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447" r:id="rId2"/>
    <p:sldId id="459" r:id="rId3"/>
    <p:sldId id="463" r:id="rId4"/>
    <p:sldId id="464" r:id="rId5"/>
    <p:sldId id="465" r:id="rId6"/>
    <p:sldId id="467" r:id="rId7"/>
    <p:sldId id="469" r:id="rId8"/>
    <p:sldId id="470" r:id="rId9"/>
    <p:sldId id="471" r:id="rId10"/>
    <p:sldId id="472" r:id="rId11"/>
    <p:sldId id="473" r:id="rId12"/>
    <p:sldId id="474" r:id="rId13"/>
    <p:sldId id="478" r:id="rId14"/>
    <p:sldId id="476" r:id="rId15"/>
    <p:sldId id="479" r:id="rId16"/>
    <p:sldId id="480" r:id="rId17"/>
    <p:sldId id="482" r:id="rId18"/>
    <p:sldId id="483" r:id="rId19"/>
    <p:sldId id="484" r:id="rId20"/>
    <p:sldId id="504" r:id="rId21"/>
    <p:sldId id="505" r:id="rId22"/>
    <p:sldId id="485" r:id="rId23"/>
    <p:sldId id="486" r:id="rId24"/>
    <p:sldId id="44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0355"/>
    <a:srgbClr val="2153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3T02:11:59.47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6546-1533 1612,'0'0'72,"0"0"14,0 0-69,-5-8-17,1 0 0,0 1 0,-1 7 161,5 0 29,0 0 6,0 0 0,-13 0-103,4 0-21,0 3-4,1 1 0,-1 8-36,0 0-8,0 3 0,1 5-1,3 3-15,1-3-8,-1 7 10,-3 0-10,8 5 0,0-1 0,4 0 0,-4-4 0,4 1 11,5-5 2,4-4 1,5 5 0,-5-9-36,0-3-7,0 4-2,5-8 0,0-5-29,-1-3-7,1 0-1,4-3-660,4-1-132</inkml:trace>
  <inkml:trace contextRef="#ctx0" brushRef="#br0" timeOffset="630.07">6958-1494 691,'0'-4'61,"-4"4"-49,-1-8-12,5 4 0,-4 0 249,4 4 47,0 0 10,-4-3 2,4 3-128,-5 0-24,-4 3-6,5 1-1,-5 0-73,5 4-14,0 4-3,-5 7-1,0 1-32,5-1-6,-5 5-2,4 7 0,1-4-18,4 0 0,0 5 8,0-5-8,4-4 0,5 1 0,0-5 0,0 1 0,0-9 0,4 1 0,0-4 0,0 0 0,0-4 0,5-4 0,-5-4 0,0 4 0,0-8 0,5-8 0,-5 1 11,0-5-3,-4-3 0,0-1 1,-1 5 0,-3-4 0,-1-1 11,-8 1 1,4-1 1,-5 5 0,1 3-4,-9 1-1,-5-1 0,1 4 0,-1 1-17,-4 7 0,-4-4 8,0 8-8,4 8-33,0-8-11,0 4-1,4 0-1,5 3-43,0 1-9,4 0-2,5-4-976</inkml:trace>
  <inkml:trace contextRef="#ctx0" brushRef="#br0" timeOffset="960.81">7243-1502 1152,'0'0'51,"0"0"10,0 0-49,0 0-12,0 12 0,-4 0 0,4-1 261,-4 1 50,-1 4 9,5-1 3,-4-3-209,4 7-42,-5 1-8,1-1-1,4 1-42,4 3-8,-4-3-1,5-1-1,-5-3-11,4-1 8,-4-3-8,0-12 8,-4 12-8,4-12 8,0 0-8,0 0 8,0 0 18,0 0 3,4-8 1,1-8 0,3 1-30,-3-1 8,-5-11-8,8 7 0,-3-7 0,-1 4 0,1-1 0,8-7 0,-4 8 0,4 3 0,0-11 0,-4 12 0,4-1 0,0 4 0,0 5-12,-4 3 12,0 4 0,-9 4 0,13 4 0,0 0 0,0 8 13,-4-1 3,0 5 1,0 7 0,-5 1-2,0-1-1,1 0 0,-1 1 0,5 7-14,-5-4-16,5 5 3,0-17 1,0 5-164,-1-9-32,5-3-6</inkml:trace>
  <inkml:trace contextRef="#ctx0" brushRef="#br0" timeOffset="1226.27">7818-1490 460,'4'-16'41,"-4"8"-33,-4 1-8,0-1 0,-5 0 350,0-4 68,-4 5 14,4-5 2,-4 4-234,0 0-46,0 0-10,-5 1-1,5 3-82,0 4-16,0 4-3,4 3-1,4-7-32,-3 8-9,3 0 0,5-8 0,0 0 0,0 12-10,5-1 1,-1 1 0,0 0 9,10-4-13,-6 3 5,6 1 8,-6-4 0,6 4 0,-1-1 0,0 1 0,0-4 0,5 3 12,-5-3-4,0 0 0,-4 0 9,-1 0 2,-8 3 0,9 1 0,-4-4 6,-1 4 2,-8-1 0,-1 1 0,1 4-6,-5-9-1,-4 5 0,0 4 0,0-5-20,-5 1-13,5-4 1,0 0 1,-5-1-169,1-7-33,3 0-7</inkml:trace>
  <inkml:trace contextRef="#ctx0" brushRef="#br0" timeOffset="1387.57">7739-1619 345,'18'-8'15,"-18"8"4,8 0-19,1-7 0,4-1 0,1 0 0,7 0 484,-3 0 94,0 1 18,3-5 4,-3 4-384,4-4-76,0 1-16,0 3-4,4 0-75,-8 4-15,-1-4-3,1 4-1,-1-3-26,1 7 0,-5 0 0,5 0 0,-1-12-134,1 8-32,-5 0-6</inkml:trace>
  <inkml:trace contextRef="#ctx0" brushRef="#br0" timeOffset="1591.55">7963-2106 345,'0'0'31,"0"0"-31,0 0 0,0 0 0,-5 7 418,1 1 78,4 0 15,-4 8 3,4-5-298,4 9-59,-4-1-12,4 9-2,1 3-62,-1 4-12,-4-4-2,5 4-1,3 4-45,1 4-9,-4-4-1,8 4-1,-5-4-10,6 4 0,3-8 0,-4 4 0,5-8-203,-5 8-36</inkml:trace>
  <inkml:trace contextRef="#ctx0" brushRef="#br0" timeOffset="2002.3">8397-1545 864,'-17'-23'76,"12"15"-60,5-8-16,-4-3 0,4-1 360,-5 5 70,-3-5 14,3 5 2,1-5-266,0 1-52,-5 3-12,0 4-1,5 5-71,-5 7-13,0 4-3,-4-1-1,4 9-27,0 0 0,-4 7 0,4 5 0,1-1 0,3 4-12,5 5 0,-4-1 1,4-4-1,4 0 0,1 1 0,-1-5 0,5-3-11,0-1-2,-1-7-1,5-4 0,-4-1 2,4-3 1,1-4 0,-6 0 0,6-4 23,-6-3-9,1-5 9,-5 0 0,5-3 0,0-5 0,4 1 0,0-1 0,-8 1 16,3 3 8,1-3 0,0 3 1,0 0 17,-5 12 3,1-11 1,-1 11 0,9 4-10,-13 0-1,0 0-1,5 8 0,-1 3-18,5 5-3,-9 0-1,0 3 0,-5 1-12,1-1 0,4-3-12,0 3 12,0 1-56,13-5-4,5 1 0,-5-4-1,-9-1-203,5-3-40</inkml:trace>
  <inkml:trace contextRef="#ctx0" brushRef="#br0" timeOffset="2247.13">8669-1631 288,'0'0'12,"9"-3"4,-9 3-16,0 0 0,0 0 0,0 0 0,13 3 456,-4 5 89,-9-8 18,4 12 3,1 0-373,3-1-74,-3 1-15,-5 4-4,0-1-56,0 1-11,-5 3-2,5-7-1,0 0-18,-4-1-3,4 1-1,-4 4 0,-1-12-8,-3 0 0,8-4 0,0 0 8,0 0-8,0 0 0,0 0 0,0 0 8,4-8-8,0 0 0,5-4 0,0-3 8,0-1-8,4-3 0,-4-9 0,-1 5 0,1-1 15,0 5-3,4-8 0,0 7 0,-8 1-12,3 7 0,10 0 0,-5 8 0,-4-3 13,4 7-3,-13 0-1,13 11 0,0 1 4,0 4 1,-4 3 0,0 1 0,0 3-2,0 0 0,-1 1 0,-3-1 0,-1 1-25,1-5-6,-1 1-1,-4-1 0,-4-7-175,8 3-35,5-3-7</inkml:trace>
  <inkml:trace contextRef="#ctx0" brushRef="#br0" timeOffset="2415.25">9073-1670 1497,'-18'-15'133,"18"15"-106,9-8-27,0 0 0,-5 0 151,5 1 25,0 3 4,8-4 2,5 0-46,-4 8-10,-5-8-2,4 4 0,5 1-45,-4-1-10,0 4-1,-1-8-1,1 8-34,-1 0-6,10 0-2,-10 8 0,-4-8-95,0 0-19,9 4-4,0-4-1115</inkml:trace>
  <inkml:trace contextRef="#ctx0" brushRef="#br0" timeOffset="2615.04">9415-2083 1152,'0'0'102,"0"0"-82,-4 8-20,4 0 0,8 7 341,-8 5 64,-4-1 13,0 12 2,-5 5-249,4 10-51,1-7-9,-9 8-3,-5 0-36,5 0-8,13-8-2,-4 4 0,-9-8-62,4 0 0,9-4-14,0-4 2,9 1-231,-9-5-46,-9 16-10,9-12-1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1:23.3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 5528 0 0,'1'0'5254'0'0,"4"-2"-3945"0"0,-1 1-1 0 0,1 0 1 0 0,0 0-1 0 0,9-1 1 0 0,-12 2-171 0 0,10 0 893 0 0,-1 0-1597 0 0,1 1 0 0 0,-1 0 1 0 0,0 1-1 0 0,0 0 0 0 0,0 1 0 0 0,0 0 0 0 0,14 7 0 0 0,-6-3 74 0 0,-15-6-457 0 0,-1 0-1 0 0,1 0 1 0 0,-1 1-1 0 0,0-1 1 0 0,0 1-1 0 0,0-1 1 0 0,0 1-1 0 0,0 0 0 0 0,0 0 1 0 0,0 0-1 0 0,-1 1 1 0 0,4 3-1 0 0,-3-2 2 0 0,1 1 54 0 0,0 1-1 0 0,-1 0 1 0 0,4 8-1 0 0,-6-11-60 0 0,0 0-1 0 0,-1 0 0 0 0,1 0 0 0 0,-1 0 0 0 0,1 0 0 0 0,-1 0 1 0 0,0 0-1 0 0,0 1 0 0 0,-1 3 0 0 0,0-3 10 0 0,0 0 0 0 0,0 0 0 0 0,0 0 0 0 0,-1 0 0 0 0,0 0 0 0 0,-2 4 0 0 0,-3 7 39 0 0,2-6-42 0 0,0 0 0 0 0,-1 0 0 0 0,1-1 0 0 0,-2 0 0 0 0,-12 13 0 0 0,-2 3 60 0 0,-9 7 3 0 0,23-26-94 0 0,1 0 1 0 0,1 1-1 0 0,-1 0 0 0 0,1 0 1 0 0,0 0-1 0 0,-7 13 0 0 0,11-16-39 0 0,-1 0-1 0 0,0 0 1 0 0,1-1-1 0 0,-1 1 1 0 0,0 0-1 0 0,0-1 1 0 0,0 1 0 0 0,0-1-1 0 0,-1 0 1 0 0,1 1-1 0 0,-1-1 1 0 0,0 0-1 0 0,1-1 1 0 0,-1 1-1 0 0,0 0 1 0 0,-4 1 0 0 0,6-3-188 0 0,2-2-1705 0 0,20-56-5081 0 0,-12 39 4692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6:44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0 17967 0 0,'0'0'6782'0'0,"0"2"-6033"0"0,-1 31 330 0 0,-8 58-1 0 0,4-55-1003 0 0,-1 64 0 0 0,10 37 6 0 0,-4-120-80 0 0,2 20-38 0 0,2-1-1 0 0,1 1 0 0 0,2-1 1 0 0,18 59-1 0 0,-17-70-61 0 0,8 18-153 0 0,-14-39 235 0 0,0 0 0 0 0,0 0 0 0 0,0-1-1 0 0,1 1 1 0 0,0-1 0 0 0,-1 0 0 0 0,1 0 0 0 0,0 0 0 0 0,4 3 0 0 0,-5-5 12 0 0,0 1-3 0 0,0-1-1 0 0,-1 1 1 0 0,2-1 0 0 0,-1 1 0 0 0,0-1-1 0 0,0 0 1 0 0,0 0 0 0 0,1 0 0 0 0,-1 0-1 0 0,0 0 1 0 0,1-1 0 0 0,-1 1-1 0 0,1-1 1 0 0,-1 1 0 0 0,1-1 0 0 0,-1 0-1 0 0,5 0 1 0 0,-3-1 27 0 0,-1 1 0 0 0,0-1 0 0 0,1 0 1 0 0,-1 0-1 0 0,0 0 0 0 0,0 0 0 0 0,0-1 0 0 0,0 0 0 0 0,0 1 0 0 0,4-4 0 0 0,-3 1 29 0 0,1-1 0 0 0,-1 1-1 0 0,0-1 1 0 0,0 0 0 0 0,4-7-1 0 0,-6 8 36 0 0,1 0-1 0 0,-1 0 1 0 0,0-1 0 0 0,0 1-1 0 0,0-1 1 0 0,-1 1-1 0 0,0-1 1 0 0,0 0 0 0 0,0 0-1 0 0,0 1 1 0 0,-1-1-1 0 0,1 0 1 0 0,-1 0 0 0 0,0 0-1 0 0,-1 0 1 0 0,0 0-1 0 0,1 1 1 0 0,-1-1 0 0 0,-1 0-1 0 0,-1-5 1 0 0,2 7-54 0 0,-1 0 0 0 0,1 1-1 0 0,-1-1 1 0 0,1 0 0 0 0,-1 1 0 0 0,0-1 0 0 0,0 1 0 0 0,0-1 0 0 0,-1 1 0 0 0,1 0 0 0 0,-1 0 0 0 0,1 0 0 0 0,-1 0-1 0 0,1 1 1 0 0,-1-1 0 0 0,0 1 0 0 0,0-1 0 0 0,0 1 0 0 0,0 0 0 0 0,0 0 0 0 0,0 1 0 0 0,0-1 0 0 0,0 0-1 0 0,0 1 1 0 0,0 0 0 0 0,0 0 0 0 0,-6 0 0 0 0,-1 0-29 0 0,0 1 0 0 0,1 1-1 0 0,-1 0 1 0 0,0 0 0 0 0,1 1 0 0 0,-19 7 0 0 0,-56 32-343 0 0,46-21 50 0 0,28-16 62 0 0,1 1 1 0 0,0 0 0 0 0,1 0-1 0 0,-1 1 1 0 0,2 0 0 0 0,-1 1-1 0 0,0-1 1 0 0,-8 14 0 0 0,4-5-1425 0 0,-2-2-404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7:11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3680 0 0,'0'0'10684'0'0,"2"1"-9776"0"0,0 1-761 0 0,-1-1 0 0 0,0 1 0 0 0,0 0 0 0 0,0 0 0 0 0,0 0 0 0 0,0 0 0 0 0,0 0 0 0 0,0 0 0 0 0,-1 0 0 0 0,1 0 0 0 0,-1 0 1 0 0,1 0-1 0 0,-1 2 0 0 0,5 38 1252 0 0,-3-27-1068 0 0,-2-7-214 0 0,0-1-1 0 0,0 1 1 0 0,0-1 0 0 0,-2 9 0 0 0,-1 18 213 0 0,-2 51 229 0 0,2-54-391 0 0,2 54-1 0 0,5-29-94 0 0,12 121 728 0 0,-7-76-497 0 0,-2-16-304 0 0,2 37 0 0 0,-3-20 0 0 0,10 151 0 0 0,-11-152 0 0 0,-5-27-45 0 0,1 19-74 0 0,20 188 107 0 0,-16-220 13 0 0,17 283 9 0 0,-21-322 15 0 0,5 25 0 0 0,-4-27-15 0 0,2 25-1 0 0,-5 17 107 0 0,2 72 82 0 0,-1-94-285 0 0,-1-27 53 0 0,1 0-1 0 0,2 16 0 0 0,0-6 29 0 0,0 46 1 0 0,-1 2 5 0 0,0-40 0 0 0,-4 48 0 0 0,0-6 0 0 0,-7 69-485 0 0,4-2 1034 0 0,7-128-600 0 0,-1 0 0 0 0,2 0 0 0 0,0 0 0 0 0,4 15-1 0 0,-6-25 113 0 0,0-1-1 0 0,1 1 0 0 0,-1-1 0 0 0,0 0 1 0 0,1 1-1 0 0,-1-1 0 0 0,1 0 0 0 0,-1 1 1 0 0,1-1-1 0 0,0 0 0 0 0,0 0 1 0 0,-1 1-1 0 0,1-1 0 0 0,0 0 0 0 0,0 0 1 0 0,0 0-1 0 0,0 0 0 0 0,0 0 0 0 0,0 0 1 0 0,1-1-1 0 0,-1 1 0 0 0,0 0 0 0 0,0 0 1 0 0,3 0-1 0 0,0 1-107 0 0,-1-1 0 0 0,1 0 1 0 0,0 0-1 0 0,-1 0 0 0 0,1-1 0 0 0,0 1 1 0 0,0-1-1 0 0,0 0 0 0 0,5 0 0 0 0,39-7 264 0 0,-20 3-205 0 0,-12 2-10 0 0,0-1 0 0 0,-1 0 0 0 0,1-1 0 0 0,-1 0 0 0 0,19-9 0 0 0,8-5-10 0 0,2 3 0 0 0,0 1 0 0 0,1 2 0 0 0,0 2 0 0 0,1 3 0 0 0,0 1 0 0 0,60 0 0 0 0,192 19 8 0 0,123 29 0 0 0,-342-36 0 0 0,79 3 0 0 0,11 0-2 0 0,-54-1 16 0 0,88 18 489 0 0,-4 0-34 0 0,43-26-451 0 0,-65-7 245 0 0,-108 6-160 0 0,112 3 183 0 0,287-29 278 0 0,-114 4 122 0 0,49-5-438 0 0,516-45 592 0 0,-684 59-734 0 0,75-6-4 0 0,102-12 118 0 0,-159 14-75 0 0,-81 7 5 0 0,30-2 20 0 0,299-26 102 0 0,78-1-65 0 0,-406 28-196 0 0,193-19 54 0 0,315-34 207 0 0,-507 50-217 0 0,51-2 26 0 0,-99 11-17 0 0,37 6-5624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7:22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18199 0 0,'0'0'2508'0'0,"2"1"-1940"0"0,10 0 54 0 0,0 0 0 0 0,-1 0 0 0 0,1-1 0 0 0,15-2-1 0 0,10 0-432 0 0,32-2 59 0 0,-37 2-256 0 0,62-11 1 0 0,-46 5-2966 0 0,-32 8 1371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7:23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1840 0 0,'-19'2'16439'0'0,"16"14"-14727"0"0,7 2 93 0 0,-1-6-1372 0 0,3 21 253 0 0,-2 1 0 0 0,1 39 0 0 0,-5-55-516 0 0,5 25 0 0 0,-2-25-60 0 0,0 23 0 0 0,1 129 66 0 0,-3-161-178 0 0,0 1 0 0 0,3 13-1 0 0,-2-13-59 0 0,-1-1 0 0 0,2 17 0 0 0,-3-21-11 0 0,1 1 1 0 0,0-1 0 0 0,0 0-1 0 0,1 0 1 0 0,0 0-1 0 0,0 0 1 0 0,0 0-1 0 0,3 5 1 0 0,3 9-2401 0 0,-5-16 941 0 0,10 3-18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7:32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12696 0 0,'0'0'10213'0'0,"0"1"-9765"0"0,-6 40 702 0 0,0 44-134 0 0,5-47-769 0 0,1 32 140 0 0,0 49 70 0 0,-2-81-363 0 0,4 54 0 0 0,-2-67-44 0 0,0-21-52 0 0,0-1-1 0 0,-1 1 1 0 0,1-1-1 0 0,1 1 1 0 0,-1-1-1 0 0,0 1 1 0 0,1-1-1 0 0,0 1 1 0 0,0-1-1 0 0,2 5 1 0 0,-2-6-160 0 0,-2 3 78 0 0,8-10-5192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7:32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16527 0 0,'0'0'1658'0'0,"3"0"-1516"0"0,1-1 18 0 0,38-10 2300 0 0,62-7 0 0 0,-100 18-2411 0 0,21-3 241 0 0,0 1-1 0 0,0 1 1 0 0,43 5 0 0 0,-53-4-274 0 0,-10-1-30 0 0,0 1 0 0 0,0-1 0 0 0,0 1 0 0 0,0 0 0 0 0,9 2 0 0 0,10-1-1292 0 0,-8 0-152 0 0,-1 2-70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7:33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11976 0 0,'0'0'7387'0'0,"1"2"-6448"0"0,2 13-127 0 0,0 1 0 0 0,-2-1 0 0 0,1 22 0 0 0,-4 14-382 0 0,-2 1-1 0 0,-16 73 1 0 0,13-76-431 0 0,1 1 0 0 0,2 70-1 0 0,10-47-2777 0 0,-5-58 1196 0 0,4 14-5954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7:34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11976 0 0,'0'0'4703'0'0,"2"0"-3559"0"0,21 0 1848 0 0,-13 1-2554 0 0,0-1 0 0 0,0 0-1 0 0,16-2 1 0 0,61-17 787 0 0,-35 6-1469 0 0,-5 6-1981 0 0,-31 4 534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7:34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14544 0 0,'0'0'1313'0'0,"0"1"-952"0"0,0 5 119 0 0,-1-1-1 0 0,0 0 0 0 0,0 1 1 0 0,-4 8-1 0 0,-3 19 957 0 0,-2 84 583 0 0,6-90-1638 0 0,2-12-134 0 0,-1 23 1 0 0,3-27-165 0 0,-1 0 0 0 0,-4 14 0 0 0,3-15-14 0 0,1 1-1 0 0,-1 13 1 0 0,-4 92 92 0 0,6-101-143 0 0,0 0 0 0 0,5 20-1 0 0,-3-19-37 0 0,-2-12-25 0 0,0-1 0 0 0,1 1 0 0 0,0-1 0 0 0,-1 0 0 0 0,1 1 0 0 0,0-1 0 0 0,1 0 0 0 0,1 5 0 0 0,-2-6-195 0 0,3 7-2877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7:35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16128 0 0,'0'0'3691'0'0,"-6"7"-925"0"0,2 70-496 0 0,4-61-1982 0 0,-1-1-1 0 0,-4 29 1 0 0,-8 52 375 0 0,5-25-422 0 0,-2 42 5 0 0,5-44-203 0 0,4-48-65 0 0,2 0 0 0 0,4 39-1 0 0,-2-27-202 0 0,-2-27-433 0 0,0 1 0 0 0,0-1 0 0 0,1 0 0 0 0,0 0 0 0 0,3 10 0 0 0,0-6-7629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1:23.8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 0 8288 0 0,'-11'3'8466'0'0,"-2"2"-3459"0"0,-16 15-2138 0 0,20-13-2911 0 0,1 0 0 0 0,1 0 0 0 0,-1 1-1 0 0,-12 16 1 0 0,12-12 118 0 0,3-5-23 0 0,0 1 0 0 0,0 0 0 0 0,1 0 0 0 0,0 0 0 0 0,0 0 0 0 0,1 1 0 0 0,-5 16 0 0 0,7-20-32 0 0,1-1 0 0 0,-1 1 0 0 0,0 0 0 0 0,1-1 0 0 0,0 1 0 0 0,0 0 0 0 0,1-1 0 0 0,0 1 0 0 0,-1 0 0 0 0,1-1 0 0 0,1 1 0 0 0,-1-1 0 0 0,1 1 1 0 0,-1-1-1 0 0,1 0 0 0 0,4 7 0 0 0,-2-5-13 0 0,-2-4-7 0 0,-1 1-1 0 0,1-1 0 0 0,0 1 0 0 0,0-1 1 0 0,0 0-1 0 0,0 0 0 0 0,4 3 0 0 0,9 3 0 0 0,-9-7-7 0 0,0 0 0 0 0,-1 0 1 0 0,1-1-1 0 0,0 0 0 0 0,0-1 0 0 0,0 1 0 0 0,9-3 0 0 0,-3 1-27 0 0,-8 1-11 0 0,1 0-1 0 0,-1 0 1 0 0,0-1 0 0 0,1 0 0 0 0,7-4-1 0 0,6-3-371 0 0,-6 3-692 0 0,1-1 0 0 0,-1 1 0 0 0,-1-2 1 0 0,18-13-1 0 0,-5-3-985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7:37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1 136 4608 0 0,'1'-2'5448'0'0,"8"-8"-927"0"0,-7 9-4133 0 0,0-1 0 0 0,-1 0 0 0 0,1 1 0 0 0,-1-1 0 0 0,1 0 0 0 0,-1 1 0 0 0,0-1 0 0 0,2-3 0 0 0,-1 2-127 0 0,0-1 1 0 0,0 1 0 0 0,1 0-1 0 0,-1-1 1 0 0,1 1-1 0 0,-1 0 1 0 0,1 1 0 0 0,0-1-1 0 0,0 0 1 0 0,5-2-1 0 0,35-21 1269 0 0,-41 25-1441 0 0,10-4 241 0 0,0 0 0 0 0,-1 1 0 0 0,16-4 0 0 0,12-3 103 0 0,-32 9-430 0 0,0 0 1 0 0,0 1-1 0 0,14 0 1 0 0,10-2-523 0 0,-22 2-796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7:37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34 6448 0 0,'0'0'585'0'0,"1"-2"-106"0"0,4-13 5514 0 0,1-1 3405 0 0,-18 22-8471 0 0,10-4-853 0 0,0 0-1 0 0,0 0 1 0 0,0 0 0 0 0,1 0 0 0 0,-1 1-1 0 0,0-1 1 0 0,-1 5 0 0 0,-6 7 47 0 0,2-5-92 0 0,2 0 1 0 0,0 0 0 0 0,0 0 0 0 0,0 1 0 0 0,1 0-1 0 0,-3 12 1 0 0,-13 64-44 0 0,13-51-2 0 0,-3 68 0 0 0,10-85 11 0 0,1 1 0 0 0,0-1-1 0 0,1 0 1 0 0,1 1 0 0 0,8 24-1 0 0,-8-33 1 0 0,0 0 0 0 0,1 0-1 0 0,1 0 1 0 0,0 0 0 0 0,11 16-1 0 0,-14-23 4 0 0,1 1 0 0 0,0-1 1 0 0,0 1-1 0 0,1-1 0 0 0,-1 0 0 0 0,1 0 0 0 0,-1-1 0 0 0,1 1 0 0 0,0-1 0 0 0,0 0 1 0 0,0 0-1 0 0,1 0 0 0 0,-1 0 0 0 0,0-1 0 0 0,1 1 0 0 0,4 0 0 0 0,-2-1 2 0 0,1 0 0 0 0,-1 0 0 0 0,0-1 0 0 0,0 1 0 0 0,1-2 0 0 0,-1 1 0 0 0,0-1 0 0 0,9-2 0 0 0,1-2 22 0 0,27-10 0 0 0,-38 12-11 0 0,1 0 0 0 0,-2 0 0 0 0,1 0 0 0 0,0-1 0 0 0,-1 0 0 0 0,1-1 0 0 0,5-5 0 0 0,-9 7 6 0 0,0 0-1 0 0,0 1 1 0 0,0-1-1 0 0,-1 0 1 0 0,1 0-1 0 0,-1 0 0 0 0,0 0 1 0 0,0 0-1 0 0,0 0 1 0 0,0 0-1 0 0,0-5 1 0 0,4-14 149 0 0,0 9-67 0 0,-4 7-78 0 0,1 0 0 0 0,0 0 0 0 0,1 0 0 0 0,-1 1 1 0 0,1-1-1 0 0,0 1 0 0 0,8-10 0 0 0,-11 14-28 0 0,-1 1 0 0 0,1 0 0 0 0,0-1 0 0 0,0 1 0 0 0,0 0 0 0 0,-1 0 1 0 0,1-1-1 0 0,0 1 0 0 0,0 0 0 0 0,-1-1 0 0 0,1 1 0 0 0,0 0 0 0 0,0 0 0 0 0,-1 0 0 0 0,1-1 0 0 0,0 1 0 0 0,-1 0 0 0 0,1 0 0 0 0,0 0 0 0 0,-1 0 0 0 0,0 0 0 0 0,1 0 2 0 0,-4-2-1 0 0,-1 0 1 0 0,0 1-1 0 0,1 0 1 0 0,-1 0 0 0 0,0 0-1 0 0,0 1 1 0 0,0-1 0 0 0,0 1-1 0 0,0 1 1 0 0,1-1 0 0 0,-10 2-1 0 0,5 0-40 0 0,0 0 0 0 0,1 1 0 0 0,-1 0 0 0 0,0 0-1 0 0,-11 8 1 0 0,2-2-407 0 0,1 2 0 0 0,-25 20-1 0 0,38-27 68 0 0,0 1-1 0 0,0 0 0 0 0,0 0 1 0 0,-5 10-1 0 0,7-13 167 0 0,2-1 27 0 0,-1 0 0 0 0,0 0-1 0 0,1 1 1 0 0,-1-1 0 0 0,1 0 0 0 0,-1 1-1 0 0,1-1 1 0 0,0 0 0 0 0,0 1 0 0 0,0-1-1 0 0,-1 0 1 0 0,1 2 0 0 0,0-2-55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7:38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1 13904 0 0,'0'0'6466'0'0,"-3"0"-5831"0"0,0 0-439 0 0,1 0-106 0 0,0 0 1 0 0,0 0-1 0 0,0 0 1 0 0,0 0 0 0 0,0 0-1 0 0,0 1 1 0 0,0-1-1 0 0,0 0 1 0 0,0 1-1 0 0,0-1 1 0 0,1 1 0 0 0,-1 0-1 0 0,-3 2 1 0 0,-1 1 0 0 0,0 1 1 0 0,1 1-1 0 0,0-1 0 0 0,0 1 1 0 0,0 0-1 0 0,-6 10 1 0 0,8-8-78 0 0,-1 0 1 0 0,1 0-1 0 0,0 0 1 0 0,-1 11-1 0 0,-5 12 4 0 0,-7 13-18 0 0,-16 52 0 0 0,26-75-3 0 0,-5 22-27 0 0,-9 55-1 0 0,20-95 31 0 0,-4 27-9 0 0,0 37-1 0 0,4-57 6 0 0,1 0 0 0 0,0 0-1 0 0,0-1 1 0 0,1 1 0 0 0,0 0-1 0 0,1-1 1 0 0,7 18 0 0 0,-8-25 4 0 0,-1 1 0 0 0,1-1 0 0 0,-1 0 0 0 0,1 0 0 0 0,0 0 0 0 0,0 0 0 0 0,0 0 0 0 0,0 0 0 0 0,0 0 0 0 0,0-1 0 0 0,1 1 0 0 0,-1-1 0 0 0,1 1 0 0 0,-1-1 0 0 0,1 0 0 0 0,-1 0 0 0 0,1 0 0 0 0,0 0 0 0 0,-1-1 0 0 0,1 1 0 0 0,0-1 0 0 0,0 0 0 0 0,-1 1 0 0 0,1-1 0 0 0,0 0 0 0 0,0-1 0 0 0,-1 1 0 0 0,1 0 0 0 0,0-1 0 0 0,0 0 0 0 0,-1 1 0 0 0,1-1 0 0 0,-1 0 0 0 0,1-1 0 0 0,2-1 0 0 0,0 2 16 0 0,-1-1 0 0 0,0 0 1 0 0,0-1-1 0 0,0 1 0 0 0,0-1 0 0 0,0 0 1 0 0,-1 0-1 0 0,1 0 0 0 0,-1 0 0 0 0,4-5 1 0 0,0-2 37 0 0,30-44 307 0 0,-33 47-289 0 0,0 0-1 0 0,-1 0 0 0 0,0 0 0 0 0,0 0 1 0 0,-1 0-1 0 0,3-11 0 0 0,-5 16-53 0 0,0 1 0 0 0,1-1-1 0 0,-1 0 1 0 0,0 1 0 0 0,0-1-1 0 0,0 0 1 0 0,0 0 0 0 0,0 1-1 0 0,-1-1 1 0 0,1 0 0 0 0,0 1-1 0 0,-1-1 1 0 0,1 0-1 0 0,-1 1 1 0 0,1-1 0 0 0,-1 1-1 0 0,0-1 1 0 0,0 1 0 0 0,0-1-1 0 0,0 1 1 0 0,-2-3 0 0 0,1 3-9 0 0,0-1 1 0 0,0 1 0 0 0,0 0-1 0 0,0 0 1 0 0,0 0 0 0 0,0 0-1 0 0,0 0 1 0 0,-1 1 0 0 0,1-1-1 0 0,0 1 1 0 0,-1-1 0 0 0,1 1-1 0 0,0 0 1 0 0,-4 0 0 0 0,-1 0-67 0 0,1 0 1 0 0,0 1-1 0 0,-1 0 1 0 0,1 0-1 0 0,0 1 1 0 0,0-1-1 0 0,0 2 1 0 0,0-1-1 0 0,0 0 1 0 0,0 1-1 0 0,0 0 1 0 0,1 0-1 0 0,-10 8 1 0 0,11-7-90 0 0,-14 9-489 0 0,-15 18 1 0 0,28-27 199 0 0,1 1 0 0 0,0-1 1 0 0,1 1-1 0 0,-1 0 0 0 0,1 0 0 0 0,0 1 1 0 0,0-1-1 0 0,-3 10 0 0 0,2-1-6387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7:39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31 2304 0 0,'0'0'18655'0'0,"-2"0"-18321"0"0,-2 2-255 0 0,1 0 0 0 0,-1 0 0 0 0,1 0 0 0 0,0 1 0 0 0,0-1 0 0 0,0 1 0 0 0,0 0 0 0 0,0 0 1 0 0,0 0-1 0 0,-2 5 0 0 0,1-3-21 0 0,0 0-1 0 0,1 1 1 0 0,-1-1 0 0 0,2 1 0 0 0,-1 0 0 0 0,-2 7-1 0 0,-5 20 75 0 0,6-23-109 0 0,1 0 1 0 0,-4 20 0 0 0,1 0 23 0 0,4-24-45 0 0,0 1-1 0 0,1 0 1 0 0,-1 13-1 0 0,2 5-1 0 0,-1-5 0 0 0,4 26 0 0 0,-3-39 0 0 0,2 0 0 0 0,-1 0 0 0 0,1-1 0 0 0,0 1 0 0 0,0 0 0 0 0,1-1 0 0 0,5 10 0 0 0,-4-8 0 0 0,1 0 0 0 0,0-1 0 0 0,12 14 0 0 0,-15-19 0 0 0,0 0 0 0 0,0 0 0 0 0,0 0 0 0 0,1-1 0 0 0,-1 1 0 0 0,1-1 0 0 0,-1 1 0 0 0,1-1 0 0 0,-1 0 0 0 0,1 0 0 0 0,0 0 0 0 0,-1 0 0 0 0,1 0 0 0 0,0-1 0 0 0,0 1 0 0 0,5-1 0 0 0,-3 1 10 0 0,1-1 1 0 0,-1 0-1 0 0,1-1 0 0 0,-1 1 0 0 0,1-1 0 0 0,-1 0 1 0 0,0-1-1 0 0,1 1 0 0 0,-1-1 0 0 0,10-4 0 0 0,-4-1 80 0 0,0-1 0 0 0,0 0 1 0 0,16-16-1 0 0,-16 13-19 0 0,-6 7-2 0 0,-1-1 0 0 0,0-1 1 0 0,0 1-1 0 0,-1-1 0 0 0,6-10 0 0 0,10-15 300 0 0,-11 19-257 0 0,-1 0-1 0 0,0-1 1 0 0,-1 1-1 0 0,0-1 1 0 0,-1-1-1 0 0,0 1 1 0 0,3-19-1 0 0,-6 23-35 0 0,-1 0 0 0 0,0 0-1 0 0,0 0 1 0 0,-1 0 0 0 0,0 1 0 0 0,-1-1-1 0 0,0 0 1 0 0,-1 0 0 0 0,1 0 0 0 0,-2 1-1 0 0,1-1 1 0 0,-1 1 0 0 0,0-1 0 0 0,-1 1-1 0 0,-6-11 1 0 0,7 15-62 0 0,-1-1 0 0 0,1 1 0 0 0,-1 0 0 0 0,0-1 0 0 0,0 2 0 0 0,0-1-1 0 0,0 0 1 0 0,-1 1 0 0 0,0 0 0 0 0,1 0 0 0 0,-1 0 0 0 0,0 1 0 0 0,0-1 0 0 0,-1 1 0 0 0,1 0 0 0 0,-6-1 0 0 0,0 0-17 0 0,-1 1 1 0 0,1 0 0 0 0,-1 1-1 0 0,1 0 1 0 0,-1 1 0 0 0,-21 2-1 0 0,25-1-42 0 0,0 1 0 0 0,0 0 0 0 0,0 1 1 0 0,0 0-1 0 0,1 0 0 0 0,-1 0 0 0 0,1 1 0 0 0,-9 6 0 0 0,-1 2-656 0 0,-31 28 0 0 0,44-35 293 0 0,-1 0 1 0 0,1-1-1 0 0,0 1 1 0 0,0 0-1 0 0,0 1 1 0 0,0-1-1 0 0,1 1 1 0 0,0 0-1 0 0,-4 11 1 0 0,3-1-1132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5T08:02:54.742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-265 1518 345,'0'-49'15,"0"34"4,0 15-19,0 0 0,0 0 0,0 0 0,0 0 154,0 0 27,0 0 6,0 0 1,0 0-62,0 0-12,-11-5-2,11 5-1,-11 5-24,11-5-5,-11 0-1,0 5 0,0 0-30,0 0-7,6 14 0,-1 6-1,-5 9-18,6 6-3,-1-1-1,0 5 0,6-5-13,-5 10-8,5-4 8,0 4-8,11-5 8,-5 0-8,10-5 10,6 6-10,-5-6 0,5 5 0,0 5 0,6 0 0,-6 1 0,5 4 0,-5-10 0,6 0 0,-6-5-28,6 1 2,-6-11 0,0-4-540,-5-1-108</inkml:trace>
  <inkml:trace contextRef="#ctx0" brushRef="#br0" timeOffset="393.48">78 1837 806,'6'-15'36,"-6"15"7,0 0-35,0 0-8,11 0 0,0 0 0,0 0 207,0 0 39,5 0 8,-5 5 2,6-5-168,-6 0-34,11 5-6,-5 5-2,-6-5-22,5 0-5,1 5-1,-6-6 0,-11-4 37,0 0 7,11 15 2,-5 0 0,-6-15-64,5 10 0,-10 9-16,-6-4 3,-1 5 1,1-5 1,-5 4 0,-1 1 0,1-10-20,-1 4-4,1 1-1,4-5 0,-4 0 11,5 0 1,0-5 1,0-1 0,5 1 23,1 0 0,-6 0-9,11-5 9,0 0 8,0 0 4,0 0 2,0 0 0,0 0 18,0 0 3,11 0 1,5 0 0,1 0-3,5 5 0,0-5 0,6-5 0,-1 5-25,1-5-8,11 0 0,5 0 0,0 1 55,0-1 7,0 0 2,1 0 0,-7 0-64,1 0-28,0 0 3,-6 0-677,0 5-135</inkml:trace>
  <inkml:trace contextRef="#ctx0" brushRef="#br0" timeOffset="-74986.69">852 1213 1728,'0'0'76,"5"-5"16,-5 5-73,11 0-19,0 5 0,6 0 0,-6 0 77,6 5 12,-1 5 3,12 9 0,-1 6-12,1 4-3,0 5 0,-1 1 0,1-1-18,-6-5-4,0 6-1,6 9 0,-1 5-18,-5 0-3,6-5-1,-6 0 0,0 10-16,0 0-3,-5 0-1,0 5 0,-6-5-4,-6 0-8,-5 4 11,0 6-11,-11-5 0,0-5-11,-6-5 0,-5 0 0,0-15-179,-5-4-36</inkml:trace>
  <inkml:trace contextRef="#ctx0" brushRef="#br0" timeOffset="-77770.73">-1182 1866 979,'0'0'87,"0"0"-70,-11 0-17,6 0 0,-6 5 147,11 0 25,-6 5 6,0 0 1,6 5-99,6-1-19,0 1-4,-1 10-1,1-6-17,-1 16-4,6-6-1,6 6 0,-6 4-18,0 0-4,5 5-1,-5 1 0,6 4-11,-6 0 0,6 0 0,-6 0 8,0-10-8,-6 1 0,1-6 0,-1-4 0,6-11 0,-11 20 0,0-39 0,0 0 8,0 0-8,0 0 0,0 0 0,0 0 0,-11-4-14,0-6 2,0-10 0,-5-4 0,5-11-2,-6-4 0,0-10 0,1 0 0,-1 0 14,6-1 0,0 1 0,6 10-9,-6 0 9,5-1 0,6-4 0,0 10 0,0-1 0,6 11 0,-1-1 10,6 1-10,0-6 16,0 6-2,6 4-1,-1-5 0,-4 6 12,4-1 3,6 10 0,-5 1 0,-1-1-5,6 5-1,-5 5 0,0 0 0,-6 5 2,0 0 0,5 0 0,-5 4 0,0 1 0,-5 5 1,5 0 0,-5-1 0,-1 1-7,-5 0-2,0 5 0,0-6 0,-5 6-2,-1 0-1,0-1 0,-5-4 0,0 0-13,0-6 0,-5 1 0,5 0 0,-6 0 8,1-5-8,-1-5 0,-5 0 0,5 5 0,6-5-13,-5 0 1,5-5 0,0 5-35,11 0-6,-6-5-2,6 5-619,0 0-124</inkml:trace>
  <inkml:trace contextRef="#ctx0" brushRef="#br0" timeOffset="-74446.7">1752 1852 1911,'0'0'84,"0"0"19,0 0-83,0 0-20,0 0 0,11 0 0,-11 0 59,17 0 7,0 0 2,-1-5 0,6 5-10,-5 5-2,5-5 0,0 0 0,0 0-32,0 0-6,-5 0-2,-1 0 0,7 5-6,-7 0-2,1-5 0,-1 4 0,-16-4-32,11 5-6,-11-5-2,11 5-672,-11-5-136</inkml:trace>
  <inkml:trace contextRef="#ctx0" brushRef="#br0" timeOffset="-74313.79">1841 2029 1785,'0'0'159,"0"0"-127,0 0-32,0 0 0,16 0 44,1 0 4,-6 0 0,17 0 0,-1 0 50,1 0 10,0 0 3,10-5 0,1 5-75,5 0-16,0 0-2,1 0-1,-1 0-116,-6 0-23</inkml:trace>
  <inkml:trace contextRef="#ctx0" brushRef="#br0" timeOffset="-68828">6262 1031 864,'-6'-4'76,"-5"-1"-60,6 0-16,-7 5 0,7 0 252,5 0 48,0 0 10,0 5 2,-11 0-158,5-1-31,-5 6-7,0 0 0,0 10-56,0-1-10,0 6-2,0 0-1,0-1-24,5 6-5,1 4-1,-1 5 0,1 1-9,5 9-8,5 10 9,-5 0-9,0-5 0,6 5 0,-1-1 0,12 6 0,0 0 18,-1-10-2,-5 0-1,6-5 0,-1-4-28,7-11-6,-7-10-1,6 1 0,6-10-149,-6-5-31,0-10-5</inkml:trace>
  <inkml:trace contextRef="#ctx0" brushRef="#br0" timeOffset="1960.83">6472 1282 1094,'0'0'48,"0"0"11,-11 0-47,0-5-12,-1-5 0,7 0 0,-1 5 130,-5-4 24,6-1 5,-1 5 1,6 5-35,0 0-6,0 0-2,6-10 0,-1 0-45,12 0-10,0 6-2,-1-1 0,1 5-14,5 0-3,-6 0-1,6 9 0,-5 1-12,5 0-2,-5 0-1,-1 0 0,1 4-15,-6 1-4,0-5 0,0 10 0,-5 4-8,-1 1 12,1-6-12,-6 6 12,5-5-12,-10-1 0,5 6 0,-6-1 0,-5 1-9,5-5-7,-5-1-2,0-4 0,0-5-8,0-5-2,-5 5 0,5-5 0,0-1 13,-6 11 3,6 10 0,0-1 0,0-9 12,5 5 0,-5-6 0,6-4 0,-1 0 0,1-5 0,5-5 12,0 0-12,0 0 16,0 0-3,0 0-1,11 5 0,5 0-1,1-5-1,-1-5 0,7 0 0,-1 5 7,0-10 2,0 10 0,6-5 0,-6 0-2,0 0 0,5-4 0,1 9 0,0-10-9,-1 5-8,-5 0 9,12 0-9,-12 5 0,5-5 0,-5 0 0,0 0-779,1 0-161</inkml:trace>
  <inkml:trace contextRef="#ctx0" brushRef="#br0" timeOffset="-68075.99">6941 987 1728,'11'-5'76,"-11"5"16,0 0-73,17 5-19,-6 5 0,6 5 0,5-5 106,-6 4 18,1 1 3,5 0 1,0 4-25,6-4-5,-6 5-1,0 4 0,6 1-37,-6 0-7,0 4-1,0-4-1,-6 4-15,7 1-2,-7 4-1,-5 5 0,0-4-17,0-1-4,-5-5-1,-1 11 0,1 9-11,-12 0 0,1 0 0,-1 5 0,-5-5 0,0 0 0,-5 0 0,-1 1 0,-5-11-108,0-5-23,-6 6-5,1-16-1007</inkml:trace>
  <inkml:trace contextRef="#ctx0" brushRef="#br0" timeOffset="-67747.99">7262 702 1695,'11'-9'75,"0"4"16,0 0-73,0 0-18,6 0 0,-1 0 0,-5 0 128,6 5 21,-6-5 5,5 0 1,-5 5-46,-5 5-9,0-5-1,-6 0-1,5 5-42,-5-5-8,0 15-1,-5 4-1,-1-4-26,0 5-4,-10-1-2,5 1 0,0 5-14,0-6 0,0 1 8,0 0-8,5-6 0,1 6 0,5-10 0,0 5 0,0-1-9,0 1 9,5 0-13,1-5 5,5 4 8,0-4 0,0 5-9,0-5 9,5 0 0,1-6 0,0 6 0,-1-10 0,1 0 0,5 0 0,-6-5 0,7 0 0,-1 1 0,-6-1 8,6-5-8,-5 5 0,5-5-56,0 0-16,-5-4-3</inkml:trace>
  <inkml:trace contextRef="#ctx0" brushRef="#br0" timeOffset="3753.69">7720 1454 230,'0'0'20,"0"0"-20,0 0 0,0 0 0,0 0 286,0-5 53,6 0 10,0 0 3,-1 0-198,1 0-39,-1 0-8,6-4-2,6 9-25,-1-10-6,1 0-1,-1 5 0,7-5-25,4 0-6,-5 1-1,6 4 0,5-5-28,-5 5-5,-1-5-8,7 0 11,-7 5-11,1-4 0,-6 4 0,0 0 0,0 5-43,-5-5-10,-1 5-3,-5 5-913</inkml:trace>
  <inkml:trace contextRef="#ctx0" brushRef="#br0" timeOffset="3987">7969 1277 403,'0'0'36,"-5"-10"-36,-6 5 0,0 0 0,5-4 304,6 9 53,0 0 11,0 0 3,-6 0-215,6 0-44,0 0-8,0 0-1,0 0-39,0 0-8,6 9-2,5 1 0,0 5-29,0 5-5,0 9-2,0 1 0,6-1-10,-6 0-8,0 6 12,0-11-12,0 11-31,0-6-13,0 1-2,6-1-633,-6 1-126</inkml:trace>
  <inkml:trace contextRef="#ctx0" brushRef="#br0" timeOffset="4355.17">8273 1179 1324,'6'-10'118,"5"5"-94,-6 0-24,6-5 0,0 5 77,0-4 11,6 4 3,-6 5 0,6-5 10,-1 5 3,1 5 0,-6 0 0,0 0-36,5 4-8,-10-4 0,5 5-1,-6 0-24,1 5-5,0-1-1,-1 6 0,-5 0-13,-5-1-4,-1 6 0,0 4 0,-5 6-12,0-1-16,0-4 3,0 4 1,0-5-16,-5-4-2,10 0-1,-10-6 0,4-4 7,1-5 2,0 5 0,0-1 0,0 6 11,6-5 3,-6-6 0,11-9 0,-6 10 8,6-10 0,0 0 8,0 0-8,0 0 22,0 0 0,0 0 0,0 0 0,11 0-8,0-5-2,6 0 0,-1 5 0,1 0 6,0-4 1,-1-1 0,1 5 0,-1 9-6,1-4-1,5-5 0,-5 0 0,5-5-12,0 1 0,0-1 8,0-5-8,0-5-52,6 5-14,-12-4-2,6-1-921</inkml:trace>
  <inkml:trace contextRef="#ctx0" brushRef="#br0" timeOffset="4594.35">8770 1027 1440,'-11'-5'64,"6"0"12,-6 0-60,5 0-16,6 5 0,0 0 0,-5 0 176,5 0 32,-6 5 6,1 5 2,-1-1-102,1 6-20,5 0-4,0 5-1,0 4-34,-6 6-7,6-1-2,6 5 0,-1 6-26,1-1-4,-1 5-2,1 0 0,-1 1-14,1-1 8,5-5-8,0 0 0,0-9 0,0 4 0,0 6 0,6-6 0,-12-5-48,6 1-5,0-5-2,0-6-728,0-4-145</inkml:trace>
  <inkml:trace contextRef="#ctx0" brushRef="#br0" timeOffset="4950.97">9002 1140 1267,'0'14'112,"6"-4"-89,-6-10-23,0 0 0,11 0 173,0-5 31,0 0 5,0 0 2,6 5-67,-1-9-12,-5 4-4,6 0 0,5 0-57,-11 5-12,6 0-3,-1 0 0,-5 5-23,0 0-5,0 0 0,1-1-1,-1 6-14,-6 0-2,-5-10-1,6 10 0,-1 5-10,-5 4 0,-5 6 9,-1 4-9,1-4-19,-6 4-8,5 1-1,-5-6-1,0-4-24,-6 0-5,6-1-1,0 6 0,6-10 3,-6 4 0,0-9 0,5 0 0,1 0 23,5-10 5,0 0 0,-12 14 1,12 1 18,0-15 9,0 0-10,0 10 10,6 5 9,0 0 8,-1-6 2,1 1 0,5-5 3,0-5 1,0 0 0,5 0 0,1 0 4,-1-10 1,1 5 0,0-4 0,-1-6-16,1 5-4,-1-10 0,1 6 0,0-6-40,-1-5-8,1 1-1,-1-1-1019</inkml:trace>
  <inkml:trace contextRef="#ctx0" brushRef="#br0" timeOffset="5185.19">9406 761 288,'0'0'25,"0"0"-25,0 0 0,0 0 0,0 0 388,11 15 72,0-5 14,6 10 3,-1-1-273,1 6-56,-1 4-10,1 6-2,5-1-24,-5 5-4,-1 1 0,-5 9-1,6-10-86,-1 5-21,-5 0 0,0 5 0,-5-4 0,0 9 0,-1 10 0,1 9 0,-6-9 0,5 0 0,-5-10 0,0 0 0,-5-10-70,-1 5-18,-5-4-4</inkml:trace>
  <inkml:trace contextRef="#ctx0" brushRef="#br0" timeOffset="6334.9">9953 1316 1267,'0'0'56,"0"0"12,0 0-55,0 0-13,0 0 0,0 0 0,0 0 148,0 0 26,0 0 6,0 0 0,11 5-60,6-5-13,-6 0-3,5-5 0,6 5-38,-5-5-8,-1 1-2,1 4 0,0-5-26,5 0-6,-6 5 0,1-5-1,5 0-23,0 0 8,-5 0-8,5 0 0,-6 5 0,1-5-8,0 0 0,5 0 0,-11 0-54,0 1-10,5-1-3,-16 5-637,11-5-128</inkml:trace>
  <inkml:trace contextRef="#ctx0" brushRef="#br0" timeOffset="6588.19">10163 1076 1598,'0'0'71,"0"0"14,0 0-68,0 0-17,0 0 0,0 0 0,0 0 93,0 0 15,0 0 4,0 0 0,5 19-37,-5 1-7,6 5-2,0-1 0,-1-4-26,1 4-6,-1 11-1,6-6 0,-5 1-20,-1-1-4,6 1-1,-5-1 0,5-4-8,-6-6 8,-5 6-8,6 4 8,-6 1-25,0 4-6,11-4-1,0-11 0,-5-4-185,5-5-38,5 5-7,-16-15-2</inkml:trace>
  <inkml:trace contextRef="#ctx0" brushRef="#br0" timeOffset="6971.92">10771 810 1911,'-11'-29'84,"11"24"19,0 5-83,-6-5-20,1-5 0,-1 5 0,1 0 112,5 5 17,-6 10 4,1 10 1,-1 0-46,1 9-8,-7 5-3,7 1 0,5-1-37,0 1-8,0 4-2,5 5 0,-5-5-22,12 6-8,-1-6 0,0 0 9,5 5-9,-5-9 0,6-6 0,-1 11 0,1 18 0,0 1 0,5-5 0,-6-9 0,6-1-9,0-10 9,1-4 0,4 4 0,-5-9-9,0-11 9,-5-4 0,5-5-9,0-5-2,-5-10 0,-6-4 0,5-6 0,-10-5 11,5-4 0,-5-5 0,-1-1-8,-5 1 8,0-1 0,-5 6 0,-7 4 0,1 1 8,0 4-8,-5 10 8,-1-4-8,1 4 10,-1 10-2,-5 0-8,5 5 12,1 4-12,-6 1 8,5 15-8,1-1 0,-1 1 0,0 4 0,6 1 0,6 4 0,-1 1-29,1-6-3,5 1 0,0-6 0,0-4-162,5 0-33</inkml:trace>
  <inkml:trace contextRef="#ctx0" brushRef="#br0" timeOffset="-72308.88">2935 1189 1440,'-11'24'64,"11"-24"12,0 0-60,-11-15-16,0 1 0,5-1 0,6 5 54,-5 0 8,5 10 2,0 0 0,0 0 24,0 0 4,-11 0 2,11 0 0,-6 15-29,1 0-5,5 4-2,-6 6 0,6 4-17,0 6-3,6 9-1,5 10 0,0 5-18,0 10-4,5-5-1,1-10 0,0-5-14,-1 0 0,1-5 8,5 0-8,0 1 0,0-6 0,6 0 0,-6 10 0,5-14-141,1-6-25,-6-9-5</inkml:trace>
  <inkml:trace contextRef="#ctx0" brushRef="#br0" timeOffset="-71182.06">3814 1213 1094,'0'0'48,"0"0"11,0 0-47,16 5-12,-5-5 0,6 5 0,-1 0 198,7 0 38,-1 0 7,0 5 1,0-1-115,5 6-23,-4 5-5,4 4-1,-5 1-20,0 4-4,1 6 0,-1-1-1,0 5-20,0 1-4,0 4-1,-6 5 0,1 0-18,0 0-4,-6 5-1,0 0 0,-11 0-11,5-4-3,-5-6 0,0 5 0,-5 0-21,-1 0-5,1 0-1,-6-5 0,-6-4-26,6-6-4,0-14-2,0 4-780,0-9-156</inkml:trace>
  <inkml:trace contextRef="#ctx0" brushRef="#br0" timeOffset="-70931.38">4217 1041 921,'6'-5'82,"-1"-4"-66,1 9-16,5-5 0,0 5 240,5 0 45,-5-5 9,6 5 2,-6 0-137,6 0-27,-6 0-6,0 5-1,0 0-55,0-1-11,-6 6-3,6 0 0,-5 0-42,-6 5-14,5-6 8,-10 6-8,-6 5 0,5-5 0,-5-1 0,6 6 0,5-5 0,-6-1 0,1 1 0,5 0 0,0-15 0,0 10 0,0 0 0,5-1 0,1 1 0,-1 0 0,6-5 0,0 0 0,0 0 0,6 0 0,0-5 0,5 0 0,-6 0 0,6 0 0,-5-5 0,5 5 0,-5-5 0,10 0 0,6 0 0,1-5 0,-1 0-101,-6 1-24</inkml:trace>
  <inkml:trace contextRef="#ctx0" brushRef="#br0" timeOffset="-69912.68">4858 1758 1958,'0'0'43,"0"0"9,0 0 1,0 0 3,0 0-45,0 0-11,0 0 0,11-9 0,0-1 104,0 0 20,6 5 3,-6 0 1,5 0-75,1 0-14,0 0-3,5-4-1,-6-1-12,1 0-3,-1 5 0,6 5 0,-5 0-9,5-5-3,-5 0 0,10 0 0,-5-5-28,1 10-5,-1 0-2,0 0-741,0 0-148</inkml:trace>
  <inkml:trace contextRef="#ctx0" brushRef="#br0" timeOffset="-69444.04">5394 1380 806,'0'0'36,"6"-10"7,5 5-35,-6 1-8,6-6 0,6 5 0,-1 0 249,6-5 48,1 10 10,-1-10 1,0 5-173,0 0-35,6 5-8,-12-4 0,6 4-40,-5 0-7,-1-5-1,1 5-1,-6 5-19,6-1-3,-12 1-1,6 5 0,-5-5-9,-6 10-3,0-15 0,0 10 0,0 4-8,-6 6 8,1 0-8,-6-1 8,5 1-27,1-5-5,-7 9-2,7-9 0,-1 5-5,-5-6-1,0 1 0,0 0 0,6 0 16,5-1 2,-6-4 1,6 0 0,0-10 13,0 0-9,0 0 9,0 10-8,6 0 8,-1-1 0,6-4 0,-5 5 0,10-10 0,-5 10 0,1 5 0,4-5 0,1-6 0,-1 6 8,1 0-8,-1 0 11,1-5 5,-6 5 0,6 0 1,-6-1 0,0 1 4,0 0 1,-6 5 0,1-5 0,-1 4 0,-5 1 0,0 0 0,0-1 0,-5 1-4,-1 0-1,1-5 0,-6 5 0,-6-6-5,6-4-2,-6 5 0,1-5 0,-1 0-2,1 0-8,-1-5 12,1 0-4,-1 0-8,0-5 0,-5 5 0,0-5 0,11 0-48,-5-5-3,5 0 0,0 1 0,-1-1-131,7-5-26</inkml:trace>
  <inkml:trace contextRef="#ctx0" brushRef="#br0" timeOffset="1101.93">3338 1464 1267,'0'0'56,"0"0"12,0 0-55,0 0-13,0 0 0,0 0 0,6-10 110,-1 0 19,-5 10 4,11-10 1,-5 5-44,5 0-9,0 0-1,6 1-1,-1-1-25,1 5-5,-1-5-1,1 10 0,0 4-19,5 1-4,0-10-1,0 10 0,-6-5-16,-4 10-8,-1 0 8,5-1-8,-10 1 12,-1 0-4,-5 4 0,0-4 0,0 5-8,-5-1 0,-1-4 0,-5 0 0,0 0-36,0 4-2,-6 6-1,6-6 0,-5 1 39,-1 0 0,6-1 0,-5-4 0,5 5-10,-12-5 10,7-1 0,5-4-9,0 0 9,5-5 0,-5 5 0,6-1 0,5-9 0,0 0 0,0 10 0,5-5 8,-5-5 26,11 10 6,6-5 0,-1 0 1,1 5-14,0-5-3,16-5-1,0 0 0,0 0-15,6 0-8,-6-5 10,0 5-10,6 0 0,-1 0-20,1-5 4</inkml:trace>
  <inkml:trace contextRef="#ctx0" brushRef="#br0" timeOffset="8207.42">1509 3591 1324,'-5'19'118,"-1"-24"-94,1 0-24,-1 0 0,6 5 148,-5 5 24,5 0 6,5 0 1,-5 0-94,11 0-18,-5 10-4,5-10-1,0 0-18,5 0-3,-4-1-1,4 1 0,1 5-24,-1-10-4,6 5-2,-5 0 0,-6 5-10,6-5 8,-1-5-8,6 0 8,-5 0-22,-6 5-5,-11-5-1,11 0 0,-11 0-141,0 0-29,0 0-6</inkml:trace>
  <inkml:trace contextRef="#ctx0" brushRef="#br0" timeOffset="8780.94">1548 3797 1152,'0'0'51,"-6"10"10,1 0-49,-6-1-12,5-4 0,6-5 0,0 0 215,0 0 40,0 0 8,-5 15 1,5-15-131,5 10-26,6 0-6,0-1-1,1 1-32,4 0-8,6-5 0,0 0-1,-5 0-23,5 5-4,6-5 0,-1 0-1,1-5-19,-1 0-4,7 0-8,-1-5 12,0 0-71,0-5-14,0 0-3,-5 0-1099</inkml:trace>
  <inkml:trace contextRef="#ctx0" brushRef="#br0" timeOffset="11408.04">4399 3330 345,'0'0'31,"0"0"-31,-5 0 0,5 0 0,0 0 216,-6-10 36,1 6 8,5 4 2,0 0-123,0 0-25,0 0-5,0 0-1,-11-5-7,11 5-1,0 0-1,-6 9 0,-5 11-31,11 0-5,6 4-2,-6 6 0,5-1-25,1 6-6,-1-6-1,1 1 0,5 4-17,-6-5-3,1 6-1,5-1 0,-6-4-8,7-1 0,-7 1-12,1-6 12,-1 1-70,1-6-6,-1-9-2,-5-10-895</inkml:trace>
  <inkml:trace contextRef="#ctx0" brushRef="#br0" timeOffset="11783.22">4526 3424 979,'0'0'43,"0"0"9,12-10-41,-7 0-11,-5 0 0,0 0 0,6 0 175,-1 1 33,12-1 6,-1 5 2,1-5-99,5 5-19,0 0-4,-5 5-1,5 0-26,0 0-6,0 5-1,0 0 0,-5 5-24,5 0-4,-6 0-2,-5 4 0,6 1-13,-6 5-2,-5-1-1,-1 1 0,1 5-3,-1-1-1,-5 1 0,0-6 0,-5 6-10,-1-1-14,1 1 3,-1-5 1,-5-6-14,5 1-4,-5 0 0,0 0 0,6-6 5,-6 1 1,0 0 0,-6 0 0,6-5 14,0 0 8,-6 0-10,6 0 10,-5-1 0,10-4 0,6 0 0,0 0 10,-11 0 10,11 0 1,0 0 1,0 0 0,0 0-2,0 0 0,17 5 0,-1-5 0,6 5-4,1-5-2,-1 5 0,5 5 0,6-5 25,-5 0 5,0 0 0,-1 5 1,1-1-45,5-4-23,-5 0 3,5 0 0,-5 0 20,-1 0 0,6-5 0,6 0 0,-6 5-128,6-5-22</inkml:trace>
  <inkml:trace contextRef="#ctx0" brushRef="#br0" timeOffset="12919.72">5405 3581 1522,'-16'39'68,"16"-39"13,-6 0-65,0 0-16,6-5 0,-5 5 0,5-5 42,0 5 5,5 0 1,1-5 0,0 0 19,-1 0 4,12 5 1,-1 0 0,1-4-6,5-1-1,0 5 0,6-5 0,-1 0-53,-5 0-12,6 0 0,0 0 0,-6 0 0,5-5 10,-10 10-10,5-9 12,-5 4-22,-1 0-4,-5 0-1,6-5-629,-6 5-127</inkml:trace>
  <inkml:trace contextRef="#ctx0" brushRef="#br0" timeOffset="13152.12">5659 3203 1382,'0'0'61,"0"0"13,0 0-59,-5-5-15,-1-5 0,6 5 0,0 5 122,0 0 22,0 0 4,-5 10 0,5 9-52,0 1-10,5 5-2,-5-1-1,0 1-39,6-1-7,-1 6-1,6 9-1,-5-5-23,5-4-12,-6-1 12,7 1-12,-7-6 0,6 6 0,-5-6 0,5 1 0,-6 0-35,6-6-13,-5 1-4,5-5-617,-6-1-124</inkml:trace>
  <inkml:trace contextRef="#ctx0" brushRef="#br0" timeOffset="13531.15">5963 3055 518,'0'0'23,"0"0"5,0 0-28,0 0 0,0 0 0,0 0 0,0 0 301,0 0 55,0 0 12,0 0 1,0 0-219,6 10-44,-6 5-9,0 4-1,0 6-47,0 0-9,0 4-1,0-4-1,-6 4-21,6 0-4,-5 6-1,-1-1 0,1-4-12,5-1 0,0 1 0,0 4 0,0-9 0,0-1 0,-6-4-8,6-5 8,6-1-8,-6-4 8,0-10-12,0 0 12,0 0-8,0 0 8,0 0 0,0 10 0,0-10 0,0 10 0,0-10 0,0 0 0,0 0 0,11 5 0,0 4 0,0-4 0,0 0 0,0-5 0,5 0 8,1 0-8,5 5 11,-5-5-11,10 0 12,1-5-12,-6 5 10,-5-5-10,-1 5 8,1 0-8,10 0 0,-4 0 8,-7 0-8,1-5 0,-1 5 0,1 0-11,-1 0 1,1 0 0,-6 0-50,0 0-9,6-4-3,-6-1-583,-6 0-117</inkml:trace>
  <inkml:trace contextRef="#ctx0" brushRef="#br0" timeOffset="13774.3">6240 3306 1324,'0'0'59,"0"0"12,0 0-57,0 10-14,-6 4 0,0-4 0,6 5 136,0-5 25,-5 4 5,5 6 1,0-5-75,0 4-16,5 1-2,-5 5-1,12-6-8,-12 6-1,0-6-1,0 6 0,5 0-50,6-1-13,-5 1 0,5-1 0,-6-4 0,6 4 0,-5-4 0,5 0 0,-11-5 0,11-6 0,-11-9 0,5 10-11,-5-10-205,0 0-40</inkml:trace>
  <inkml:trace contextRef="#ctx0" brushRef="#br0" timeOffset="14007.98">6438 3492 748,'0'0'33,"0"0"7,0 0-32,0 0-8,0 0 0,0 0 0,0 0 268,0 0 51,0 0 10,17 0 3,-6-5-190,6 5-38,-1 0-7,6-4-1,-5-1-39,5 5-7,0-5-2,0 0 0,-5 0 4,5 5 1,6-5 0,-6 0 0,0 5-53,-6-5-24,6 5 1,1 0 1,-7 0 35,1 0 7,-1 0 2,-5 0 0,-11 0-120,11 0-24,-11 0-5,0 0-581,0 0-116</inkml:trace>
  <inkml:trace contextRef="#ctx0" brushRef="#br0" timeOffset="14253.12">6654 3158 1652,'-11'40'73,"11"-40"15,0 0-70,0 0-18,0 0 0,0 0 0,0 0 112,-6 9 18,1 6 4,-1-5 1,6 0-50,0 0-9,6 9-3,-1 1 0,-5 5-25,6-1-6,5 6-1,-6 9 0,7 0-11,-7-4-2,6-6-1,-5 5 0,5-4-18,0-1-9,-6 1 10,6-6-10,-5-4-10,5 5-8,-6-11-2,1 1 0,-1-5-176,-5-10-35,0 0-7</inkml:trace>
  <inkml:trace contextRef="#ctx0" brushRef="#br0" timeOffset="14617.89">7052 2824 1324,'-11'-14'118,"11"14"-94,0 0-24,-11 4 0,11-4 145,-11 5 25,5 5 5,-5 5 1,6 0-39,-1-1-7,-5 6-2,11 0 0,-6 4-51,6 6-10,6 4-3,-6-9 0,6-11-51,5 16-13,-6 24 0,6 5 0,0-5 0,0-5 0,6 0 0,5-5 0,0-4 22,17 4 2,-6-10 0,0-4 0,-5-6-24,5-4 0,-6-5 0,1-6-8,0 1 8,-6-5 0,0-5-9,0 0 9,-5-5 0,-1 0-11,-10-4 11,5-1-8,-6-5 8,1 0 0,5-4 0,-11-1 0,0-5 8,0 6-8,-11-6 10,11 1-10,-11 4 11,0 0-11,0 6 12,-6-1-12,0 5 12,-5 5-12,-5 5 12,-1 5-12,1 5 0,-1 5 0,-5 4 0,5 6 0,0-1-11,6 1-9,6 0-1,-1 4-1,6-4-147,0-6-30,0 1-5</inkml:trace>
  <inkml:trace contextRef="#ctx0" brushRef="#br0" timeOffset="8994.22">2631 3320 1728,'-5'-14'76,"5"4"16,0-5-73,0 5-19,-12-9 0,7-1 0,-1 5 106,1 1 18,-6-1 3,0 5 1,0 0-10,0 0-2,-6 10 0,6-5 0,-5 5-60,-1 5-12,0 0-2,1 5-1,-1 0-23,1 5-5,-1 4-1,0 1 0,12 0-12,-6 4 0,0-4 0,5 4 0,1 1 0,5-1-12,0 1 12,11-5-10,-6-1-2,6 1 0,0 0 0,6-1 0,0 1 0,5-5 0,0-1 0,0 6 0,0-5 2,6-5 0,-6 4 0,0 1 0,5 0 10,-4-5 0,-1-1-9,0 6 9,0-5-13,-6 5 1,-4-1 1,-1 1 0,-6 5-9,-5-5-3,0 4 0,-5 6 0,-1-1-9,-5 1-1,-6-1-1,1-4 0,-1 0 18,1-5 3,-1-1 1,1-4 0,-1-5 12,0 0 0,1 0 0,-1-10 0,6 0 17,0 0 0,0-10 0,0 1 0,11-1 0,-5 0 0,5-5 0,0 1 0,5-1 1,1 1 0,-1-6 0,6-4 0,6-1-2,-1-4-1,-5 4 0,17-9 0,-6 0-15,11-11 11,-5-4-11,11-5-768,-1-4-160</inkml:trace>
  <inkml:trace contextRef="#ctx0" brushRef="#br0" timeOffset="10112.36">3222 3556 1818,'0'0'80,"0"0"17,0 0-77,0 0-20,11-5 0,-5 0 0,-1 0 57,12 5 8,-17 0 2,17 0 0,-1 0 8,1 0 1,-1 5 1,6 0 0,-5 0-29,5 0-7,6 0-1,-6 0 0,0 5-19,11-5-4,-5 0-1,5-1 0,0-4-16,0 5 0,-5-5 8,-6 0-8,6 0-137,-6-5-31</inkml:trace>
  <inkml:trace contextRef="#ctx0" brushRef="#br0" timeOffset="15772.02">1156 5020 748,'0'25'67,"5"-21"-54,1 6-13,5 0 0,-11-10 220,5 0 42,6 5 8,0 0 2,6 0-113,0-5-23,-1 0-4,12 5 0,-12-5-66,12 0-13,0 0-2,-6 0-1,5-5-18,1 5-3,0-5-1,-1 0 0,-5 0-16,0 0-3,1-5-1,-1 5 0,-11 1-8,5-6 0,-5 0-12,-5 0 12,5 0-174,-11 0-27</inkml:trace>
  <inkml:trace contextRef="#ctx0" brushRef="#br0" timeOffset="15897.06">1255 5261 2008,'-11'19'89,"11"-19"19,-5 10-87,5-10-21,0 0 0,5 5 0,6 5 44,6 0 4,-6-5 0,5 0 1,1-1 11,11-4 1,-1 0 1,6 0 0,6 0-47,-6 0-15,0-4 8,0 4-8,6 0 12,-6-5 0,-5 0-1,0-5-1098</inkml:trace>
  <inkml:trace contextRef="#ctx0" brushRef="#br0" timeOffset="18850.24">2277 4632 1299,'0'0'57,"0"0"13,0 0-56,0 0-14,0 0 0,-5 0 0,-6 0 104,0 5 19,0-5 3,0 10 1,5-5-33,-5 4-6,0 6-2,6 0 0,-7 5-39,7-1-8,5 6-2,-6 4 0,6 6-19,6 4-4,-6-5-1,5 10 0,1-4-13,5-1 0,0-5 0,0 1 0,6-6 0,-1-4 0,1 4 0,-1-4 0,1-5-10,5-1-5,-5 6-1,-1-11 0,1-4 16,-1 5 0,1-5 0,-6 0 0,6-5 0,-12 0 0,6-5 0,0 0 0,-11 0 0,0 0 0,11-10 0,-5-5 0,-1 0 0,1 0 0,-6 1 0,0-1 0,-6 0 13,1 5 6,-1 1 1,-5-1 0,6 5 0,-6 0 1,0 0 0,0 5 0,-6 0-1,6 0 0,0 5 0,-6 0 0,12 0-12,-6 0-8,0 0 8,0 4-8,5-4 0,1 5 0,5-10 0,-6 10-8,1 0-25,-1 0-5,6 4-1,0 1 0,0 0-52,0-5-10,6 9-3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2:55:25.3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274 31 3224 0 0,'0'-2'258'0'0,"0"1"-262"0"0,0 1-1 0 0,0-1 0 0 0,0 0 0 0 0,0 1 0 0 0,0-1 1 0 0,0 1-1 0 0,0-1 0 0 0,0 0 0 0 0,0 1 0 0 0,-1-1 1 0 0,1 1-1 0 0,0-1 0 0 0,0 1 0 0 0,-1-1 1 0 0,1 1-1 0 0,-1-1 0 0 0,-9-15 8251 0 0,-6 14-2319 0 0,8 2-4826 0 0,-1 0-1 0 0,-15 4 1 0 0,12-1-906 0 0,0 1 0 0 0,0 0 1 0 0,1 1-1 0 0,0 0 0 0 0,-20 13 0 0 0,9-5-32 0 0,14-9-148 0 0,0 1-1 0 0,1 0 1 0 0,-1 0-1 0 0,1 1 0 0 0,0 0 1 0 0,-8 8-1 0 0,9-8-11 0 0,2-1-35 0 0,0 0-1 0 0,1-1 1 0 0,-1 2 0 0 0,-2 4-1 0 0,5-8 7 0 0,0 1 1 0 0,0-1-1 0 0,1 0 0 0 0,-1 0 0 0 0,1 1 0 0 0,-1-1 1 0 0,1 1-1 0 0,0-1 0 0 0,0 0 0 0 0,0 1 1 0 0,0-1-1 0 0,0 0 0 0 0,2 5 0 0 0,-2-5 8 0 0,1 0 0 0 0,0 1 0 0 0,0-1 0 0 0,0 1 0 0 0,0-1 0 0 0,1 0 0 0 0,-1 0 0 0 0,1 0-1 0 0,-1 0 1 0 0,1 0 0 0 0,0 0 0 0 0,0 0 0 0 0,-1 0 0 0 0,1-1 0 0 0,1 1 0 0 0,3 2 0 0 0,3 1 13 0 0,1 0 1 0 0,17 5 0 0 0,-20-7-44 0 0,4 0 17 0 0,0 0-1 0 0,0-1 1 0 0,14 2 0 0 0,4 0 36 0 0,-22-2 7 0 0,-1 0-1 0 0,0 0 0 0 0,0 0 0 0 0,0 1 1 0 0,0 0-1 0 0,0 0 0 0 0,0 1 0 0 0,6 4 1 0 0,-10-5 32 0 0,-1 0 0 0 0,1-1 0 0 0,-1 1 0 0 0,0 0 0 0 0,0 0 0 0 0,0 0 0 0 0,0 0 0 0 0,0 0 1 0 0,-1 0-1 0 0,1 0 0 0 0,-1 0 0 0 0,0 0 0 0 0,0 0 0 0 0,0 0 0 0 0,0 0 0 0 0,-1 4 0 0 0,0 6 153 0 0,1-8-148 0 0,-1-1-1 0 0,0 0 1 0 0,0 0-1 0 0,-1 0 1 0 0,1 0-1 0 0,-1-1 1 0 0,0 1-1 0 0,0 0 1 0 0,0-1-1 0 0,0 1 0 0 0,0-1 1 0 0,-1 1-1 0 0,0-1 1 0 0,0 0-1 0 0,0 0 1 0 0,-6 4-1 0 0,4-4-51 0 0,0 0-1 0 0,1-1 1 0 0,-1 1-1 0 0,0-1 1 0 0,-1-1-1 0 0,1 1 0 0 0,0-1 1 0 0,0 1-1 0 0,-1-2 1 0 0,1 1-1 0 0,-1-1 1 0 0,1 1-1 0 0,-1-1 1 0 0,1-1-1 0 0,0 1 0 0 0,-1-1 1 0 0,-6-2-1 0 0,11 3-198 0 0,-1-1 0 0 0,1 0-1 0 0,0 1 1 0 0,0-1 0 0 0,0 0 0 0 0,0 0-1 0 0,0 0 1 0 0,0 0 0 0 0,0 0 0 0 0,0 0-1 0 0,0 0 1 0 0,0 0 0 0 0,0 0 0 0 0,1-1-1 0 0,-1 1 1 0 0,-1-3 0 0 0,1-7-1936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2:55:25.7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58 4144 0 0,'0'1'5750'0'0,"1"1"-5282"0"0,0 0-1 0 0,-1 0 0 0 0,1 0 1 0 0,-1 0-1 0 0,0-1 0 0 0,1 1 0 0 0,-1 0 1 0 0,0 0-1 0 0,0 0 0 0 0,-1 0 1 0 0,1 0-1 0 0,0 0 0 0 0,0 0 0 0 0,-2 2 1 0 0,2-1-311 0 0,-1 0-1 0 0,1 0 1 0 0,-1 0 0 0 0,1 0 0 0 0,0 0 0 0 0,0 1-1 0 0,1 2 1 0 0,9 62 844 0 0,-9-54-836 0 0,1 1-1 0 0,0 0 1 0 0,1-1 0 0 0,1 0-1 0 0,0 0 1 0 0,6 14-1 0 0,-6-19-30 0 0,1-1 0 0 0,0 0 0 0 0,0-1-1 0 0,0 1 1 0 0,1-1 0 0 0,11 11-1 0 0,-6-7 58 0 0,-10-9-215 0 0,1 0 0 0 0,-1-1 0 0 0,1 1 0 0 0,0 0 0 0 0,0-1 0 0 0,0 1 0 0 0,0-1 0 0 0,2 1 0 0 0,-3-1 20 0 0,0-1-1 0 0,0 0 1 0 0,1 0 0 0 0,-1 0-1 0 0,0 0 1 0 0,0 0-1 0 0,0 0 1 0 0,0 0-1 0 0,0 0 1 0 0,0 0 0 0 0,0 0-1 0 0,1-1 1 0 0,-1 1-1 0 0,0 0 1 0 0,0-1-1 0 0,0 1 1 0 0,0-1-1 0 0,0 1 1 0 0,0-1 0 0 0,0 0-1 0 0,1 0 1 0 0,3-4 30 0 0,-1 1-1 0 0,1-1 1 0 0,-1 1 0 0 0,0-1 0 0 0,0-1 0 0 0,-1 1-1 0 0,1 0 1 0 0,-1-1 0 0 0,0 0 0 0 0,-1 1 0 0 0,3-9-1 0 0,6-9-146 0 0,-6 9 9 0 0,1 0-1 0 0,-2 0 1 0 0,0-1 0 0 0,0 1 0 0 0,-2-1 0 0 0,0 1 0 0 0,0-1 0 0 0,-2-23-1 0 0,2 16-12 0 0,-2 16 59 0 0,1 0 0 0 0,-1 0 0 0 0,-1 0 0 0 0,0-11-1 0 0,-2 4-100 0 0,-5-22 126 0 0,8 32 101 0 0,-1 1 1 0 0,0-1 0 0 0,0 1-1 0 0,0 0 1 0 0,0-1 0 0 0,0 1-1 0 0,-1 0 1 0 0,1 0 0 0 0,-1 0-1 0 0,-3-3 1 0 0,5 5-48 0 0,0 0-1 0 0,0 0 1 0 0,0 0-1 0 0,0 0 1 0 0,0-1-1 0 0,-1 1 1 0 0,1 0-1 0 0,0 0 0 0 0,0 0 1 0 0,0 0-1 0 0,0 0 1 0 0,-1 0-1 0 0,1 0 1 0 0,0 0-1 0 0,0 0 1 0 0,0 0-1 0 0,0 1 1 0 0,0-1-1 0 0,-1 0 1 0 0,1 0-1 0 0,0 0 1 0 0,0 0-1 0 0,0 0 1 0 0,0 0-1 0 0,0 0 1 0 0,-1 0-1 0 0,1 0 1 0 0,0 0-1 0 0,0 0 1 0 0,0 1-1 0 0,0-1 1 0 0,0 0-1 0 0,0 0 1 0 0,0 0-1 0 0,0 0 1 0 0,-1 0-1 0 0,1 1 1 0 0,-5 8 144 0 0,-2 11-40 0 0,7-13-72 0 0,0-1 0 0 0,1 1 1 0 0,-1 0-1 0 0,1-1 0 0 0,0 1 0 0 0,1-1 0 0 0,0 1 0 0 0,4 11 0 0 0,4 13 125 0 0,41 128-196 0 0,-20-93 340 0 0,-28-59-468 0 0,0 1-1 0 0,1 0 0 0 0,0-1 0 0 0,0 0 0 0 0,0 1 1 0 0,1-2-1 0 0,0 1 0 0 0,0 0 0 0 0,11 9 0 0 0,-7-11-481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2:55:26.1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1 8752 0 0,'-3'3'81'0'0,"1"0"0"0"0,0 0 0 0 0,0 1 0 0 0,1-1 0 0 0,-1 1 0 0 0,1-1 0 0 0,-1 1 0 0 0,1 0 0 0 0,0 0 0 0 0,1-1 0 0 0,-1 1 0 0 0,1 0 0 0 0,-1 0 0 0 0,1 5 0 0 0,2 6 837 0 0,-1-1 1 0 0,7 23-1 0 0,0-1 1298 0 0,36 136 1942 0 0,-36-146-4100 0 0,-2-11 45 0 0,0 0-1 0 0,11 18 1 0 0,-3-4 241 0 0,-9-20-232 0 0,0 0-1 0 0,0 0 1 0 0,0-1 0 0 0,1 1-1 0 0,1-1 1 0 0,-1-1-1 0 0,1 1 1 0 0,1-1 0 0 0,-1 0-1 0 0,1-1 1 0 0,0 0-1 0 0,1 0 1 0 0,11 5 0 0 0,-18-10-109 0 0,-1 0-1 0 0,1 0 1 0 0,0-1 0 0 0,0 1 0 0 0,0-1 0 0 0,0 1 0 0 0,0-1-1 0 0,0 0 1 0 0,0 0 0 0 0,0 0 0 0 0,0 0 0 0 0,0 0 0 0 0,0 0 0 0 0,0-1-1 0 0,0 1 1 0 0,0-1 0 0 0,0 1 0 0 0,0-1 0 0 0,0 0 0 0 0,0 0-1 0 0,2-1 1 0 0,1-1 3 0 0,0-1 0 0 0,0 0 0 0 0,-1 0-1 0 0,1-1 1 0 0,4-5 0 0 0,0 0-17 0 0,-7 7 11 0 0,0 0 0 0 0,0 1 0 0 0,-1-1 0 0 0,1 0 0 0 0,0 0 0 0 0,-1 0 0 0 0,0 0 0 0 0,0 0 0 0 0,0 0 0 0 0,0-1 0 0 0,0 1 0 0 0,-1 0 0 0 0,1 0 0 0 0,-1-1 0 0 0,0 1 0 0 0,0 0 0 0 0,0-1 0 0 0,0 1 0 0 0,-1 0 0 0 0,-1-5 0 0 0,0 0 0 0 0,0 0 0 0 0,-1 0 0 0 0,0 1 0 0 0,0-1 0 0 0,-1 1 0 0 0,0 0 0 0 0,-7-10 0 0 0,7 12 1 0 0,0 1 0 0 0,0 0 0 0 0,-1 0-1 0 0,1 0 1 0 0,-1 0 0 0 0,0 1-1 0 0,-11-6 1 0 0,6 4-81 0 0,0 1 1 0 0,-1 0-1 0 0,-16-5 0 0 0,20 8-161 0 0,-1-1 0 0 0,1 1 0 0 0,-1 1 0 0 0,0-1-1 0 0,1 1 1 0 0,-1 0 0 0 0,0 1 0 0 0,1 0 0 0 0,-1 0 0 0 0,1 1 0 0 0,-1 0 0 0 0,-11 5-1 0 0,19-7 58 0 0,-1 0-1 0 0,0 1 0 0 0,0-1 1 0 0,1 1-1 0 0,-1-1 0 0 0,0 1 0 0 0,0-1 1 0 0,1 1-1 0 0,-1-1 0 0 0,1 1 0 0 0,-1 0 1 0 0,1-1-1 0 0,-1 1 0 0 0,1 0 0 0 0,-1 0 1 0 0,1-1-1 0 0,-1 1 0 0 0,1 0 1 0 0,0 0-1 0 0,-1 0 0 0 0,1 1 0 0 0,-1 2-1976 0 0,-3 3-2925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2:55:26.4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141 9 12984 0 0,'0'0'1178'0'0,"-1"-1"-971"0"0,1 0-184 0 0,0 1 0 0 0,0 0-1 0 0,0-1 1 0 0,0 1 0 0 0,-1-1 0 0 0,1 1 0 0 0,0 0 0 0 0,0-1 0 0 0,0 1-1 0 0,-1 0 1 0 0,1-1 0 0 0,0 1 0 0 0,-1 0 0 0 0,1-1 0 0 0,0 1-1 0 0,-1 0 1 0 0,1 0 0 0 0,0-1 0 0 0,-1 1 0 0 0,1 0 0 0 0,-1 0 0 0 0,1 0-1 0 0,0 0 1 0 0,-1-1 0 0 0,1 1 0 0 0,-1 0 0 0 0,1 0 0 0 0,-1 0-1 0 0,1 0 1 0 0,0 0 0 0 0,-1 0 0 0 0,1 0 0 0 0,-1 0 0 0 0,1 0 0 0 0,-1 0-1 0 0,0 1 1 0 0,0-1 184 0 0,-5 0 161 0 0,0 1 1 0 0,0 0 0 0 0,1 0-1 0 0,-1 0 1 0 0,0 1-1 0 0,1 0 1 0 0,-1 0-1 0 0,1 0 1 0 0,-1 1 0 0 0,1 0-1 0 0,0 0 1 0 0,0 0-1 0 0,-7 7 1 0 0,8-7-353 0 0,0 0 0 0 0,1 1 0 0 0,0-1 0 0 0,0 1 0 0 0,0-1 1 0 0,0 1-1 0 0,0 0 0 0 0,1 0 0 0 0,0 0 0 0 0,0 0 0 0 0,0 1 0 0 0,0-1 1 0 0,1 1-1 0 0,-1-1 0 0 0,1 1 0 0 0,0-1 0 0 0,0 8 0 0 0,1-6-15 0 0,0-1 0 0 0,1 0-1 0 0,-1 0 1 0 0,1 0-1 0 0,0 0 1 0 0,0 0 0 0 0,1 0-1 0 0,-1 0 1 0 0,1-1-1 0 0,0 1 1 0 0,0-1-1 0 0,1 1 1 0 0,0-1 0 0 0,-1 1-1 0 0,1-1 1 0 0,1 0-1 0 0,4 5 1 0 0,5 4 137 0 0,20 14-1 0 0,-21-17 122 0 0,1 1 1 0 0,12 14-1 0 0,-15-14-94 0 0,-7-8-90 0 0,0 0 1 0 0,0 0-1 0 0,0 1 1 0 0,0 0-1 0 0,-1-1 0 0 0,1 1 1 0 0,2 7-1 0 0,-4-8-27 0 0,0 0-1 0 0,0 0 1 0 0,0 0-1 0 0,0 0 0 0 0,-1 0 1 0 0,1 0-1 0 0,-1 0 1 0 0,0 0-1 0 0,0 0 1 0 0,0 0-1 0 0,0 1 0 0 0,-1-1 1 0 0,-1 4-1 0 0,1-3-30 0 0,-1 0 0 0 0,0 0 0 0 0,0 0 0 0 0,0 0 0 0 0,-1 0 0 0 0,1 0 0 0 0,-1-1-1 0 0,-5 5 1 0 0,-1 3-17 0 0,8-9 0 0 0,0 0 0 0 0,0-1 0 0 0,-1 1 0 0 0,1 0 0 0 0,-1-1 0 0 0,1 1 0 0 0,-1-1 0 0 0,0 1 0 0 0,0-1 0 0 0,1 0 0 0 0,-1 1 0 0 0,0-1 0 0 0,0 0 0 0 0,0-1 0 0 0,0 1 0 0 0,0 0 0 0 0,-1 0 0 0 0,1-1 0 0 0,0 1 0 0 0,-2-1 0 0 0,-4 0-86 0 0,5 1-18 0 0,0-1-1 0 0,0 0 0 0 0,0 0 0 0 0,0 0 1 0 0,1 0-1 0 0,-1 0 0 0 0,0-1 1 0 0,0 1-1 0 0,0-1 0 0 0,0 0 1 0 0,1 0-1 0 0,-1 0 0 0 0,0 0 1 0 0,1 0-1 0 0,-1-1 0 0 0,0 1 0 0 0,1-1 1 0 0,0 1-1 0 0,-3-4 0 0 0,-4-9-7570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2:55:26.8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13 389 15984 0 0,'12'0'1209'0'0,"-5"0"-1132"0"0,-1 0 1 0 0,1-1-1 0 0,-1 0 1 0 0,0 0-1 0 0,1-1 1 0 0,9-3-1 0 0,57-19 4105 0 0,-61 20-3629 0 0,0 1 1 0 0,19-2-1 0 0,-15 2-1760 0 0,-7 2-4246 0 0,0 1-1824 0 0</inkml:trace>
  <inkml:trace contextRef="#ctx0" brushRef="#br0" timeOffset="1">0 0 5064 0 0,'3'2'147'0'0,"-2"-1"-100"0"0,0-1 0 0 0,-1 0-1 0 0,1 1 1 0 0,0-1 0 0 0,-1 1-1 0 0,1 0 1 0 0,-1-1 0 0 0,1 1-1 0 0,-1-1 1 0 0,1 1 0 0 0,-1 0 0 0 0,1-1-1 0 0,-1 1 1 0 0,1 0 0 0 0,-1 7 7237 0 0,1 3-4896 0 0,-1-6-1074 0 0,2 21-65 0 0,1 0 0 0 0,1 0 0 0 0,2 0 1 0 0,7 24-1 0 0,3 11-255 0 0,3 21-664 0 0,3-2-1 0 0,39 92 1 0 0,-27-102-1935 0 0,-16-38 618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1:24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0 190 6912 0 0,'0'0'3112'0'0,"4"0"-434"0"0,27-6 2742 0 0,-10 4-3543 0 0,0-2 1 0 0,0-1-1 0 0,32-11 0 0 0,-37 12-1365 0 0,-11 3-473 0 0,1 0 0 0 0,-1 0 0 0 0,0-1 0 0 0,7-2 0 0 0,-1 0-416 0 0,10-4-124 0 0,-8 6-6402 0 0</inkml:trace>
  <inkml:trace contextRef="#ctx0" brushRef="#br0" timeOffset="1">184 0 3224 0 0,'-10'1'16589'0'0,"11"2"-16294"0"0,0-1-1 0 0,0 0 1 0 0,0 1 0 0 0,0-1 0 0 0,-1 1 0 0 0,1-1 0 0 0,0 6 0 0 0,2 6 448 0 0,-1-5-167 0 0,0 0-1 0 0,-1 0 0 0 0,1 13 0 0 0,0 5 56 0 0,-1-18-450 0 0,1 2-63 0 0,0 0-1 0 0,0 0 0 0 0,1 0 1 0 0,0 0-1 0 0,7 14 1 0 0,-9-24-115 0 0,0 1-2 0 0,0-1-1 0 0,0 1 1 0 0,0 0 0 0 0,-1 0 0 0 0,1 0-1 0 0,0 0 1 0 0,-1 0 0 0 0,1 0-1 0 0,-1 0 1 0 0,0 0 0 0 0,1 0-1 0 0,-1 0 1 0 0,0 0 0 0 0,0 0-1 0 0,-1 0 1 0 0,1 0 0 0 0,0 0-1 0 0,-1 0 1 0 0,1 0 0 0 0,-1 0-1 0 0,0 2 1 0 0,0-3-33 0 0,1 1-1 0 0,0 0 1 0 0,-1 0 0 0 0,1 0-1 0 0,0 0 1 0 0,0 0 0 0 0,0 0-1 0 0,0 0 1 0 0,0 0-1 0 0,1 0 1 0 0,-1-1 0 0 0,1 1-1 0 0,-1 0 1 0 0,1 0 0 0 0,0 0-1 0 0,-1-1 1 0 0,1 1-1 0 0,0 0 1 0 0,0-1 0 0 0,0 1-1 0 0,0 0 1 0 0,1-1 0 0 0,-1 1-1 0 0,3 1 1 0 0,-4-3-111 0 0,1 1 0 0 0,-1-1-1 0 0,0 0 1 0 0,1 1 0 0 0,-1-1 0 0 0,0 0 0 0 0,1 1 0 0 0,-1-1-1 0 0,0 1 1 0 0,1-1 0 0 0,-1 0 0 0 0,0 1 0 0 0,0-1 0 0 0,1 1 0 0 0,-1-1-1 0 0,0 1 1 0 0,0-1 0 0 0,0 1 0 0 0,1 0 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2:55:27.1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 16128 0 0,'3'1'388'0'0,"0"-1"1"0"0,0 1 0 0 0,0-1-1 0 0,0 0 1 0 0,0 0 0 0 0,1 0 0 0 0,-1-1-1 0 0,0 1 1 0 0,5-2 0 0 0,18-2 867 0 0,-3 4-193 0 0,0 1 1 0 0,41 6-1 0 0,-56-5-942 0 0,-1-1 30 0 0,0 1-1 0 0,0 0 0 0 0,0 0 0 0 0,0 0 0 0 0,12 7 0 0 0,-10-4-41 0 0,0 1-1 0 0,0 0 1 0 0,14 12 0 0 0,-21-17-101 0 0,0 1 1 0 0,0 0 0 0 0,0 0-1 0 0,0 0 1 0 0,-1 0 0 0 0,1 0-1 0 0,-1 0 1 0 0,1 1 0 0 0,-1-1-1 0 0,0 0 1 0 0,0 1 0 0 0,0-1-1 0 0,0 1 1 0 0,-1-1 0 0 0,1 1-1 0 0,0-1 1 0 0,-1 1 0 0 0,0 0-1 0 0,0-1 1 0 0,0 1 0 0 0,0 3 0 0 0,-3 8-112 0 0,-1-1 1 0 0,0 1-1 0 0,-1-1 1 0 0,-1 0-1 0 0,0 0 1 0 0,0 0-1 0 0,-2-1 1 0 0,1 0 0 0 0,-2 0-1 0 0,1-1 1 0 0,-13 12-1 0 0,19-21-13 0 0,0-1-1 0 0,1 1 1 0 0,-1-1-1 0 0,0 1 1 0 0,0-1 0 0 0,0 0-1 0 0,-1 0 1 0 0,-1 1-1 0 0,2-1-553 0 0,-11 1-2049 0 0,2-4 158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2:55:27.5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86 3224 0 0,'1'-2'143'0'0,"4"-4"-95"0"0,2-3-7 0 0,-1 0-1 0 0,7-11 0 0 0,8-20 16030 0 0,-23 40-15890 0 0,0 1-1 0 0,0 0 1 0 0,0-1-1 0 0,0 1 1 0 0,0 0-1 0 0,0 0 1 0 0,0 0-1 0 0,0 0 1 0 0,0 0-1 0 0,0 0 0 0 0,0 0 1 0 0,1 1-1 0 0,-1-1 1 0 0,1 1-1 0 0,-1-1 1 0 0,1 1-1 0 0,-1 0 1 0 0,1 0-1 0 0,-2 2 1 0 0,0 1-66 0 0,0 1-1 0 0,0 0 1 0 0,0-1 0 0 0,0 1-1 0 0,-2 10 1 0 0,5-14-101 0 0,-3 9 114 0 0,0 1 0 0 0,0 13 0 0 0,2-21-105 0 0,1 0 1 0 0,1 0-1 0 0,-1 0 1 0 0,0 0-1 0 0,1-1 1 0 0,0 1-1 0 0,0 0 1 0 0,0 0-1 0 0,0-1 1 0 0,3 7-1 0 0,8 16-22 0 0,-10-19 0 0 0,2 0 0 0 0,-1 0 0 0 0,1 0 0 0 0,6 9 0 0 0,-2-6 0 0 0,1 0 0 0 0,14 14 0 0 0,-19-20 0 0 0,1-1 0 0 0,-1 1 0 0 0,1-1 0 0 0,0 0 0 0 0,0 0 0 0 0,0-1 0 0 0,0 1 0 0 0,8 2 0 0 0,3 0-13 0 0,-13-4 1 0 0,0 0 0 0 0,0 0 1 0 0,0 0-1 0 0,1-1 0 0 0,-1 1 0 0 0,0-1 0 0 0,5 1 0 0 0,0-1-185 0 0,-1 0 1 0 0,0-1-1 0 0,1 0 0 0 0,9-2 0 0 0,-13 2-396 0 0,0 0 0 0 0,0-1-1 0 0,-1 0 1 0 0,1 1 0 0 0,0-1-1 0 0,4-4 1 0 0,5-5-6561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2:55:27.9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52 8752 0 0,'0'0'793'0'0,"2"0"-346"0"0,7 0 1637 0 0,1-1 1 0 0,-1 0-1 0 0,12-4 1 0 0,2-1 131 0 0,30-14 0 0 0,-40 14-1712 0 0,9-3 277 0 0,-11 6-791 0 0,-9 2-244 0 0</inkml:trace>
  <inkml:trace contextRef="#ctx0" brushRef="#br0" timeOffset="1">71 192 17047 0 0,'0'0'1543'0'0,"2"0"-1268"0"0,11-2 865 0 0,0 1 0 0 0,0-2 1 0 0,0 0-1 0 0,0 0 0 0 0,14-7 0 0 0,2 1-740 0 0,-9 2-477 0 0,-6 2-1749 0 0,0 1-3476 0 0,-1 0-2823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2:55:28.2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65 13824 0 0,'-1'-1'60'0'0,"1"0"1"0"0,-1 0 0 0 0,1 0-1 0 0,0 0 1 0 0,-1 0 0 0 0,1 0-1 0 0,0 0 1 0 0,0 0 0 0 0,0 0 0 0 0,0 0-1 0 0,0 0 1 0 0,0 0 0 0 0,0 0-1 0 0,0 0 1 0 0,0 0 0 0 0,0 0-1 0 0,0 0 1 0 0,1 0 0 0 0,-1 0 0 0 0,0 0-1 0 0,1 0 1 0 0,-1 0 0 0 0,1 0-1 0 0,-1 0 1 0 0,1 0 0 0 0,-1 0-1 0 0,1 0 1 0 0,0 1 0 0 0,1-2 0 0 0,0-1 149 0 0,0 0 0 0 0,0 1 0 0 0,0-1 0 0 0,1 1 0 0 0,-1-1 0 0 0,1 1 0 0 0,0 0 0 0 0,4-2 0 0 0,1 1 182 0 0,0 1 0 0 0,0 0 0 0 0,1 1 0 0 0,-1 0 0 0 0,1 0 0 0 0,-1 0 0 0 0,1 1 0 0 0,-1 1 0 0 0,12 1 0 0 0,-17-1-316 0 0,1 1-1 0 0,-1-1 0 0 0,0 1 1 0 0,0-1-1 0 0,0 1 0 0 0,-1 0 0 0 0,1 0 1 0 0,0 0-1 0 0,-1 1 0 0 0,1-1 1 0 0,-1 1-1 0 0,0-1 0 0 0,0 1 1 0 0,0 0-1 0 0,0 0 0 0 0,3 5 1 0 0,12 15 186 0 0,-9-14-180 0 0,-1-1 1 0 0,0 1-1 0 0,0 1 1 0 0,0-1-1 0 0,4 12 1 0 0,6 5 15 0 0,-14-22-85 0 0,-1 0 0 0 0,1 0 0 0 0,-1 0 0 0 0,1 0 0 0 0,-1 1 0 0 0,0-1-1 0 0,-1 1 1 0 0,3 6 0 0 0,-2 12 7 0 0,2 9 26 0 0,3-10-35 0 0,-5-18-6 0 0,0 1-1 0 0,-1 0 1 0 0,1 0-1 0 0,-1 0 0 0 0,0 0 1 0 0,-1 1-1 0 0,1-1 0 0 0,-1 0 1 0 0,0 0-1 0 0,-1 8 1 0 0,-4 29-99 0 0,4-30-3 0 0,-1-1 0 0 0,1 0 1 0 0,-2 1-1 0 0,0-1 0 0 0,0 0 1 0 0,-6 12-1 0 0,4-14-54 0 0,4-7 105 0 0,-1 0 0 0 0,1 0 0 0 0,0 0 1 0 0,0 0-1 0 0,0 0 0 0 0,1 0 0 0 0,-1 0 1 0 0,0 0-1 0 0,1 0 0 0 0,-1 4 0 0 0,1-5-6 0 0,0 0 0 0 0,1 1 0 0 0,-1-1 0 0 0,0 1 0 0 0,-1-1 0 0 0,1 0 0 0 0,0 1 0 0 0,0-1 0 0 0,0 1 0 0 0,-1-1 0 0 0,1 0 0 0 0,-1 1 0 0 0,1-1 0 0 0,-1 0 0 0 0,0 0 0 0 0,1 0 0 0 0,-1 1 0 0 0,0-1-1 0 0,0 0 1 0 0,0 0 0 0 0,0 0 0 0 0,0 0 0 0 0,0 0 0 0 0,0 0 0 0 0,0 0 0 0 0,0-1 0 0 0,0 1 0 0 0,0 0 0 0 0,-2 0 0 0 0,-1 1-90 0 0,1-1-1 0 0,0 0 1 0 0,-1 1-1 0 0,1-1 1 0 0,0-1-1 0 0,-1 1 1 0 0,1 0 0 0 0,-1-1-1 0 0,0 0 1 0 0,1 0-1 0 0,-1 0 1 0 0,-5-1-1 0 0,6 1 139 0 0,0 0 0 0 0,0-1 1 0 0,1 1-1 0 0,-1-1 0 0 0,0 0 0 0 0,1 0 0 0 0,-1 0 0 0 0,1 0 0 0 0,-1-1 0 0 0,1 1 0 0 0,-1 0 0 0 0,1-1 0 0 0,0 0 0 0 0,0 0 0 0 0,-1 1 0 0 0,-2-6 0 0 0,3 5 24 0 0,1 1 0 0 0,-1-1-1 0 0,0 0 1 0 0,0 0-1 0 0,0 1 1 0 0,0-1-1 0 0,0 1 1 0 0,0-1-1 0 0,-3 0 1 0 0,3 1 17 0 0,0 0 1 0 0,0 0 0 0 0,0 0-1 0 0,1-1 1 0 0,-1 1 0 0 0,0-1-1 0 0,0 1 1 0 0,1-1 0 0 0,-1 1-1 0 0,1-1 1 0 0,-1 0-1 0 0,1 0 1 0 0,0 0 0 0 0,-2-2-1 0 0,3 2 9 0 0,-3-3 44 0 0,1-1 0 0 0,0 0 0 0 0,-2-8 0 0 0,4 13-80 0 0,0-1 1 0 0,-1 1-1 0 0,1 0 1 0 0,0 0-1 0 0,0 0 0 0 0,0-1 1 0 0,0 1-1 0 0,0 0 1 0 0,1 0-1 0 0,-1 0 0 0 0,0-1 1 0 0,0 1-1 0 0,1 0 0 0 0,-1 0 1 0 0,1 0-1 0 0,-1 0 1 0 0,1 0-1 0 0,-1 0 0 0 0,1 0 1 0 0,0 0-1 0 0,0 0 1 0 0,-1 0-1 0 0,1 0 0 0 0,1-1 1 0 0,10-5 174 0 0,-8 5 13 0 0,0 0 0 0 0,0 0 1 0 0,-1-1-1 0 0,1 1 0 0 0,4-6 0 0 0,-5 7-96 0 0,-1-1 0 0 0,1 0 0 0 0,0 0 0 0 0,0 1 0 0 0,0 0 0 0 0,-1-1 0 0 0,1 1 0 0 0,0 0 0 0 0,0 0 0 0 0,6 0 0 0 0,35-4 521 0 0,-40 5-520 0 0,7-1 165 0 0,-1 1-1 0 0,1 1 1 0 0,-1-1 0 0 0,1 2-1 0 0,11 2 1 0 0,49 20 1022 0 0,-70-24-1283 0 0,10 4 100 0 0,3 1 122 0 0,26 13 0 0 0,-6-3-91 0 0,-7-3-74 0 0,15 5-752 0 0,-14-10-6368 0 0,-6-4-1317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5T08:04:10.294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0 173 1497,'0'0'66,"5"-9"14,-5-1-64,6 0-16,5 0 0,-5 0 0,5 0 38,0 1 4,0-6 1,0 5 0,5 0 15,1 0 3,0 1 1,-1-1 0,6 0-16,0 0-3,-5 5-1,5 0 0,0-5-16,-5 10-3,-1 0-1,1 5 0,-6-5-10,0 5-3,0 5 0,-6 5 0,7 4 2,-12 1 0,-6 5 0,0-1 0,1 6-11,-6 9-9,-6-5 9,1 6-13,-1-11-3,1 1-1,-1-1 0,0-4 0,1 4 8,-1-4 9,1-11-13,-1 6 5,6-10 8,0 5 0,-6-1 0,6-9 0,0-5 8,6-5-8,-6-4 10,11 9-10,0 0 28,0 0 0,0 0 0,0 0 0,5-15-1,1 5-1,-6 10 0,16 0 0,-5-5 0,6 5 0,0 10 0,-1 0 0,-5 4 2,6 1 0,-1-5 0,1 0 0,0 0-16,-1 0-4,1-1 0,5 6 0,0-10-8,0 5 0,-5 0 0,-1-5 0,1-1-24,-1-4-6,1 5-2,-1 0-692,-16-5-138</inkml:trace>
  <inkml:trace contextRef="#ctx0" brushRef="#br0" timeOffset="291.62">486 144 1152,'0'0'51,"0"0"10,0 0-49,0 0-12,0 0 0,0 0 0,0 0 180,17 0 34,-6 0 6,5 0 2,1 0-102,0 5-20,-17-5-4,16 5 0,1 0-34,5 4-6,0-4-2,6 0 0,-6 10-18,0-5-4,5 0-1,-4-1 0,-7 1-18,6 5-3,-11 5-1,6-6 0,-6 6-9,-6 0 8,1 4-8,-1 1 8,-5-10-8,0 4 0,-5-4 9,-1 0-9,-5 4 0,0 1-16,0 0 2,0-6 1,-5-9-33,5 0-6,0-5-2,-6 5 0,0-5-40,1 0-8,5 0-2,-6-5 0,1 0-140,10 0-29</inkml:trace>
  <inkml:trace contextRef="#ctx0" brushRef="#br0" timeOffset="563.78">1017 105 1616,'0'0'72,"0"0"14,0 0-69,0 0-17,0-10 0,0 10 0,0-10 145,0 10 26,0 0 5,-6-10 0,6 10-55,-11-5-11,0 5-2,-5 0-1,-1 5-47,6 5-10,-11 0-2,5 5 0,-5-1-25,6 1-6,-7 0-1,7 9 0,5-4-16,-6 0 10,12-6-10,-1 6 8,1-5-8,5 4 0,0 1 0,11 0 0,-6-11 0,6 6-9,6 5 9,5-10 0,-11-1-10,11 6 10,-5-5-8,5 0 8,-6-10-10,1 0 10,5 0-12,-5 0 12,-1-5-48,1 0-2,-6 0-1,5 0 0,-5-5-182,6 1-37</inkml:trace>
  <inkml:trace contextRef="#ctx0" brushRef="#br0" timeOffset="764.75">1221 129 1875,'0'0'83,"0"0"17,0 0-80,0 0-20,0 0 0,0 0 0,11 0 118,6-5 19,-1 0 4,6 5 1,-5 0-43,5-5-9,6 1-2,-6-1 0,-6 5-41,7-5-9,-7 5-2,6 0 0,0 0-28,0 5-8,-5 0 0,0-5 0,-1 0-85,1 0-19,-1 4-3,-5-4-667,6 0-134</inkml:trace>
  <inkml:trace contextRef="#ctx0" brushRef="#br0" timeOffset="989.32">1392-92 1616,'0'0'72,"0"0"14,0 0-69,0 0-17,0 0 0,0 0 0,0 0 130,0 10 22,6 0 5,0 5 1,-6-6-23,5 6-5,1 5-1,-6-1 0,0 1-91,0 9-18,0-4-4,5 5-1,1-1-24,5 0-5,-6 6-1,6-11 0,-5 6 28,5-6 6,-6 1 1,6-5 0,0-1-143,6-4-28,-6 0-5,6-5-896</inkml:trace>
  <inkml:trace contextRef="#ctx0" brushRef="#br0" timeOffset="1183.41">1846-205 806,'0'0'36,"0"0"7,0 0-35,0 0-8,0 0 0,0 0 0,0 0 309,5 20 60,1-5 12,-1 4 3,1 1-211,-1 4-41,1 6-9,-1-1-2,6 6-62,-5-1-13,5 5-2,-6-4-1,6-1-33,-5 1-10,0-6 0,-1 5 0,6-9-38,-5 4-14,-1-4-4,6-5-736,0-11-147</inkml:trace>
  <inkml:trace contextRef="#ctx0" brushRef="#br0" timeOffset="1370.54">2133 36 864,'0'0'76,"0"0"-60,0 0-16,11 0 0,6-5 195,-1-5 36,1 5 7,-1 0 2,6 5-136,-5 0-26,-17 0-6,17-10 0,5 6-50,-6 4-10,6-5-1,-5 0-1,0 5-23,-1 0-5,-5-5-1,0 5-568,-11 0-113</inkml:trace>
  <inkml:trace contextRef="#ctx0" brushRef="#br0" timeOffset="1569.54">2232 247 1861,'0'0'82,"0"0"18,11 0-80,1-5-20,-1 5 0,0 0 0,0 0 119,5-5 20,1-5 4,-1 10 1,7-5-56,-1 1-10,0 4-2,5 0-1,-5-5-27,1 5-6,-1-10-1,0 10 0,-6 0-31,6 0-10,-5 0 0,0 0 0,-1 0-110,-5-5-29,0 0-5</inkml:trace>
  <inkml:trace contextRef="#ctx0" brushRef="#br0" timeOffset="1901.87">2768-141 1497,'-5'15'66,"5"-10"14,-6 4-64,1 1-16,5 0 0,0 5 0,0 0 196,0-1 36,0 6 8,5-5 0,1 4-153,-6 1-31,5 0-7,6-1-1,1 11-31,-1-6-6,0-4-2,0 5 0,5-6-9,1 1 0,-1-1 0,7 1 0,-7-10 0,6 0 0,0 0-9,0-1 9,-5-4 0,5 0-8,-5-10 8,5 0 0,0-4 0,-11-6 0,0 0 0,0-9 0,-5-1 24,5 0 1,-6-9 1,1 0 0,-1-1-26,1 1 0,-6-10 0,0 9 0,-6-4 56,-5 10 7,6-1 1,-17-4 0,-1 4-52,-4 1-12,5 4 0,-11 10 0,-1 1 8,7 4 0,-1 10-8,0 5 12,1 5-41,-1 9-9,-5 6-2,5 9-1211</inkml:trace>
  <inkml:trace contextRef="#ctx0" brushRef="#br0" timeOffset="3444.85">3150 1092 1861,'-6'49'82,"6"-49"18,0-5-80,0-5-20,0 0 0,6-4 0,-1 4 101,1-5 17,5 10 3,5-5 1,1 1-34,0-1-8,-1 0 0,6 5-1,0 0-31,6 5-7,-6 0-1,0 5 0,6-5-26,-1 5-6,-10 0 0,5 5-8,0-5-10,0 0-9,-5-1-1,5 6-1,-5-5-230,-1 0-45</inkml:trace>
  <inkml:trace contextRef="#ctx0" brushRef="#br0" timeOffset="3924.66">3774 1161 1670,'0'24'74,"0"-24"15,0 0-71,0 0-18,6-10 0,5 1 0,5 4 168,6-5 29,6 0 7,0 0 0,5-5-85,-6 6-18,1 4-3,0 0-1,-1-5-50,1 5-11,11 0-1,-6-5-1,-6 5-19,1-4-4,0-1-1,-1 10 0,1 0-22,-11 0-5,-1 0-1,1 0 0,-1 5-191,-16-5-39</inkml:trace>
  <inkml:trace contextRef="#ctx0" brushRef="#br0" timeOffset="3697.6">3896 596 2592,'-6'0'57,"6"-5"12,-5 0 3,5 5 0,0 0-58,0 0-14,0 0 0,0 0 0,0 0 67,11 15 10,0-1 3,0 1 0,-6 5-13,12-1-3,-6 1 0,0 5 0,-5-1-64,-1 1-20,1-1-1,5 1 0,0-5-18,5 4-3,-10 1-1,5-11 0,0 6-168,-6-5-33,1 0-8</inkml:trace>
  <inkml:trace contextRef="#ctx0" brushRef="#br0" timeOffset="4301.49">4056 1377 1911,'0'0'84,"0"0"19,17 0-83,-1 5-20,-5-5 0,6 0 0,-1 0 113,1 0 19,5 0 3,-5 5 1,5 0-54,0-5-10,-6 9-3,6-4 0,-10 0-4,4 5-1,1 0 0,-6 5 0,0-1-51,-6 1-13,1 5 0,-1-1 0,-5 6 0,0-1 0,0-4 0,-11 5 0,6-1 0,-1 1 0,-5-1 0,6-4 0,-12-5-48,1-1-13,4-4-3,-4 5 0,-1-10 40,1 0 8,-1 0 2,1 0 0,-1-5 14,6 0 0,-6-5 0,6 5 0,-5 0 8,5-5 5,5 0 1,6 5 0,0 0-14,0 0 0,0 0 0,6-10 0,-1 0 54,6 0 8,0 10 2,6-9 0,5-1-52,6 5-12,-1 5 0,6-5 0,1 0 54,4 0 8,-5 5 2,1 0 0,4 5-64,-5-5-24,6-5 0,5 5 1,-11 5-135,1 0-27</inkml:trace>
  <inkml:trace contextRef="#ctx0" brushRef="#br0" timeOffset="2340.67">1415 1406 1440,'0'0'128,"0"0"-103,0 0-25,0 0 0,0 0 123,16 0 19,-5-5 4,11 5 1,-5 0-22,5 0-4,6 0-1,-6 5 0,0 0-50,0 0-10,0 0-3,0 0 0,-5 5-28,-1 4-5,1 1-2,-6-5 0,0 0-22,-5 5-12,-1-1 2,1-4 0,-12 5 24,6 0 5,-5-1 1,-7 1 0,1 0-20,-5 0 0,-1-6-8,-5 6 8,0 0-39,0 0-1,-6-10-1,1 4 0,-1-4 2,11 0 1,-5-5 0,6 0 0,-6 0-82,5-5-17,6 0-3,0 0-795</inkml:trace>
  <inkml:trace contextRef="#ctx0" brushRef="#br0" timeOffset="2647.71">1934 1229 979,'6'-19'43,"-6"9"9,-6 5-41,6-5-11,0 0 0,0 10 0,0 0 261,-11 0 51,5-5 9,-5 5 3,0-4-174,0 4-34,0 0-8,-5 9 0,5-4-54,-6 5-10,0 0-3,6 0 0,-5 5-27,5-6-6,0 6 0,0 0-8,0 0 0,11-1 0,-6 11 0,12-1 0,-6 6 0,5-1 0,1-4 0,5-1 0,0 1 0,5-5 0,-5-1 0,17 1 0,-6-5 0,0-1 0,-5-4 0,5 0 0,0-10 0,6 0 0,-12 5-12,6-10 12,-5 5-56,-1-10-6,7 5-1,-12-4-693,5 4-138</inkml:trace>
  <inkml:trace contextRef="#ctx0" brushRef="#br0" timeOffset="2803.65">2155 1166 979,'0'0'43,"0"0"9,0 0-41,0 0-11,11-5 0,0 5 0,6 0 254,-1 0 49,1-5 9,-1 0 3,-4 0-184,-1 5-37,5-5-7,1 0-2,5-5-37,0 5-8,0 0-2,0 5 0,-5-4-24,-1-1-5,1 10-1,-1-5 0,-4-5-42,-12 5-9,0 0-1,0 0-1060</inkml:trace>
  <inkml:trace contextRef="#ctx0" brushRef="#br0" timeOffset="2975.77">2326 1401 1728,'0'40'76,"0"-40"16,0 0-73,0 0-19,11 0 0,0 5 0,1-1 140,4 1 25,1-5 5,5 5 1,-6-5-80,6 0-16,6 0-3,-6-5-1,6 5-51,-6-5-11,0 1-1,0-6-783,-5-5-156</inkml:trace>
  <inkml:trace contextRef="#ctx0" brushRef="#br0" timeOffset="8940.57">-1409 3494 1555,'0'0'138,"0"0"-110,0 0-28,0 0 0,0 0 44,11 5 3,-11-5 1,11 5 0,5 5 60,1-1 12,0 1 2,-1-5 1,6-5-60,-5 5-12,5 0-3,6-5 0,-1 0-24,1 0-4,-12 5-2,-4 0 0,10-5-18,0 0-9,-11 10 1,11-6 0,-6 6-176,-4-5-34</inkml:trace>
  <inkml:trace contextRef="#ctx0" brushRef="#br0" timeOffset="8722.93">-1442 3125 1843,'0'0'81,"0"0"18,0 0-79,0 0-20,0 0 0,0 0 0,0 0 62,0 0 9,0 0 1,0 0 1,0 0-9,5 10-1,6 5-1,0-5 0,0 9-37,0-4-7,0 5-2,6-5 0,0-1-16,-1 1 0,-5 0-11,6 0 11,5-6-33,-6 11 0,-4-5 0,4-5 0,1-1-191,-1-9-39,-16 0-7,28 10-2</inkml:trace>
  <inkml:trace contextRef="#ctx0" brushRef="#br0" timeOffset="9304.42">-1177 3695 1209,'-11'49'108,"5"-39"-87,6-10-21,0 0 0,0 0 111,0 0 17,0 0 4,0 0 1,17-5-34,-17 5-7,0 0-2,0 0 0,16-10-26,1 1-6,0 4-1,-1 10 0,-5 4-22,6 6-5,-6-5-1,0 5 0,-6-5-15,7 4-3,-12 6-1,5 0 0,-5 4-10,-5-4 0,-1 4 0,0 1 0,-5-5-11,-5 4-4,-1-9-1,6 0 0,0-1 16,0-4-12,-5 0 12,4 0-12,1-5-11,-5 0-1,5 0-1,0-1 0,0 1 48,11-5 9,-11 0 3,11 0 0,0 0-5,0 0-1,0 0 0,0 0 0,0 0-5,0 0 0,0 0-1,11 5 0,0 5-7,5-10 0,1 0-1,-1 5 0,7-5 1,-1 5 1,0-5 0,5-5 0,1 0-9,5 5-8,-5-5 12,-1-5-12,1 5 0,-6 1 0,0-1 0,6-5 0,-11 5-127,-1-10-25,1 5-6</inkml:trace>
  <inkml:trace contextRef="#ctx0" brushRef="#br0" timeOffset="9614.49">-868 2978 1440,'0'0'128,"0"0"-103,0-10-25,0 0 0,6 6 112,-1-6 16,1-5 4,5 15 1,0 10-32,0 5-6,6-6-2,-1 6 0,-5 5-25,11 4-6,-5-4-1,11 9 0,-6-4-10,0 4-3,0 1 0,0-1 0,0 6-16,-5 4-4,-1-5-1,1 16 0,-1-6-10,7 10-1,-7 5-1,-5 10 0,-5 4-15,-1 1 11,6 0-11,-11-1 10,0-4-10,6-10 12,-6-5-12,0 0 12,-6-5-12,1-5-12,-1 1 2,1-11 1,5-5-37,-11-4-7,0 0-2,0-11 0,-1-4-157,1 0-31,0-10-6</inkml:trace>
  <inkml:trace contextRef="#ctx0" brushRef="#br0" timeOffset="6223.78">-2951 3484 921,'-22'-64'82,"11"49"-66,0 15-16,5 0 0,-10 10 195,10-5 35,1 5 7,-1 0 2,1 5-176,5 4-35,0 6-8,5 9 0,-5-4 8,6 9 1,5 5 1,0 10 0,0-5-30,0 5 0,5 0 0,-4-5 0,4-9 0,1-1 0,-6 0 0,0-4-10,0-11 10,-6 1 0,6-6 0,-11-4 0,0 5 0,0-20 0,0 0 0,0 0 8,0 0-8,0 0 0,-11-5 0,6 0 8,-6-10-8,-6-4-16,6-1 4,-5-9 0,5-6 0,-6-4 0,6-5 0,-6-5 0,6-1 12,0 1 0,0-5 0,6 5 0,-6 0 0,11 10 0,0-1 0,0 1 8,5 10-8,1-1 8,5 6-8,5-6 8,1 11 4,10-1 0,-4 5 1,4 5 0,6-4 3,-11 4 1,6 5 0,-6 5 0,6 0 1,-6 5 0,0 5 0,0-6 0,-5 1 3,5 10 1,-6-5 0,1 5 0,-11-5-2,5 9 0,-6-4 0,-5 5 0,6-1 0,-12 1-1,-5 0 0,0 4 0,-6 1-6,1-6-1,-6 6 0,0-10 0,5-1-4,-5-4-8,-6-5 11,6 0-11,-11-5 0,5 0 0,1-5 0,-12 0 0,11 0-36,1-5-7,10 1-1,1-6-1,-1 5-17,12 5-3,5 5-1</inkml:trace>
  <inkml:trace contextRef="#ctx0" brushRef="#br0" timeOffset="6505.34">-2233 2919 576,'-11'-5'25,"11"5"6,-11 5-31,11-5 0,-11 15 0,0 0 0,0-1 313,6 1 57,-6 5 11,0 4 3,0 1-245,5 4-49,-5 6-10,5 4-1,1-5-32,5 6-7,-6 4 0,1 0-1,5 5-6,5 5-1,1 0 0,-1 0 0,1 5-12,11 15-2,-1-5-1,1 4 0,5-9-7,0 10-2,6-10 0,16 14 0,5-14-94,-4-5-19,4-5-4</inkml:trace>
  <inkml:trace contextRef="#ctx0" brushRef="#br0" timeOffset="8483.43">-2166 3572 1209,'5'-19'53,"-5"14"12,0 5-52,0 0-13,0 0 0,0 0 0,0 0 149,11 10 27,6 0 6,-1-1 1,1-4-95,0 0-20,5 5-3,0-5-1,-11 0-28,5 0-7,7 0-1,-1 0 0,-6-5-18,1 4-10,-1-4 10,7-4-10,-12 4-17,5 0-10,6-5-1,-5 0-929</inkml:trace>
  <inkml:trace contextRef="#ctx0" brushRef="#br0" timeOffset="11940.47">774 3081 1497,'0'0'32,"0"0"8,-6-10 0,6-4 4,0 4-36,0 0-8,0 0 0,0 10 0,0-10 97,0 10 18,0 0 3,0 0 1,0 0-45,0 0-9,0 0-1,0 0-1,0 0-18,0 0-3,-11 15-1,5 0 0,1 5-21,5-1-5,0 6-1,0-1 0,0 1-14,0-1 9,5 6-9,1-1 8,0 6-8,-1-1 0,1 0 0,-1 11 8,1-1-8,5 25 0,0-1 0,0 11 0,0 0 0,0-16-11,5-4 11,-4 0-8,-1-10-28,0-9-4,5-6-2,-5-4 0,0-6-36,0-4-7,0-5-2,0-6 0,1-4-54,-1-5-11</inkml:trace>
  <inkml:trace contextRef="#ctx0" brushRef="#br0" timeOffset="12173.81">1122 3533 576,'0'0'51,"0"0"-41,0 0-10,0 0 0,0 0 239,0 0 45,0 0 10,0 0 2,0 0-150,0 0-30,11 0-5,0 0-2,5 0-37,1 0-7,0-10-1,-1 5-1,6-4-26,-5 9-5,5 0 0,0 0-1,-5-5-23,5 5-8,5 0 0,-10 0 0,5 0-16,-5 0-10,5 0-2,0-5-660,-6 5-132</inkml:trace>
  <inkml:trace contextRef="#ctx0" brushRef="#br0" timeOffset="12625.51">1840 3258 1612,'0'0'72,"0"0"14,0 0-69,0 0-17,0 0 0,17 5 0,-6-5 80,0-5 13,5 10 3,-5-5 0,0 5-26,6-5-5,0 0-1,-1 0 0,1 0-7,-1 0-1,1 0-1,11 0 0,-6 0-39,5 5-8,-10-5-8,5 0 11,-5 0-25,-6 0-5,5 0-1,-5 0-681,-11 0-137</inkml:trace>
  <inkml:trace contextRef="#ctx0" brushRef="#br0" timeOffset="12407.92">1868 2723 1843,'0'0'81,"0"0"18,0 0-79,0 0-20,0 10 0,0-1 0,5 1 72,1 0 12,-1 0 1,6 5 1,0 4-39,-5-4-8,5 9-2,0 6 0,6-5-25,-6 4-4,0 5-8,0 1 11,0-16-38,-6 1-7,6-5-2,-5 4 0,-1-9-186,1 0-38</inkml:trace>
  <inkml:trace contextRef="#ctx0" brushRef="#br0" timeOffset="12993.32">2017 3459 345,'0'0'31,"0"0"-31,0 0 0,0 0 0,0 0 278,0 0 50,0 0 9,5 0 3,6 5-182,1-5-36,-1 0-7,5 0-2,1 5-30,-1-5-7,-5 0 0,11 5-1,-5-5-29,0 5-6,-17-5 0,11 5-1,-11-5-24,0 0-5,0 0-1,5 15 0,-5-5-9,-5 9 0,-1 1 0,1-5 0,-12 4 0,6 6-16,0-1 4,-6-4 1,6-5-4,-5 0-1,5-6 0,-6 6 0,1-5 16,-1 0-9,6 4 9,-6-9-8,17-5 8,0 0 8,-5-9-8,5 9 11,0 0 13,0 0 4,0-10 0,0 0 0,0-5-8,0 15-2,11 5 0,5-5 0,1-15 2,0 15 1,5 15 0,0-5 0,5-10 1,1 0 0,0-5 0,-6 5 0,-6 0-22,1 0 0,0 0 0,-1 0 0,1 0-18,-1-5-8,1 0-2,-6-5 0,5 5-203,1-9-41</inkml:trace>
  <inkml:trace contextRef="#ctx0" brushRef="#br0" timeOffset="13293.21">2492 2821 1911,'0'-20'84,"0"20"19,0 0-83,0 0-20,0 0 0,0 0 0,0 0 91,11 5 13,0 0 4,6 5 0,-6 0-22,5 0-4,1 4-1,0 6 0,-1 9-26,1 6-6,-1-1-1,-5 5 0,6 11-13,-6-11-3,0 10-1,0-5 0,0 5-17,0-9-3,0-1-1,6-5 0,-6 11-10,0 13-12,-6-3 2,7 8 1,-7 1 17,1 0 3,-1-5 1,-5 5 0,-5-10-20,-1-10-4,6-5-1,-5-4 0,-7-6-32,1-4-7,0-6 0,-5 1-1,-1-10-151,1 0-29,-6-5-7</inkml:trace>
  <inkml:trace contextRef="#ctx0" brushRef="#br0" timeOffset="13866.89">2713 2443 979,'0'0'43,"6"-10"9,-6 10-41,5-5-11,6-5 0,-5 0 0,5 5 218,-6 0 42,6-4 8,0 4 1,1-5-134,4 10-27,-10-15-6,10 15-1,-5-10-36,0 10-7,-11 0-2,11 0 0,6 0-26,-6 5-6,-11-5 0,6 5-1,-1 5-13,-5-5-2,0 5-8,-5-5 12,-1 4-4,0 1-8,1 0 11,-1-5-11,1 0 0,-6 5-11,5-5 0,1 0 0,5-5-8,-6 9-1,1-9-1,5 0 0,0 0-6,0 0-1,0 10 0,0-10 0,0 0 8,5 15 2,-5-15 0,6 10 0,5 0 18,-6-1-10,-5-9 10,11 10-8,-5 0 8,-1 0 0,-5-10 0,17 10 0,-17-10 0,11 10 0,0-1 0,0 6 0,-11-15 0,11 10 0,-11-10 8,6 10-8,-6-10 16,5 15 0,-5-6-1,0-9 0,0 0 16,-5 15 3,-1-5 1,1 5 0,-6-6-11,5 6-1,-5-5-1,0 0 0,0-5-7,0 0-2,-6 5 0,6-6 0,0-13-13,0 4 0,-5 0 0,10 0 0,6 5-30,-11 0-9,0 0-1,11 0-1107</inkml:trace>
  <inkml:trace contextRef="#ctx0" brushRef="#br0" timeOffset="14815.65">3271 3342 1728,'0'0'76,"0"0"16,0 0-73,0 0-19,0 0 0,11-5 0,-5 0 73,5 5 11,6-5 3,-6 5 0,0 0-4,5 0-1,6-5 0,-5 0 0,-1-5-40,7 10-8,-1 0-2,-6-5 0,6-5-19,-5 6-4,5 4-1,-5 0 0,-1 0-20,1-5-4,-6 5 0,5-5-1,1 0-165,-6 0-33,11-5-6,0-10-2</inkml:trace>
  <inkml:trace contextRef="#ctx0" brushRef="#br0" timeOffset="10484.07">72 3543 230,'0'0'20,"0"0"-20,0 0 0,0 0 0,0 0 409,0 0 78,0 0 15,0 0 3,16 5-361,6 0-72,-22-5-14,17 0-3,-6 0-21,0 0-4,0-5-1,6 5 0,-6 0-20,0 0-9,-11 0 8,16 0-8,-16 0-20,12 0-8,-12 0-3,0 0 0,0 0-153,0 0-32</inkml:trace>
  <inkml:trace contextRef="#ctx0" brushRef="#br0" timeOffset="10629.43">66 3739 460,'0'0'41,"0"0"-33,0 10-8,0-10 0,0 15 339,0-5 65,0-10 14,6 10 2,5-1-254,0 1-51,0-5-11,6 5-1,-1-10-51,17 5-9,-5-10-3,-12 5 0,7-5-22,-1 0-5,0 0-1,5-5-756,1 6-151</inkml:trace>
  <inkml:trace contextRef="#ctx0" brushRef="#br0" timeOffset="15215.05">3901 2777 806,'0'0'72,"11"0"-58,6 0-14,-6 0 0,-11 0 199,17 0 37,-1 0 7,6 0 1,-5 0-107,5 5-21,0 0-5,0-1-1,-5-4-49,5 5-9,-6-5-3,1 5 0,0 5-24,-6 0-5,0 0 0,0 4-1,-6 6-9,1 10-2,-1-1 0,-5 5 0,0 1-8,-5-1 0,-1-4 0,-5 9 0,0-10-44,-5 6-5,-1-11-1,0 1 0,1 0-10,-6-11-3,5 1 0,-5-5 0,0 0 27,5-1 4,1-9 2,5 5 0,0 0 30,-6 0 0,6 0 0,0 0 0,11-5 16,0 0 2,0 0 1,0 0 0,0 0-5,0 0-1,0 0 0,0 0 0,0 0 37,0 0 7,11 0 2,0 0 0,6 0-22,5 0-4,0 0-1,5 5 0,-4-5-6,4 0-2,6 5 0,-5-10 0,0 0-6,-6 0-2,5-5 0,-5 5 0,1 0-16,-7 1 0,6-1 0,-5 0 0,-1 0-155,1 0-25,0-5-4</inkml:trace>
  <inkml:trace contextRef="#ctx0" brushRef="#br0" timeOffset="15597.51">4575 2467 1440,'0'-24'64,"0"24"12,0 0-60,0 0-16,0 0 0,0 0 0,0 0 199,0 0 37,0 0 7,0 0 1,0 14-128,-5 1-25,-1 5-6,1-1-1,5 6-61,0 4-13,0 6-2,0 4-8,0-4 36,0 9 0,5 0 0,1 5 0,-1 15-28,1 0-8,5-5 0,0-5 0,6-10 28,-1 0-2,1 0 0,5 10 0,0-4-72,-5-6-14,5-10-4,-6 1 0,1-11 6,5 1 1,-11-11 0,6 1-694,-6 0-138</inkml:trace>
  <inkml:trace contextRef="#ctx0" brushRef="#br0" timeOffset="15710.55">4802 2929 1825,'0'0'80,"6"-5"18,-1 0-78,6-5-20,-5 10 0,5-5 0,5 5 103,1-4 17,-1-6 3,7 0 1,-1 0-61,0 5-12,0-5-3,0 0 0,0 6-32,-5-6-6,-1 5-2,6 0 0,-5-5-172,-1 5-34,-5 5-7,1-5-2</inkml:trace>
  <inkml:trace contextRef="#ctx0" brushRef="#br0" timeOffset="15926.14">5321 2369 1440,'0'0'128,"0"0"-103,0 0-25,0 0 0,6 15 150,-1-1 25,1 1 5,5 5 0,0 4-65,0-4-14,-5-5-2,5 4-1,0 1-56,0-5-11,5 0-3,-5-1 0,1 1-20,-1 0-8,-6-5 0,-5-10 9,0 0-64,11 9-13,0 6-2,-11-15-995</inkml:trace>
  <inkml:trace contextRef="#ctx0" brushRef="#br0" timeOffset="16177.32">5382 2845 1670,'0'0'148,"0"0"-118,0 0-30,6 10 0,-6-10 129,16 5 20,1-5 4,5-5 1,-5 5-50,5 0-9,0 5-3,0 5 0,0 0-44,0-10-10,0 0-2,0-5 0,0 5-36,1-5-8,-7 5-2,6-5 0,-11 0 10,6 0 0,-1 0 0,1 0 0,-6 5-156,-11 0-28,11-9-7</inkml:trace>
  <inkml:trace contextRef="#ctx0" brushRef="#br0" timeOffset="16565.88">5581 3165 1324,'0'0'118,"0"0"-94,0 0-24,0 0 0,0 0 160,17 5 28,-12 4 6,-5-9 1,0 0-69,17 5-14,-6 5-2,0-5-1,0 0-36,6 0-7,-1-5-2,1 5 0,-17-5-51,16 0-13,1 5 0,-1-5 0,-4 5 32,-12-5 3,0 0 1,11 10 0,-11-10-36,0 0 0,0 0 0,0 0-9,-6 14-12,1 1-3,-7-5 0,1 5 0,-5-6-14,5 1-3,-6 0-1,6 0 0,0-5 16,0 0 3,11-5 1,0 0 0,-11 9 11,11-9 3,0 0 0,0 0 0,0 0 8,0 0 0,0 0 0,0 0 0,0 0 0,0 0 0,0 0 0,0 0 0,0 0 52,0 0 10,0 0 2,6 15 0,-6-15-52,16 5-12,6-5 0,6 5 0,-6-10 0,-5 5 0,5 0 0,0-10 0,5 5 0,-5 0 0,-5-4 0,5-1 0,0 0-147,-5-5-32,-6-4-6</inkml:trace>
  <inkml:trace contextRef="#ctx0" brushRef="#br0" timeOffset="16917.64">5990 2104 1728,'0'0'76,"0"0"16,6 10-73,-6-10-19,5 5 0,1 4 0,-6 1 114,0-10 19,5 5 4,1 0 1,5 5-35,0 9-7,0-4-2,0 10 0,-6-11-5,12 6-1,-11 5 0,10-1 0,-10 1-70,5 4-18,0 1 0,0 4 0,0-4 55,-6 4 7,1 0 2,-1 6 0,1-6-52,-1 10-12,1-4 0,0 9 0,-6 0 0,0-10 0,5 0 0,-5 6 0,-5 9 0,5 0 0,0-5 0,-12 0 0,7 0 0,-1 15 0,-5-5 0,0-5 0,-5 0-100,5-5-22,-6 0-5,1 5-1127</inkml:trace>
  <inkml:trace contextRef="#ctx0" brushRef="#br0" timeOffset="17929.3">6465 2816 288,'0'-15'25,"0"-4"-25,0 19 0,0 0 0,0 0 366,11-5 68,6 0 14,0 5 2,5-5-258,0 5-51,5-5-10,1 5-3,5 0-48,6 0-9,-6-5-3,6 5 0,-6-5-22,0 10-5,-5-5-1,-1 0 0,1-10-25,-1 5-6,-4 0-1,-7 5 0,1 5-8,-1-5-11,-5-5 3,0-4 0,-5 4-174,-1 0-34,-5 5-8</inkml:trace>
  <inkml:trace contextRef="#ctx0" brushRef="#br0" timeOffset="18159.57">6797 2502 1918,'0'0'85,"0"0"18,0 0-83,0 0-20,0 0 0,0 0 0,0 0 91,0 0 13,0 0 4,0 0 0,5 9-20,6 6-4,-5 0-1,5 5 0,-5 4-57,-1 1-11,1-1-3,-1 6 0,1 4 10,-1 5 2,1 1 0,-1-1 0,-5-5-48,6 1-8,-1-6-3,1-4 0,-1-6-207,-5-9-42</inkml:trace>
  <inkml:trace contextRef="#ctx0" brushRef="#br0" timeOffset="18478.77">7250 2384 2163,'0'0'48,"0"0"9,0 0 3,0 0 0,0 0-48,0 0-12,0 0 0,6 14 0,5-4 60,-11 5 8,0 0 3,0 0 0,5-1-57,-10 6-14,5 0 0,0 4 0,-6-4 29,6-1 3,-5 1 1,-1 5 0,0-6-33,6 1 0,-5 0 0,10-6 0,-5 1 32,6 0-1,-6 0 0,6-1 0,-1-4-76,6 5-15,-5 0-4,5-1 0,0 1 52,0 0 12,0-5 0,5-1 0,1-4 0,0 5 0,-6-5 0,5 0 0,1 0 11,5-5 5,-6 5 0,7-5 1,-1 0-27,0 0-6,0-5 0,5 5-1,-10-5 17,5 0 17,0 0-3,-5-5-1,-1 0-136,-5 1-27,1-6-6</inkml:trace>
  <inkml:trace contextRef="#ctx0" brushRef="#br0" timeOffset="18702.82">7543 2585 1893,'0'0'84,"0"0"17,0 0-81,0 0-20,0 0 0,0 10 0,-6 5 100,6-1 15,0 1 3,6 10 1,-1-1-32,1 6-7,-1-1 0,1 11-1,5-1-42,-5 5-8,5 0-1,-6 0-1,1 1-27,-1-1 0,1-5 0,-1 0 0,1-9-84,-1-1-23,-5-4-4,6 0-978</inkml:trace>
  <inkml:trace contextRef="#ctx0" brushRef="#br0" timeOffset="19834.06">-547 5351 1728,'0'4'153,"0"-4"-122,0 0-31,5 10 0,1 0 44,-1-5 4,1 0 0,5 0 0,0 5 7,0-10 1,0 5 1,6 0 0,-1-1-27,6-4-6,-5 0 0,5-4-1,0-1-23,0 0 0,0 0 0,-5 0 0,0-5-16,-6 5-7,-6-10-1,6 6-610,-5-1-122</inkml:trace>
  <inkml:trace contextRef="#ctx0" brushRef="#br0" timeOffset="19978.04">-558 5635 2113,'-11'20'93,"11"-20"20,0 0-90,0 0-23,5 10 0,1 0 0,-1 0 52,6-6 7,6 6 1,5 0 0,0-5-16,6 5-4,10-5 0,7 0 0,-1 0-40,0-5 0,6 0 0,5-10-1096</inkml:trace>
  <inkml:trace contextRef="#ctx0" brushRef="#br0" timeOffset="21459.32">558 5351 1152,'-22'-10'51,"16"5"10,1 0-49,-1-5-12,6-5 0,0 15 0,0 0 106,0 0 18,0 0 4,0 0 1,11-5-25,-11 5-4,6 15-2,-6-15 0,22 0-38,-5 5-7,5 10-1,0 4-1,5-4-33,1 0-6,5 0-2,-5-1 0,5-4-10,0 0 0,0 0 0,1 0 0,-7-5 0,-5 0 0,0-1 0,0-4-647,-5 0-131</inkml:trace>
  <inkml:trace contextRef="#ctx0" brushRef="#br0" timeOffset="21932.67">1404 5247 1836,'0'0'81,"0"0"17,0 0-78,0 0-20,0 0 0,16 10 0,1-10 81,5-5 13,5 0 2,7 1 1,4 4-20,-5-10-4,12 5-1,-7-5 0,7 0-29,-12 0-7,5 0 0,1 6-1,0-1-22,-12 0-4,6 5-1,-5 0 0,0 0-46,-6 0-10,5 5-1,-4 0-691,-12-1-139</inkml:trace>
  <inkml:trace contextRef="#ctx0" brushRef="#br0" timeOffset="22387.55">1884 5518 1836,'0'0'81,"-11"0"17,0 4-78,0 1-20,0 0 0,0 0 0,-6 5 95,6-5 15,-5 10 3,5-5 1,-6-1-42,6 1-9,0 0-2,0 5 0,0-1-29,0 1-5,5 0-2,1 0 0,5-6-17,0 6-8,0 0 8,5-5-8,6 0 0,1 4 0,-1-9 0,0 5 0,5-5-10,1 0 10,-1 5 0,6-5-9,1 0 9,-1-1 0,-6 6 0,6-5-8,6 0 8,-6 5 0,0-5 0,-5 5 0,5-5 0,-6 4 0,1-4 0,-6 5 0,-5 0-8,5 0 0,-6 0 0,-5-10 0,0 0-2,0 14 0,0 1 0,-5 0 0,-1-5-10,-5-1-1,0 1-1,-6 0 0,1-5 5,-1 0 1,1 0 0,-6-5 0,5 5 8,0-5 8,1-5-12,-1 0 12,1 0 0,-1-5 0,6 5 0,6-5 0,-1-4 12,-5 4-3,11-5-1,-6 0 0,12-4 15,-6 4 2,6 0 1,5-4 0,-6-1-6,12 0-2,-6 1 0,0-1 0,5 5-6,1-4 0,-1-1-1,-4 0 0,-1 6-11,5-6 0,1 0 0,-1-4-759,1 4-149</inkml:trace>
  <inkml:trace contextRef="#ctx0" brushRef="#br0" timeOffset="21713.33">1569 4702 2188,'-11'20'48,"11"-20"11,-5-15 1,-1-5 1,1 1-49,5 4-12,-6 0 0,6 15 0,11 15 47,-5 0 6,-1 0 2,6-1 0,0 1-37,0 5-7,6-6-2,0 6 0,5 0 11,-6-1 3,6 6 0,-5-5 0,0-6-31,-1 6-7,-5 0-1,6-6 0,-6 1-138,0 5-28,0-6-6</inkml:trace>
  <inkml:trace contextRef="#ctx0" brushRef="#br0" timeOffset="23881.64">2730 5026 1094,'5'0'48,"1"0"11,-1 0-47,1-5-12,-1-4 0,1 4 0,5 5 151,-6-5 28,12 0 5,0 0 2,-1 0-94,1 0-20,5 0-3,6 0-1,-1 5-37,1-5-8,-1 5-2,1-4 0,5 4-12,-11 0-9,6 0 12,-6-5-12,0 5 0,-5-5-14,-6 5 1,0-5 0,0-5-205,0 0-41</inkml:trace>
  <inkml:trace contextRef="#ctx0" brushRef="#br0" timeOffset="24299.89">2907 4565 288,'0'0'25,"0"0"-25,0 0 0,0 0 0,0 0 300,0 0 56,0 0 10,0 0 2,0 0-212,-6 14-42,1 6-9,-1 5-1,6-1-21,0 6-4,0 4-1,0 0 0,0 1-29,0-1-5,11 5-2,-11 1 0,0-6-22,0 5-4,6 1 0,-6 4-1,5-10-36,1 1-7,-1 4-2,1-5-685,-6 1-137</inkml:trace>
  <inkml:trace contextRef="#ctx0" brushRef="#br0" timeOffset="26720.83">3531 4638 979,'0'-24'87,"6"-1"-70,-6 10-17,0 1 0,0 9 171,0 5 30,0 19 7,0 6 0,0-5-56,0-1-12,0 6-3,0-1 0,0 6-54,0-1-11,0 6-3,5 4 0,-5-5-23,0 1-5,6-6-1,-6 11 0,5-6-25,1 0-6,-1 1-1,1-1 0,5-9-30,-6 4-6,-5-4-2,11 4-1116</inkml:trace>
  <inkml:trace contextRef="#ctx0" brushRef="#br0" timeOffset="27524.37">3973 4933 1209,'0'0'108,"0"0"-87,0 0-21,0 0 0,0 0 204,0 0 36,0 0 7,11 5 1,11-5-116,0 5-24,6-5-5,0 0-1,-1 5-39,6-5-8,-10 0-2,10 0 0,-6 0-28,-5 0-5,6 0-2,-6 0 0,0 0-18,0 0 0,0 0 0,-5 0 0,-6-5-20,0 5-7,0-5-1,0 0-1,-11 5-207,6-5-42</inkml:trace>
  <inkml:trace contextRef="#ctx0" brushRef="#br0" timeOffset="27920.34">4167 4574 691,'-6'10'61,"6"-10"-49,0 0-12,0 0 0,0 0 283,0 0 53,6 5 12,-6 5 1,5 5-181,-5 0-36,11 4-7,-5 1-1,-1-1-52,6 6-11,0 9-1,0 1-1,6 4-23,-6-5-5,0 1-1,6-6 0,-6 6-21,0-11-9,0 6 8,0-1-8,0-9-28,-6-5-12,6-1-1,-5-4-1,-6-10-194,11 5-40,-6-10-7</inkml:trace>
  <inkml:trace contextRef="#ctx0" brushRef="#br0" timeOffset="28073.39">4620 4358 1497,'0'0'66,"0"0"14,0 0-64,0 0-16,0 0 0,0 0 0,0 0 121,0 0 21,0 0 4,0 15 1,5 5-49,1-1-10,-12 6-1,6 4-1,0 1-35,0 4-7,-5-9-2,5 9 0,0-9 2,-6 4 1,6-4 0,0-1 0,0 1-36,0-5-9,6-1 0,-6-4 0,0 0-14,5-1-5,1-4-1,5 0 0,-6 0 20,1 0 0,5-5 0,0 4 0,-6 1 12,12-5 7,-6 0 1,0 0 0,0-5-20,0 5 0,-11-5 0,17 5 0,-6 0 0,5-5 0,1 5 0,0 0 0,-1-5 0,-5 0 0,6 0 0,-1 0 0,6 0 0,-5-5 0,-6 5 0,0-5 0,6 5 16,-12-5-1,-5 5 0,11-5 0,-11 5-63,6-10-13,5 5-3,-6-10-698,-5 6-140</inkml:trace>
  <inkml:trace contextRef="#ctx0" brushRef="#br0" timeOffset="28312.82">4835 4452 1382,'0'0'123,"0"0"-99,-11 0-24,0-5 0,11 5 148,0 0 25,-11 0 5,11 0 1,0 0-56,0 0-11,0 0-3,0 19 0,0-4-36,6 10-7,-1 4-2,1 6 0,-1 4 0,1 5 0,5 0 0,0 5 0,0-4-51,5-1-13,1-5 0,0 0 0,-6-4 0,5-1 0,-5 1 0,0-6 0,-5 1-105,-1-11-24,6 1-5,-5-5-1011</inkml:trace>
  <inkml:trace contextRef="#ctx0" brushRef="#br0" timeOffset="29161.53">-564 7369 748,'6'10'67,"-1"-5"-54,-5 0-13,6 5 0,-6-10 159,5 5 29,-5 0 5,6 0 2,-1 0-52,6-1-11,6 1-1,-6 0-1,0 0-48,6 0-10,-1 0-1,6-5-1,1 0-52,-1 5-10,0-5-8,0 0 9,0 0 19,0-5 4,0 5 1,0 0 0,-5 0-33,-6-5 0,5 0 0,-4 5-12,-12 0-116,11-5-24,-11 5-4</inkml:trace>
  <inkml:trace contextRef="#ctx0" brushRef="#br0" timeOffset="29697.2">-497 7586 1324,'0'0'59,"0"0"12,0 0-57,0 0-14,0 0 0,5 9 0,-5-9 128,0 0 22,11 10 5,11-10 1,-5 0-65,5 0-13,6 0-2,-1-5-1,6 0-35,1 0-8,-7-4 0,6 4-1,0-5-19,1 5-4,-1-5-8,0 5-671,-5-5-141</inkml:trace>
  <inkml:trace contextRef="#ctx0" brushRef="#br0" timeOffset="36722.87">851 7104 1209,'0'0'108,"0"0"-87,0 0-21,0 0 0,0 0 120,0 0 20,0 0 4,11 0 1,6 0-50,-6 0-11,5 0-1,1 0-1,-1 0-22,1 0-4,5 0 0,0-5-1,0 5-27,0-5-6,-5 5-1,5-5 0,0 0-13,0 5-8,-5-9 8,-1 4-8,6-5-24,1 5-8,-7-5-3,1-5-629,-6 1-127</inkml:trace>
  <inkml:trace contextRef="#ctx0" brushRef="#br0" timeOffset="36970.51">1547 6672 1382,'0'0'123,"0"0"-99,0 0-24,0 0 0,0 0 75,6 15 9,-1-1 3,1 1 0,5 0-11,-6 0-3,1-6 0,5 6 0,0-5-14,-5 10-3,5-1-1,5 6 0,-5-6-38,0 6-7,0 0-2,0 4 0,0 1-8,-5-1 8,5-4-8,0 4 8,-5-4-25,-1-1-6,1-4-1,-1-1 0,1-4-168,-1 0-35</inkml:trace>
  <inkml:trace contextRef="#ctx0" brushRef="#br0" timeOffset="37397.51">1923 6908 288,'0'0'25,"0"0"-25,0 0 0,0 0 0,0 0 240,11-5 44,-11 5 8,11-5 1,0 0-149,0 0-31,-5 0-5,5 0-2,-11 5-34,16 0-6,1-5-2,-1-5 0,1 6-4,5-1 0,0 0-1,6 0 0,-6-5-29,6 5-6,-6 0 0,0 0-1,-6-5-13,-5 6-2,1-1-8,4 0 12,1 0-12,-6 0-8,0 0 8,-11 5-13,0 0-51,0 0-11,0 0-1,0 0-849</inkml:trace>
  <inkml:trace contextRef="#ctx0" brushRef="#br0" timeOffset="37687.58">2056 6628 691,'0'0'61,"0"0"-49,0 0-12,0 0 0,0 0 259,0 0 49,0 0 9,0 0 3,0 0-180,0 0-35,0 0-7,0 0-2,5 14-25,-5 1-6,0 0-1,6 5 0,-6-6 0,5 1 0,1 0 0,5 4 0,-6 6-64,6 0-28,0-1 1,0 1 1,-5 4 26,5 1-10,0-1 10,0 5 0,0-9-137,0 4-21,-5-4-4,5-5-806</inkml:trace>
  <inkml:trace contextRef="#ctx0" brushRef="#br0" timeOffset="39428.68">2509 6608 1152,'0'0'102,"0"0"-82,0 0-20,0 0 0,5 0 117,-5 0 19,0 0 4,11-5 1,-11 5-25,0 0-6,11-5-1,-11 5 0,0 0-42,0 0-9,0 0-2,0 0 0,0 0-21,6 10-5,-1 5-1,1-5 0,-6 4-15,0 1-3,0 0-1,0 4 0,5-4-10,1 0 0,-6 0 0,6-1 0,-6-14 0,5 10 0,6 5 0,0 0-11,0-5 11,6 4-8,-12-4 8,12-5-8,-6 5 8,0-5 0,6 0 0,-6-5-8,11 0 8,-11 0 0,0 0 0,5 0-8,-5-5 8,0 0-12,6 0 12,-11-5-12,-1 5-34,1-5-7,-1 1-2,1-1 0,-1 0-156,-5 0-31</inkml:trace>
  <inkml:trace contextRef="#ctx0" brushRef="#br0" timeOffset="39634.28">2757 6608 1486,'0'0'66,"0"0"14,0 0-64,0 0-16,0 0 0,0 0 0,0 0 104,0 0 19,0 15 3,0 0 1,0-6-30,6 11-5,-6-5-2,0 4 0,5 1-44,1 0-9,-1-6-1,7 11-1,-7-10-22,1 4-4,-1-4-1,6 5 0,0-6-8,-5 1-17,5-5 4,0 5 1,0-5-137,-11-10-27,0 0-6,0 0-693</inkml:trace>
  <inkml:trace contextRef="#ctx0" brushRef="#br0" timeOffset="39936.43">3083 6593 1519,'0'0'67,"0"0"14,0 0-65,0 0-16,0 0 0,0 0 0,-11 10 100,11-10 17,0 0 3,0 15 1,0 0-45,0-1-8,11 1-3,0 5 0,6-6-14,5 6-3,-5-5-1,5 4 0,0 1-24,6-10-5,-1 5-1,-5-5 0,6 4-27,-6-9-6,0 0 0,0-5-1,0 0 17,-5-5 0,0 0 0,-1-5 0,1 1 16,-6-6 0,0 0 0,-6-9 0,1-1-16,-6 0 0,0 6 0,0-6 0,-6 1 32,1-1 6,-1 5 2,-5 1 0,-5-1-14,-1 1-2,-5 4-1,0 0 0,-6 5-23,1 0 0,-7 6 0,1 4 8,-5 4-8,4 6 0,-4 0 0,-1 5 0,-11 0-38,12 4-9,4 1-1,7 4-708,-6 1-140</inkml:trace>
  <inkml:trace contextRef="#ctx0" brushRef="#br0" timeOffset="48558.77">4951 6515 1713,'0'-15'76,"0"15"16,0-10-74,0-5-18,6-4 0,-1 4 0,1 0 100,5-4 16,0-6 3,0 10 1,6 1-30,-1-1-6,1 0 0,5 5-1,-6-4-27,1 9-4,5-5-2,-5 5 0,5 0-21,0 5-4,-6 0-1,1 0 0,0 5-13,-1 0-3,-5-5-8,0 10 12,6-1-12,-12 1 8,-5 5-8,0 0 0,0 4 0,-5 1 0,-1-5 0,1 4 0,-1 1-12,-5-5-9,6 0-2,-6-6 0,5 1 1,1 5 0,-7-10 0,7 5 0,-1-5 9,6-5 1,0 0 1,0 0 0,-11 5 11,11-5-8,0 0 8,0 0-8,0 4 8,0 6 0,0 0 0,11 0-8,-11-10 8,11 5 0,1 5 0,-1-10 0,0 0 10,5 0-2,-10 0-8,10 5 12,-5-5 2,-5 9 0,-1-4 0,6 5 0,-5 0-2,0-5 0,-1 5 0,-5 0 0,0-1 3,0 1 0,-5 0 0,-1 0 0,-5 0-3,5 4-1,-5 1 0,-5 0 0,5-10-11,-6 5 0,6-1 9,-5 6-9,-1-10 0,-5 0 8,5-5-8,1 5 0,-1 5 0,1-10 0,-1 0-12,6 0 4,0 0-17,0 5-3,5-10-1,6 5 0,0 0-49,0 0-10,0 0-1,0 0-637,0 0-127</inkml:trace>
  <inkml:trace contextRef="#ctx0" brushRef="#br0" timeOffset="48971.51">5642 6495 1209,'0'-10'108,"0"0"-87,5-4-21,-5 9 0,0 0 156,0 0 28,0-5 4,6-5 2,-6 6-39,0-6-8,-6-5-2,1 1 0,-1 4-54,6-5-11,-5 5-3,-1 6 0,-5-1-33,0 5-6,-5 0-2,5 5 0,-6 0-17,6 5-4,-6 5-1,1 4 0,5 6-10,0 0 0,0-1 0,5-4 0,1 0-20,-1-5 3,6-1 1,0 6 0,0 0 0,6 0 0,-6-1 0,11 1 0,-6 0 7,6-5 9,-11-10-13,0 0 5,11 5 8,0-5-10,6 0 10,-6-5-10,0 0 10,-5 0 0,5 0 0,0-5-8,0 0 8,-6-4 0,6 4 0,-11 0 0,6-5 0,-6 15 0,0 0 0,0 0 8,11 0 1,-11 0 1,0 0 0,5 0 0,6 0-10,1 0 10,-12 0-10,11 5 10,5 0-1,-5 10 0,0 0 0,-5-1 0,5 6-1,0 0 0,0-6 0,0 11 0,-5-10-8,5 4 8,-6 1-8,1-5 8,5-1-8,-6 1-12,1-5 2,5 5 1,-6 4-22,1-4-4,-1-5-1,1 0 0,-6-10-53,5 14-11,-5 1-3,0-5-957</inkml:trace>
  <inkml:trace contextRef="#ctx0" brushRef="#br0" timeOffset="40333.49">1337 7586 1382,'-22'-15'61,"17"15"13,-6 0-59,11 0-15,-6 15 0,0-6 0,-5 1 131,11-10 23,0 0 5,0 0 1,0 0-51,0 0-9,23 0-3,-1 5 0,0-5-17,5-5-4,7 5-1,4-5 0,12-5-44,0 6-9,-1-1-2,7-5 0,-1 0 37,-5 5 7,-1 0 2,7 0 0,-1 0-54,0 0-12,17 0 0,0 1 0,-6-1 0,0-5 0,6 5 0,6-5 0,-12-5 20,0 10 6,-5 1 2,0-6 0,0 5-28,-6 0 0,0-5 0,11 0 0,-5 5 0,-5 0 0,-7-4 0,1 4 0,0-5-40,-17 5-3,0 0-1,-5 0 0,-6 5-159,-6-5-32,-5 0-6</inkml:trace>
  <inkml:trace contextRef="#ctx0" brushRef="#br0" timeOffset="40844.44">2691 7821 1670,'-17'-5'74,"12"0"15,-1 1-71,-5-1-18,0 10 0,-5 4 0,-1 6 115,1-5 19,-6 0 4,5 0 1,-5-1-38,-6 1-7,1 5-2,-1-5 0,6-5-41,-6 0-9,-5 9-2,16 1 0,1 0-31,5 0-9,-6-1 0,12-4 0,-6 5 0,0-5 0,5-5 0,6-5 0,-5 14 0,5-4 0,5 5 0,-5-15 0,0 0 0,11 15 0,0-1 0,6 1 0,5-5 16,6-5 0,-1 5-1,6 4 0,0-4-15,6 0-15,-6-5 3,-5-5 1,5 5-4,-11 0-1,6-5 0,-6 5 0,-11-5 2,6 5 0,-6-5 0,5 5 0,-16-5-2,0 0-1,0 0 0,0 0 0,0 0-3,-5 9 0,-1 6 0,1 0 0,-6 0-3,-6-6-1,6 6 0,-11-5 0,0 5 12,-6-6 1,0 1 1,1 0 0,5 0 10,-6-5 0,6 5 0,0-10 0,0 0 20,5 0 0,6 0 0,0-5 0,0 0-7,6-5-1,-1 0-1,12 0 0,-1-4 17,6-1 4,0 0 1,6 0 0,10 6-13,-5-16-2,6 1-1,0-6 0,-1 1-17,7-1 8,-7-4-8,-5 4 0,6 1 0,-12-6 0,7 1 0,-7 0 0,6-6-148,-5 1-28,5-10-4</inkml:trace>
  <inkml:trace contextRef="#ctx0" brushRef="#br0" timeOffset="47757.45">3769 7664 1450,'-6'34'64,"6"-29"14,0-5-62,0 0-16,0 0 0,0 0 0,6-14 114,-6 4 20,5 0 4,6 0 1,-5 5-29,-1-5-6,6 6 0,0-1-1,0 0-10,6 5-1,5-5-1,0 0 0,0 10-73,-5-5-18,-1 0 0,7 0 0,-1-5 16,0 5-1,5 0 0,-4 0 0,-1-5-24,5 5-5,-5 0-1,0 0 0,1 0 15,-7 0 0,1-5 0,5 5-788,-11-5-154</inkml:trace>
  <inkml:trace contextRef="#ctx0" brushRef="#br0" timeOffset="41310.57">3945 7227 2188,'-5'10'48,"5"-10"11,0 0 1,0 0 1,5 15-49,1-6-12,0 1 0,5 0 0,-6 0 105,1-5 19,5 0 3,0-5 1,11 5-91,0-1-17,6-4-4,-6 0-1,0 0-24,0-4-5,0 4-1,0 0 0,-5-5 24,-6 5 5,5 0 1,-5 0 0,-11 0-51,0 0-9,0 0-3,0 0 0,0 0-242,0 0-49,0 0-9,0 0-3</inkml:trace>
  <inkml:trace contextRef="#ctx0" brushRef="#br0" timeOffset="49264.33">5095 7325 1152,'0'0'51,"0"0"10,0 0-49,0 0-12,0 0 0,0 0 0,11 5 219,5-5 41,-4-5 8,10 5 1,-6 0-126,6-5-26,0 0-5,6-4 0,0 4-41,-1-5-8,1-5-2,5 0 0,0 1-21,0-6-4,1 5 0,-1 0-1,0 1-26,0-1-9,0 5 0,-11-5 9,6 6-58,-6-1-12,0 5-3,6 0 0,-6 5-152,0 5-32</inkml:trace>
  <inkml:trace contextRef="#ctx0" brushRef="#br0" timeOffset="49781.9">5659 7492 1728,'-28'5'76,"17"-5"16,0-5-73,0 0-19,0 0 0,0 5 0,-6 15 136,0-10 23,12-15 5,-12 0 0,6 1-46,0 9-10,-5-5-1,5 5-1,0 5-66,0-1-12,-1 6-4,1 0 0,0 5-12,6 0-4,-1 4 0,6-4 0,-5 0-8,-1-1 0,12 1-12,-1 0 12,-5-5-10,6 4 10,5-4 0,0 5-9,0 0 9,6-1-12,-1-4 12,6 5-12,0 0 12,0-5 0,1 4 8,-1-4-8,5 5-24,1 0-10,0-6-2,-6 1 0,5 5 55,1 0 10,-6-1 3,0 1 0,-5 0-32,-1 0 0,-5-1 0,0 6 0,-5-5 11,-1 4-11,-5 6 12,0-5-12,0-1 0,-11 1 0,6 0 0,-12-1-12,6-4 12,-5 0-12,-6-5 12,5-1-12,0 1-12,1-10-1,-12 5-1,12-5 0,-6 0 26,10-5 0,-10-5 0,11-4 0,0 4 24,0-10 9,6-4 3,-1-1 0,6-9-12,0-1-3,11-4 0,-5 0 0,-1-6-11,6 1-2,6 0-8,-1 5 12,12 4-12,-6 1 0,11-5 0,-5 4 0,5 1 0,-5 4 0,-1-4 0,7 0-851,-12-1-173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0:52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61 1840 0 0,'0'-1'133'0'0,"0"-1"110"0"0,0-12 1309 0 0,0 13-1356 0 0,0 0 0 0 0,0 0 0 0 0,0 0 0 0 0,1 0-1 0 0,-1 0 1 0 0,0 0 0 0 0,0 0 0 0 0,1 1 0 0 0,-1-1 0 0 0,1 0 0 0 0,1-3 2834 0 0,5-19 11861 0 0,-6 34-13211 0 0,0 19-2413 0 0,-4 30 838 0 0,-3 30 9 0 0,0-26-75 0 0,3 75-1 0 0,2-90-38 0 0,0-21 0 0 0,1 0 0 0 0,6 45 0 0 0,-5-65 0 0 0,0 0 0 0 0,-1 0 0 0 0,0-1 0 0 0,-2 17 0 0 0,2-21-156 0 0,0 1 0 0 0,0 0 0 0 0,1-1 0 0 0,-1 1 0 0 0,1 0 0 0 0,-1-1 0 0 0,1 1 0 0 0,2 4 0 0 0,2 15-937 0 0,-3-105-1660 0 0,-3-80-1232 0 0,1 160 3958 0 0,-1-19-205 0 0,-2-1 0 0 0,-4-23 0 0 0,5 35 188 0 0,1 1 1 0 0,0-1-1 0 0,1-12 1 0 0,0 13 42 0 0,-1-1 0 0 0,-1-12 0 0 0,-3 5 1 0 0,4 13 3 0 0,0-1 0 0 0,0 1 1 0 0,0-1-1 0 0,0-8 1 0 0,-1-24 174 0 0,1 26-31 0 0,1 0 0 0 0,-1 0 1 0 0,2 0-1 0 0,1-11 1 0 0,0 12 165 0 0,0 1 0 0 0,5-17 0 0 0,-5 22-162 0 0,0 0-1 0 0,0 0 0 0 0,0 0 0 0 0,1 1 0 0 0,-1-1 1 0 0,1 1-1 0 0,0-1 0 0 0,5-4 0 0 0,-7 8-135 0 0,1-3 122 0 0,1 0 0 0 0,0 0 1 0 0,0 0-1 0 0,0 1 0 0 0,0 0 1 0 0,0-1-1 0 0,1 1 0 0 0,-1 0 1 0 0,1 1-1 0 0,-1-1 1 0 0,1 1-1 0 0,0-1 0 0 0,0 1 1 0 0,-1 0-1 0 0,1 0 0 0 0,0 1 1 0 0,6-1-1 0 0,5 1 369 0 0,1 1 1 0 0,-1 1-1 0 0,24 5 0 0 0,-34-6-414 0 0,0 1 0 0 0,0 0-1 0 0,0 0 1 0 0,0 0 0 0 0,0 1 0 0 0,0 0-1 0 0,-1 0 1 0 0,0 0 0 0 0,1 0-1 0 0,-1 1 1 0 0,0 0 0 0 0,0 0 0 0 0,4 6-1 0 0,2-3 8 0 0,-9-7-86 0 0,0 1-1 0 0,-1-1 0 0 0,1 1 0 0 0,0-1 0 0 0,0 1 1 0 0,0-1-1 0 0,0 1 0 0 0,0 0 0 0 0,-1 0 0 0 0,1-1 1 0 0,0 1-1 0 0,-1 0 0 0 0,1 0 0 0 0,0 0 1 0 0,-1-1-1 0 0,1 1 0 0 0,-1 0 0 0 0,0 0 0 0 0,1 0 1 0 0,-1 0-1 0 0,0 0 0 0 0,1 2 0 0 0,2 11 49 0 0,-3-12-46 0 0,0-1 1 0 0,1 0-1 0 0,-1 1 0 0 0,0-1 1 0 0,1 0-1 0 0,-1 1 0 0 0,0-1 1 0 0,0 1-1 0 0,0-1 0 0 0,0 1 1 0 0,0-1-1 0 0,-1 0 0 0 0,1 1 1 0 0,0-1-1 0 0,-1 1 0 0 0,1-1 1 0 0,-1 0-1 0 0,0 2 0 0 0,-6 10 144 0 0,5-10-144 0 0,0 1-1 0 0,1-1 1 0 0,-1 0 0 0 0,0-1 0 0 0,0 1 0 0 0,-1 0-1 0 0,1-1 1 0 0,0 1 0 0 0,-1-1 0 0 0,0 0-1 0 0,-4 4 1 0 0,-9 6 56 0 0,14-9-62 0 0,0-1 0 0 0,-1 0 0 0 0,1 0 0 0 0,-1 0 0 0 0,0-1 0 0 0,-2 3 0 0 0,-51 20-79 0 0,40-15-59 0 0,15-8 97 0 0,0 0 0 0 0,0-1 0 0 0,0 1 0 0 0,0 0 0 0 0,0-1 0 0 0,-1 1 0 0 0,1 0 0 0 0,0-1 0 0 0,0 1 0 0 0,0-1 0 0 0,-1 0 0 0 0,1 1 0 0 0,0-1 0 0 0,-1 0 0 0 0,-1 0 0 0 0,2 0-231 0 0,-1 2-50 0 0,-7 6-816 0 0,14 0-5664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0:52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0 14336 0 0,'-85'0'1534'0'0,"63"3"-457"0"0,19-2 94 0 0,1 0 56 0 0,-18 8 410 0 0,17-8-1538 0 0,1-1 1 0 0,0 1-1 0 0,-1 0 1 0 0,1 0-1 0 0,0 0 0 0 0,0 0 1 0 0,0 0-1 0 0,0 1 1 0 0,0-1-1 0 0,0 0 1 0 0,0 1-1 0 0,0 0 0 0 0,1-1 1 0 0,-1 1-1 0 0,0 0 1 0 0,1 0-1 0 0,0 0 1 0 0,-1 0-1 0 0,1 0 1 0 0,-1 3-1 0 0,0-1 20 0 0,0 0 0 0 0,0 0 0 0 0,0 0 0 0 0,-1-1-1 0 0,1 1 1 0 0,-1-1 0 0 0,-3 3 0 0 0,3-2-99 0 0,-1 0 0 0 0,1 0 1 0 0,0 1-1 0 0,-4 7 0 0 0,0 6 7 0 0,0 0 0 0 0,2 0 1 0 0,-7 36-1 0 0,-4 16-16 0 0,11-48 15 0 0,1 0 1 0 0,2 0-1 0 0,0 1 0 0 0,1 26 0 0 0,0-8 8 0 0,0-5 12 0 0,10 68 0 0 0,14 34-222 0 0,-18-112 100 0 0,-5-22-59 0 0,1 0-1 0 0,1 0 1 0 0,-1 0 0 0 0,1 0-1 0 0,-1 0 1 0 0,1-1-1 0 0,0 1 1 0 0,0 0 0 0 0,1-1-1 0 0,-1 1 1 0 0,1-1-1 0 0,0 0 1 0 0,0 0-1 0 0,0 0 1 0 0,0 0 0 0 0,0-1-1 0 0,1 1 1 0 0,-1-1-1 0 0,1 0 1 0 0,-1 0 0 0 0,1 0-1 0 0,4 2 1 0 0,17 6-5146 0 0,-7 0-1555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0:52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51 16847 0 0,'-7'0'-45'0'0,"-7"-1"1257"0"0,14-1-615 0 0,10-1-513 0 0,0 0 46 0 0,4-1 1799 0 0,27-13 0 0 0,-37 15-1766 0 0,0 1-1 0 0,-1-1 1 0 0,1 1-1 0 0,0 0 1 0 0,0 0-1 0 0,6 0 1 0 0,-9 1-80 0 0,0 0 0 0 0,0-1 0 0 0,0 1 0 0 0,0 0 0 0 0,0 0 0 0 0,0-1 0 0 0,0 1 0 0 0,0-1 0 0 0,0 1 0 0 0,0-1 0 0 0,1 0 0 0 0,4-2-7 0 0,-4 2-16 0 0,0 0 0 0 0,1 1 1 0 0,-1-1-1 0 0,1 1 1 0 0,-1 0-1 0 0,0 0 1 0 0,1 0-1 0 0,-1 0 0 0 0,1 0 1 0 0,-1 1-1 0 0,4 0 1 0 0,-5-1-47 0 0,0 1 1 0 0,0-1-1 0 0,0 0 1 0 0,0 1-1 0 0,0-1 1 0 0,0 1-1 0 0,0-1 1 0 0,0 1-1 0 0,0-1 1 0 0,0 1-1 0 0,-1 0 1 0 0,1-1-1 0 0,0 1 1 0 0,0 0-1 0 0,-1 0 1 0 0,1 0-1 0 0,0 0 1 0 0,-1-1-1 0 0,1 1 1 0 0,-1 0-1 0 0,0 0 1 0 0,1 0-1 0 0,-1 0 1 0 0,1 0-1 0 0,-1 0 1 0 0,0 0-1 0 0,0 0 1 0 0,0 0-1 0 0,0 2 1 0 0,5 25-358 0 0,-4-26 320 0 0,0 1 1 0 0,-1 0-1 0 0,1-1 1 0 0,-1 1 0 0 0,1 0-1 0 0,-1-1 1 0 0,0 1-1 0 0,0 0 1 0 0,0 0 0 0 0,0-1-1 0 0,-1 1 1 0 0,1 0-1 0 0,-1 0 1 0 0,1-1 0 0 0,-3 5-1 0 0,-3 4-39 0 0,4-7 34 0 0,0-1 1 0 0,0 1-1 0 0,1-1 1 0 0,-1 1-1 0 0,1 0 1 0 0,-1 4 0 0 0,1-3-23 0 0,0 0 0 0 0,-1-1 0 0 0,1 1 0 0 0,-1-1 0 0 0,0 0 0 0 0,0 1 0 0 0,0-1 0 0 0,-1 0 0 0 0,1 0 0 0 0,-1 0 0 0 0,0-1 0 0 0,-5 6 0 0 0,-8 11-198 0 0,3 0-106 0 0,11-16 260 0 0,0-1-1 0 0,-1 1 0 0 0,1 0 1 0 0,-1-1-1 0 0,0 1 1 0 0,-6 4-1 0 0,5-4-37 0 0,-1 0 0 0 0,1-1 0 0 0,-1 0 0 0 0,0 0 0 0 0,0 0 0 0 0,-1-1 0 0 0,-5 3 0 0 0,3-3-330 0 0,3-1 335 0 0,1 0 0 0 0,0 0 0 0 0,0 0 0 0 0,0-1 0 0 0,-7 0 0 0 0,1-8-33 0 0,10 7 160 0 0,-1 1 0 0 0,0 0 0 0 0,1 0 0 0 0,-1-1 0 0 0,1 1-1 0 0,-1-1 1 0 0,0 1 0 0 0,1-1 0 0 0,-1 1 0 0 0,1-1 0 0 0,-1 1 0 0 0,1-1-1 0 0,0 1 1 0 0,-1-1 0 0 0,1 1 0 0 0,-1-1 0 0 0,1 0 0 0 0,0 1 0 0 0,0-1-1 0 0,-1 0 1 0 0,1 1 0 0 0,0-2 0 0 0,0 1 2 0 0,0 0-1 0 0,1 0 1 0 0,-1 1 0 0 0,0-1 0 0 0,1 0 0 0 0,-1 0-1 0 0,1 1 1 0 0,-1-1 0 0 0,1 0 0 0 0,0 1-1 0 0,-1-1 1 0 0,1 1 0 0 0,0-1 0 0 0,0 0 16 0 0,0 0 1 0 0,0 0 0 0 0,0 1 0 0 0,0-1 0 0 0,0 0 0 0 0,-1 0-1 0 0,1 0 1 0 0,0 0 0 0 0,-1 0 0 0 0,1 0 0 0 0,0 0-1 0 0,-1 0 1 0 0,0 0 0 0 0,1-1 0 0 0,-1 1 0 0 0,0 0 0 0 0,1-2-1 0 0,-1 2 7 0 0,0 1 0 0 0,0-1 0 0 0,1 1 0 0 0,-1-1 0 0 0,0 0 0 0 0,0 1-1 0 0,1-1 1 0 0,-1 1 0 0 0,0-1 0 0 0,1 1 0 0 0,-1-1 0 0 0,0 1 0 0 0,1-1-1 0 0,-1 1 1 0 0,1-1 0 0 0,-1 1 0 0 0,1 0 0 0 0,-1-1 0 0 0,1 1 0 0 0,-1 0 0 0 0,1-1-1 0 0,0 1 1 0 0,0-1 0 0 0,17-4 234 0 0,-16 4-179 0 0,-2 1-57 0 0,1 0 0 0 0,-1 0-1 0 0,0 0 1 0 0,1 0 0 0 0,-1-1 0 0 0,1 1-1 0 0,-1 0 1 0 0,0 0 0 0 0,1 0-1 0 0,-1-1 1 0 0,0 1 0 0 0,1 0 0 0 0,-1-1-1 0 0,0 1 1 0 0,1 0 0 0 0,-1-1-1 0 0,0 1 1 0 0,0 0 0 0 0,1-1-1 0 0,-1 0 1 0 0,3-2 86 0 0,36-16 937 0 0,-37 18-707 0 0,9 1 121 0 0,0 0-306 0 0,1-1-98 0 0,0 1-1 0 0,-1 1 1 0 0,1 0 0 0 0,0 0-1 0 0,20 7 1 0 0,-14-3-741 0 0,23 3-1 0 0,-14-3-5928 0 0,-7 0-687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0:53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5064 0 0,'0'0'389'0'0,"4"1"135"0"0,13 2 1449 0 0,-10-1 113 0 0,-1 0 0 0 0,0 0 0 0 0,1 1 0 0 0,10 7 0 0 0,-3 0-1307 0 0,-12-9-622 0 0,1 2 168 0 0,0 0-1 0 0,0-1 1 0 0,-1 1 0 0 0,1 1 0 0 0,-1-1 0 0 0,1 0 0 0 0,-1 0-1 0 0,2 5 1 0 0,9 11 399 0 0,-11-16-629 0 0,0-1-1 0 0,0 0 1 0 0,-1 1-1 0 0,1-1 0 0 0,-1 1 1 0 0,1-1-1 0 0,-1 1 1 0 0,0 0-1 0 0,0 0 1 0 0,1 3-1 0 0,-1 0 19 0 0,1 0 1 0 0,0 0-1 0 0,0 0 1 0 0,0 0-1 0 0,1 0 1 0 0,0 0-1 0 0,0 0 1 0 0,5 6-1 0 0,-2 0-18 0 0,0 0-1 0 0,-1 0 0 0 0,0 0 0 0 0,-1 1 1 0 0,4 18-1 0 0,-4-12-2 0 0,12 28 1 0 0,-14-42-89 0 0,1 2 5 0 0,-1-1-1 0 0,1 1 0 0 0,-1-1 0 0 0,0 1 1 0 0,-1 0-1 0 0,0 0 0 0 0,1 11 1 0 0,-3 11 1 0 0,0-17-6 0 0,1 0 0 0 0,1 14 0 0 0,1-12 16 0 0,0-6-11 0 0,-1 0-1 0 0,0 0 1 0 0,-1 0-1 0 0,1 1 1 0 0,-2-1-1 0 0,1 0 1 0 0,-1 0-1 0 0,0 0 1 0 0,-1 0-1 0 0,-3 10 1 0 0,-52 145-155 0 0,49-139-110 0 0,7-17 97 0 0,-1-1 1 0 0,0 1-1 0 0,-1-1 0 0 0,0 1 1 0 0,0-1-1 0 0,0 0 1 0 0,-1 0-1 0 0,-5 7 0 0 0,-9 1-1547 0 0,7 0-460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0:54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7368 0 0,'27'0'666'0'0,"-21"-18"-532"0"0,-3 16 747 0 0,0 0 1 0 0,-1-1-1 0 0,1 1 1 0 0,0 0 0 0 0,0 1-1 0 0,0-1 1 0 0,0 0-1 0 0,5-1 1 0 0,11-6 3415 0 0,-5-2-2459 0 0,-11 8-1675 0 0,0 1 0 0 0,0-1 0 0 0,0 1 1 0 0,1-1-1 0 0,-1 1 0 0 0,1 0 0 0 0,0 0 0 0 0,-1 1 0 0 0,1-1 0 0 0,0 1 1 0 0,0 0-1 0 0,7-1 0 0 0,-10 2-141 0 0,0 0-1 0 0,1 0 1 0 0,-1 0-1 0 0,0 0 1 0 0,0-1 0 0 0,1 1-1 0 0,-1 0 1 0 0,0-1-1 0 0,0 1 1 0 0,1 0 0 0 0,-1-1-1 0 0,1 0 1 0 0,1-1-5 0 0,0 1 1 0 0,0-1 0 0 0,1 1-1 0 0,-1 0 1 0 0,0 0-1 0 0,6 0 1 0 0,2 0-193 0 0,1 0-1 0 0,20 1 1 0 0,-11 1-1306 0 0,-17 0-891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1:24.5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43 5528 0 0,'0'0'990'0'0,"3"-1"1221"0"0,69-22 8659 0 0,-49 16-9088 0 0,-17 4-1329 0 0,-1 1 1 0 0,1 1-1 0 0,0-1 1 0 0,-1 1-1 0 0,1 0 1 0 0,9-1-1 0 0,-4 2-72 0 0,-1 1 0 0 0,0-1-1 0 0,0 2 1 0 0,0-1 0 0 0,0 1-1 0 0,10 4 1 0 0,-16-5-318 0 0,-1 1 0 0 0,1 0 0 0 0,0-1 0 0 0,-1 1-1 0 0,1 1 1 0 0,-1-1 0 0 0,0 1 0 0 0,1-1 0 0 0,-1 1 0 0 0,0 0 0 0 0,-1 0 0 0 0,1 0 0 0 0,-1 0 0 0 0,1 1 0 0 0,-1-1 0 0 0,0 1 0 0 0,3 5-1 0 0,2 7-43 0 0,-6-14-18 0 0,1 1-1 0 0,-1 0 0 0 0,1-1 0 0 0,-1 1 0 0 0,0 0 1 0 0,0 0-1 0 0,-1 0 0 0 0,1 0 0 0 0,0 0 0 0 0,-1 0 1 0 0,0 0-1 0 0,0 0 0 0 0,0 0 0 0 0,0 0 0 0 0,0 0 1 0 0,0 0-1 0 0,-1 0 0 0 0,-1 4 0 0 0,-4 9-255 0 0,-2 0 0 0 0,0 0 0 0 0,0 0-1 0 0,-2-1 1 0 0,0-1 0 0 0,0 0 0 0 0,-2 0 0 0 0,1-1-1 0 0,-26 22 1 0 0,35-32 215 0 0,-13 2-48 0 0,7-1 104 0 0,6-3 908 0 0,4 1-704 0 0,0 0-162 0 0,0 0-1 0 0,1 1 0 0 0,-1-1 1 0 0,0 0-1 0 0,1-1 0 0 0,0 1 1 0 0,0 0-1 0 0,-1-1 0 0 0,1 1 1 0 0,0-1-1 0 0,0 0 0 0 0,0 0 1 0 0,0 0-1 0 0,0 0 0 0 0,1-1 0 0 0,-1 1 1 0 0,5-1-1 0 0,-2 1 21 0 0,0-1-1 0 0,0 1 0 0 0,0 1 1 0 0,-1-1-1 0 0,8 3 1 0 0,13 3 73 0 0,-9-3-106 0 0,-14-3-42 0 0,0 0 1 0 0,-1-1 0 0 0,1 1-1 0 0,0-1 1 0 0,0 0-1 0 0,0 1 1 0 0,0-1-1 0 0,0-1 1 0 0,3 1-1 0 0,30-9-2344 0 0,0-5-4039 0 0,-20 4-2162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0:55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0 104 10136 0 0,'1'-2'3026'0'0,"-1"1"-2835"0"0,1 1 0 0 0,-1-1 0 0 0,1 0-1 0 0,-1 1 1 0 0,1-1 0 0 0,0 0 0 0 0,-1 1 0 0 0,1-1-1 0 0,0 1 1 0 0,-1-1 0 0 0,1 1 0 0 0,0 0-1 0 0,-1-1 1 0 0,1 1 0 0 0,1-1 0 0 0,-1 1-66 0 0,0 0 1 0 0,-1 0 0 0 0,1-1-1 0 0,-1 1 1 0 0,1 0 0 0 0,0 0-1 0 0,-1-1 1 0 0,1 1 0 0 0,-1 0-1 0 0,1-1 1 0 0,-1 1-1 0 0,1-1 1 0 0,-1 1 0 0 0,1 0-1 0 0,-1-1 1 0 0,0 1 0 0 0,1-1-1 0 0,-1 1 1 0 0,0-1 0 0 0,1 0-1 0 0,-1 1 1 0 0,0-1 0 0 0,0 1-1 0 0,1-1 1 0 0,-1 0-1 0 0,0 1 1 0 0,0-2 0 0 0,0 1-5 0 0,0 0 0 0 0,1 0 1 0 0,-1 0-1 0 0,0 0 0 0 0,0 0 0 0 0,1 0 1 0 0,-1 0-1 0 0,0 0 0 0 0,1 1 1 0 0,-1-1-1 0 0,1 0 0 0 0,-1 0 0 0 0,1 0 1 0 0,0 0-1 0 0,-1 0 0 0 0,1 1 1 0 0,0-1-1 0 0,0 0 0 0 0,2-1 117 0 0,-1 0 0 0 0,1 0 0 0 0,0 0 0 0 0,0 1 0 0 0,5-3 0 0 0,6 0 386 0 0,28-6 1 0 0,-32 8-466 0 0,17-3-994 0 0,1-2 0 0 0,33-13 1 0 0,-57 19-528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0:55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18863 0 0,'0'0'3316'0'0,"0"3"-2624"0"0,0-2-641 0 0,0 14 279 0 0,0 1 0 0 0,-1 0 0 0 0,-1-1-1 0 0,-5 23 1 0 0,-19 59-166 0 0,15-23-244 0 0,4-33-78 0 0,7-35 104 0 0,-1 1 0 0 0,0-1 0 0 0,0 0 0 0 0,0 0 0 0 0,-1 0 0 0 0,-5 12 0 0 0,6-17-58 0 0,2 1 68 0 0,0-1 0 0 0,0 0 0 0 0,0-1 0 0 0,0 1 0 0 0,0 0-1 0 0,0 0 1 0 0,0 0 0 0 0,0 0 0 0 0,2 0 0 0 0,-1-1 83 0 0,0-1 0 0 0,0 1-1 0 0,0-1 1 0 0,0 1 0 0 0,0-1 0 0 0,0 0 0 0 0,0 0-1 0 0,0 0 1 0 0,-1 0 0 0 0,4-2 0 0 0,8-5 127 0 0,6 1 54 0 0,-9 3-77 0 0,1 0 0 0 0,0 0-1 0 0,16-2 1 0 0,8-1 128 0 0,-22 4-170 0 0,1 0 0 0 0,0 1 1 0 0,14 0-1 0 0,-17 1-89 0 0,-1 0 0 0 0,1-1 0 0 0,-1 0 1 0 0,13-4-1 0 0,-14 4 4 0 0,11-1-16 0 0,-17 3-57 0 0,-1 0 0 0 0,1 0 1 0 0,-1 0-1 0 0,1 0 0 0 0,-1-1 1 0 0,1 1-1 0 0,-1-1 0 0 0,1 0 1 0 0,-1 0-1 0 0,4-2 0 0 0,15-11-2557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0:55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0 4144 0 0,'-1'2'6602'0'0,"-11"22"2546"0"0,9-18-8704 0 0,1 0 1 0 0,0 0-1 0 0,0 1 1 0 0,0-1-1 0 0,1 1 1 0 0,0-1-1 0 0,0 12 1 0 0,-7 123 2047 0 0,1 3-1736 0 0,13 74-848 0 0,-1-181-59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0:59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0 2304 0 0,'0'0'101'0'0,"-11"5"8934"0"0,2-4-4621 0 0,8-1-4215 0 0,-1 1-1 0 0,1-1 1 0 0,0 0-1 0 0,-1 0 1 0 0,1 0-1 0 0,0 1 1 0 0,-1-1-1 0 0,1 1 1 0 0,0-1-1 0 0,0 1 1 0 0,-1 0-1 0 0,1-1 0 0 0,0 1 1 0 0,0 0-1 0 0,0 0 1 0 0,0 0-1 0 0,0 0 1 0 0,0-1-1 0 0,0 2 1 0 0,0-1-1 0 0,0 1 1 0 0,-10 13 1262 0 0,5-7-1181 0 0,1 0-1 0 0,0 0 1 0 0,0 0 0 0 0,1 1 0 0 0,0-1 0 0 0,-5 15 0 0 0,-2 33-205 0 0,2 1 1 0 0,3 0 0 0 0,1 75-1 0 0,6-60-84 0 0,20 135 0 0 0,-15-176-141 0 0,2-1 1 0 0,20 51 0 0 0,-26-76-21 0 0,1 1 1 0 0,0-1-1 0 0,0 1 1 0 0,0-1-1 0 0,1 0 1 0 0,-1 0-1 0 0,1 0 1 0 0,8 6-1 0 0,-9-8-349 0 0,1 0-1 0 0,-1-1 0 0 0,1 1 1 0 0,0-1-1 0 0,0 0 0 0 0,0 0 1 0 0,5 2-1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0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7368 0 0,'0'0'568'0'0,"0"-1"-374"0"0,0-1 68 0 0,-1 1 0 0 0,1-1 0 0 0,0 0 0 0 0,0 1 0 0 0,1-1 0 0 0,-1 0 0 0 0,0 1 0 0 0,0-1-1 0 0,1 0 1 0 0,-1 1 0 0 0,1-1 0 0 0,0 1 0 0 0,-1-1 0 0 0,1 1 0 0 0,0-1 0 0 0,1-1 0 0 0,2-2 904 0 0,-2 3-670 0 0,0 1 0 0 0,0-1 0 0 0,0 1 1 0 0,0-1-1 0 0,1 1 0 0 0,-1 0 0 0 0,0 0 0 0 0,1 0 0 0 0,3 0 1 0 0,0-1-86 0 0,-2 0-164 0 0,1 0-1 0 0,-1 1 1 0 0,1 0-1 0 0,0 0 1 0 0,0 0 0 0 0,0 0-1 0 0,0 1 1 0 0,-1 0-1 0 0,1 0 1 0 0,0 0-1 0 0,0 0 1 0 0,0 1 0 0 0,0 0-1 0 0,0 0 1 0 0,-1 0-1 0 0,7 3 1 0 0,-9-3 29 0 0,8 8 227 0 0,-8-6-485 0 0,1 0 0 0 0,-1 0 1 0 0,0 0-1 0 0,1 0 0 0 0,-1 0 1 0 0,-1 0-1 0 0,1 0 1 0 0,0 1-1 0 0,-1-1 0 0 0,0 1 1 0 0,0-1-1 0 0,0 1 0 0 0,0 0 1 0 0,0-1-1 0 0,-1 1 1 0 0,0 0-1 0 0,1 4 0 0 0,-6 23-146 0 0,3-14-75 0 0,-1-1 0 0 0,-1 1 0 0 0,0-1-1 0 0,-9 22 1 0 0,2-12-200 0 0,-9 18-371 0 0,3-11 157 0 0,14-26 469 0 0,0 0 0 0 0,0 0 0 0 0,0-1 1 0 0,-1 0-1 0 0,0 0 0 0 0,-1 0 1 0 0,1 0-1 0 0,-1-1 0 0 0,-8 9 0 0 0,-12 3-82 0 0,23-15 156 0 0,2-2 107 0 0,1 0-1 0 0,-1 0 0 0 0,0 0 0 0 0,0 0 0 0 0,0 0 1 0 0,0 0-1 0 0,0 0 0 0 0,0 0 0 0 0,0 0 1 0 0,0 0-1 0 0,0 0 0 0 0,1 0 0 0 0,-1 0 0 0 0,0 0 1 0 0,0 0-1 0 0,0 0 0 0 0,0 0 0 0 0,0 0 1 0 0,0 0-1 0 0,0 0 0 0 0,0 0 0 0 0,0 0 0 0 0,0 0 1 0 0,0 1-1 0 0,1-1 0 0 0,-1 0 0 0 0,0 0 0 0 0,0 0 1 0 0,0 0-1 0 0,0 0 0 0 0,0 0 0 0 0,0 0 1 0 0,0 0-1 0 0,0 0 0 0 0,0 0 0 0 0,0 0 0 0 0,0 1 1 0 0,0-1-1 0 0,0 0 0 0 0,0 0 0 0 0,0 0 1 0 0,0 0-1 0 0,0 0 0 0 0,0 0 0 0 0,0 0 0 0 0,0 0 1 0 0,0 0-1 0 0,0 1 0 0 0,0-1 0 0 0,0 0 1 0 0,0 0-1 0 0,0 0 0 0 0,0 0 0 0 0,0 0 0 0 0,71-18 1384 0 0,25 5-1068 0 0,-72 10-634 0 0,-2 1-1339 0 0,-2-2-3626 0 0,-4-2-1666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0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8752 0 0,'0'0'1110'0'0,"2"1"-42"0"0,29 15 2980 0 0,-22-12-3322 0 0,-1 0-1 0 0,1 1 1 0 0,-1 0 0 0 0,-1 0 0 0 0,1 0-1 0 0,12 13 1 0 0,-10-6-100 0 0,1 1 0 0 0,13 25 1 0 0,-11-18-374 0 0,-6-8-103 0 0,0 0-1 0 0,-1 0 1 0 0,9 25 0 0 0,-7-14-47 0 0,2 8-27 0 0,-1 0 1 0 0,-1 1 0 0 0,5 56 0 0 0,3 15 6 0 0,-14-72-30 0 0,-5 54-1 0 0,2-73-151 0 0,-1 0-1 0 0,0-1 1 0 0,-1 1-1 0 0,0-1 1 0 0,-1 1-1 0 0,0-1 1 0 0,-8 15-1 0 0,11-24-71 0 0,0 0 0 0 0,-1-1-1 0 0,1 1 1 0 0,0 0-1 0 0,0-1 1 0 0,-1 1 0 0 0,1-1-1 0 0,-1 0 1 0 0,1 1-1 0 0,-1-1 1 0 0,0 0 0 0 0,0 0-1 0 0,1 0 1 0 0,-1 0 0 0 0,-3 1-1 0 0,1 0-262 0 0,-3 2-1150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0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2760 0 0,'2'0'596'0'0,"9"-1"7001"0"0,-11 1-7554 0 0,4-2 723 0 0,0 1 0 0 0,0-1 0 0 0,0 1 0 0 0,0 0 0 0 0,0 0 0 0 0,7 0 2093 0 0,-8 1-2108 0 0,34-4 1072 0 0,-36 4-1375 0 0,2 0-58 0 0,5 0-109 0 0,-5-1-213 0 0,-1 1 0 0 0,0 0 1 0 0,0 0-1 0 0,1 0 1 0 0,-1 0-1 0 0,0 1 0 0 0,1-1 1 0 0,-1 0-1 0 0,0 1 0 0 0,0 0 1 0 0,1 0-1 0 0,1 0 1 0 0,4 4-44 0 0,-7-5-18 0 0,-1 1 1 0 0,1-1-1 0 0,0 0 1 0 0,-1 1-1 0 0,1-1 1 0 0,0 1-1 0 0,-1-1 1 0 0,1 1-1 0 0,-1-1 0 0 0,1 1 1 0 0,0 0-1 0 0,-1-1 1 0 0,0 1-1 0 0,1-1 1 0 0,-1 1-1 0 0,1 0 1 0 0,-1 0-1 0 0,0-1 0 0 0,1 1 1 0 0,-1 0-1 0 0,0 0 1 0 0,0-1-1 0 0,0 1 1 0 0,0 0-1 0 0,1 0 1 0 0,-1 0-1 0 0,0-1 0 0 0,0 1 1 0 0,-1 0-1 0 0,1 0 1 0 0,0 0-1 0 0,0-1 1 0 0,0 1-1 0 0,0 0 1 0 0,-1 0-1 0 0,1-1 0 0 0,0 1 1 0 0,-1 0-1 0 0,1-1 1 0 0,-1 1-1 0 0,1 0 1 0 0,0-1-1 0 0,-1 1 1 0 0,0 0-1 0 0,1-1 0 0 0,-1 1 1 0 0,-1 0-1 0 0,0 1 59 0 0,2 0-116 0 0,-1 0 1 0 0,1 0-1 0 0,-1 0 1 0 0,0 0-1 0 0,0 0 1 0 0,0 0-1 0 0,-1 3 1 0 0,0-2-21 0 0,-7 27-1442 0 0,9-29 1485 0 0,0-1-1 0 0,0 1 1 0 0,0 0-1 0 0,0 0 1 0 0,0 0-1 0 0,0 0 1 0 0,0-1-1 0 0,1 1 1 0 0,-1 0-1 0 0,0 0 1 0 0,1-1-1 0 0,-1 1 1 0 0,0 0-1 0 0,1 0 1 0 0,-1-1-1 0 0,1 1 1 0 0,-1 0-1 0 0,1-1 1 0 0,-1 1-1 0 0,1-1 1 0 0,0 1-1 0 0,-1-1 1 0 0,1 1-1 0 0,0-1 1 0 0,-1 1-1 0 0,2-1 1 0 0,2 4-209 0 0,-1-1 213 0 0,0-1 0 0 0,-1 1 0 0 0,1-1 0 0 0,1 0 0 0 0,-1 0 0 0 0,0 0 0 0 0,0 0-1 0 0,1 0 1 0 0,-1-1 0 0 0,6 2 0 0 0,2 1-1 0 0,-1 0 0 0 0,18 10 0 0 0,-10-1 26 0 0,-15-8 15 0 0,2 1 43 0 0,-5-6-37 0 0,1 1 0 0 0,-1-1 0 0 0,1 0-1 0 0,-1 0 1 0 0,1 1 0 0 0,-1-1 0 0 0,1 0 0 0 0,-1 1 0 0 0,1-1 0 0 0,-1 0-1 0 0,0 1 1 0 0,1-1 0 0 0,-1 1 0 0 0,0-1 0 0 0,1 1 0 0 0,-1-1-1 0 0,0 1 1 0 0,1-1 0 0 0,-1 1 0 0 0,0-1 0 0 0,0 1 0 0 0,0-1 0 0 0,0 1-1 0 0,1-1 1 0 0,-1 1 0 0 0,0-1 0 0 0,0 1 0 0 0,0 0 0 0 0,0-1 0 0 0,0 1-1 0 0,0-1 1 0 0,-1 1 0 0 0,1-1 0 0 0,0 1 0 0 0,0-1 0 0 0,0 1-1 0 0,0-1 1 0 0,-1 1 0 0 0,1-1 0 0 0,-1 2 0 0 0,-1-1 14 0 0,0 1 0 0 0,0 0 1 0 0,0-1-1 0 0,0 0 0 0 0,0 1 0 0 0,-1-1 1 0 0,-2 1-1 0 0,-1 1 113 0 0,4-2 106 0 0,-4 9 74 0 0,-15 5-461 0 0,-2-3-1053 0 0,7-7-4244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1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68 13216 0 0,'-8'0'1194'0'0,"-3"0"-822"0"0,9 0 472 0 0,6-1-400 0 0,0 1 0 0 0,0-1 0 0 0,0 0 1 0 0,-1 0-1 0 0,1 0 0 0 0,0-1 0 0 0,0 1 0 0 0,6-5 0 0 0,-4 3 211 0 0,0 0 0 0 0,0 1 0 0 0,10-4 0 0 0,40-13 1281 0 0,11 1-1500 0 0,-62 17-435 0 0,-1 0 0 0 0,1 1 0 0 0,-1 0 0 0 0,9 0 0 0 0,-5 1-138 0 0,-5-1-539 0 0,7 0-2433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1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14336 0 0,'25'4'330'0'0,"-19"-4"1665"0"0,-2 13-601 0 0,0-6-1072 0 0,-3-2-90 0 0,-1-1 0 0 0,1 1 1 0 0,-1 0-1 0 0,-1 6 0 0 0,1-6-110 0 0,0 0 0 0 0,0-1 0 0 0,1 1 0 0 0,0 6-1 0 0,15 36 556 0 0,-11-34-539 0 0,0 0 0 0 0,4 22 0 0 0,-6-24-103 0 0,-1-1-1 0 0,1 1 0 0 0,1-1 1 0 0,0 0-1 0 0,0 0 1 0 0,8 12-1 0 0,2 15-111 0 0,-13-31-106 0 0,1 0-1 0 0,0 0 1 0 0,1 0 0 0 0,0-1-1 0 0,0 1 1 0 0,0 0 0 0 0,5 5-1 0 0,6 6-1272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2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13072 0 0,'21'-12'597'0'0,"-17"10"-9"0"0,3-1-173 0 0,0 0 0 0 0,-1 0 0 0 0,1 0-1 0 0,0 1 1 0 0,0 0 0 0 0,0 1 0 0 0,1 0 0 0 0,-1 0 0 0 0,0 0 0 0 0,0 1 0 0 0,1 0-1 0 0,-1 0 1 0 0,0 1 0 0 0,0 0 0 0 0,1 0 0 0 0,-1 1 0 0 0,11 4 0 0 0,41 16 1781 0 0,-55-12-1896 0 0,-3-6-267 0 0,4 5 15 0 0,-4-8-41 0 0,0 0 0 0 0,0 0-1 0 0,0 0 1 0 0,0 0 0 0 0,0 1 0 0 0,0-1-1 0 0,-1 0 1 0 0,1 1 0 0 0,0-1 0 0 0,-1 1-1 0 0,1-1 1 0 0,-1 1 0 0 0,0-1-1 0 0,0 1 1 0 0,1 2 0 0 0,-4 7 6 0 0,2-10-13 0 0,1 0 1 0 0,-1 0 0 0 0,1 0-1 0 0,-1 0 1 0 0,1 0 0 0 0,0 0-1 0 0,0 0 1 0 0,0 0 0 0 0,-1 0-1 0 0,1 0 1 0 0,0 0 0 0 0,0 0-1 0 0,1 0 1 0 0,-1 0 0 0 0,0 0-1 0 0,0 1 1 0 0,0-1 0 0 0,1 1-1 0 0,5 8 25 0 0,-5-9-23 0 0,0 1 1 0 0,0-1-1 0 0,0 0 1 0 0,0 1-1 0 0,0-1 1 0 0,0 1 0 0 0,-1-1-1 0 0,1 1 1 0 0,-1 0-1 0 0,1-1 1 0 0,-1 1-1 0 0,0 0 1 0 0,1 3-1 0 0,-5 26-2 0 0,3-25 0 0 0,0 1 0 0 0,0-1 0 0 0,0 1 0 0 0,1 10 0 0 0,2 0-45 0 0,0-8-49 0 0,-1 0 0 0 0,0 0 0 0 0,-1 0 0 0 0,0 1 0 0 0,-3 14 0 0 0,-1-11-98 0 0,3-10 152 0 0,1-1 0 0 0,-1 0 0 0 0,0 1 0 0 0,1-1 0 0 0,-1 1 0 0 0,1-1 0 0 0,0 0 0 0 0,-1 1 0 0 0,1-1 0 0 0,1 1 0 0 0,-1-1 0 0 0,1 3 0 0 0,2 7-97 0 0,-2-10 109 0 0,-1 0 0 0 0,1 0 0 0 0,0 0 0 0 0,-1 0 0 0 0,1 0 0 0 0,-1 0 1 0 0,0 0-1 0 0,0 0 0 0 0,1 0 0 0 0,-1 0 0 0 0,-1 0 0 0 0,1 1 0 0 0,0-1 0 0 0,0 0 0 0 0,-1 0 0 0 0,1 0 1 0 0,-1 0-1 0 0,0 0 0 0 0,0 0 0 0 0,0 0 0 0 0,0-1 0 0 0,0 1 0 0 0,-1 2 0 0 0,-13 21-592 0 0,14-23 240 0 0,-2-1-4 0 0,-11 3-3 0 0,7-2 208 0 0,1 0 0 0 0,-1 0 1 0 0,0-1-1 0 0,-11 1 0 0 0,13-15 700 0 0,0-2-75 0 0,0-6 292 0 0,8 19-432 0 0,23-6 316 0 0,-21 2-116 0 0,-2 2-384 0 0,29-5 554 0 0,-30 8-332 0 0,-1 0-298 0 0,0 0-1 0 0,-1 0 1 0 0,1 0-1 0 0,0 0 1 0 0,0 0-1 0 0,0 1 1 0 0,0-1-1 0 0,0 0 1 0 0,0 1-1 0 0,0-1 1 0 0,0 1-1 0 0,0-1 1 0 0,0 1-1 0 0,0-1 1 0 0,0 1-1 0 0,2-1 1 0 0,-1 1-6 0 0,-1 0 0 0 0,0-1 0 0 0,0 1-1 0 0,0 0 1 0 0,0-1 0 0 0,0 1 0 0 0,0-1 0 0 0,0 0 0 0 0,0 1 0 0 0,0-1 0 0 0,0 0 0 0 0,0 1 0 0 0,0-1 0 0 0,0 0-1 0 0,0 0 1 0 0,0 0 0 0 0,0-1 0 0 0,17 2 380 0 0,-1 0-253 0 0,0 1 0 0 0,26 4 1 0 0,56 17-3752 0 0,-82-21 1146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1:24.9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55 7368 0 0,'0'0'568'0'0,"3"0"-44"0"0,11-1 1988 0 0,0 0 0 0 0,-1-1 1 0 0,1-1-1 0 0,0 0 1 0 0,13-6-1 0 0,3-4-484 0 0,-24 11-1890 0 0,-1-1 0 0 0,1 1 0 0 0,0-1 0 0 0,10-1 1 0 0,8-2 646 0 0,-18 4-3225 0 0</inkml:trace>
  <inkml:trace contextRef="#ctx0" brushRef="#br0" timeOffset="1">43 171 9672 0 0,'0'0'874'0'0,"2"2"-335"0"0,0 0 479 0 0,1 0 0 0 0,1-1 1 0 0,-1 1-1 0 0,0-1 0 0 0,0 1 0 0 0,0-1 0 0 0,1 0 1 0 0,-1-1-1 0 0,1 1 0 0 0,5 0 0 0 0,16 0 2911 0 0,-4-4-4325 0 0,-7-2 141 0 0,29-6-1 0 0,-31 9 59 0 0,0-1 0 0 0,0 0-1 0 0,21-9 1 0 0,-17 5-1898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2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33 11056 0 0,'-21'-12'852'0'0,"21"12"-837"0"0,0 0 1 0 0,-1-1-1 0 0,1 1 1 0 0,0 0 0 0 0,0-1-1 0 0,0 1 1 0 0,-1 0-1 0 0,1-1 1 0 0,0 1 0 0 0,0 0-1 0 0,0-1 1 0 0,0 1-1 0 0,0 0 1 0 0,0-1 0 0 0,0 1-1 0 0,0-1 1 0 0,0 1-1 0 0,0 0 1 0 0,0-1 0 0 0,0 1-1 0 0,0 0 1 0 0,0-1 0 0 0,0 1-1 0 0,0-1 1 0 0,0 1-1 0 0,0 0 1 0 0,-5-12 9956 0 0,0 20-4447 0 0,2-1-7652 0 0,-1 35 2518 0 0,4-30-299 0 0,-2 0 0 0 0,-3 20 0 0 0,-3 8-131 0 0,1 0 1 0 0,-2 65-1 0 0,9-85 34 0 0,1 1 1 0 0,6 32-1 0 0,0 11-52 0 0,-6-52 32 0 0,1 0-1 0 0,0 0 0 0 0,1 0 1 0 0,0 0-1 0 0,0-1 1 0 0,1 1-1 0 0,1-1 0 0 0,0 0 1 0 0,7 11-1 0 0,-1 2-161 0 0,-11-21 143 0 0,2 0-1 0 0,-1 0 1 0 0,0 0 0 0 0,1 0-1 0 0,-1 0 1 0 0,1-1-1 0 0,0 1 1 0 0,0 0-1 0 0,0-1 1 0 0,0 1 0 0 0,4 2-1 0 0,1 1-792 0 0,14 9 167 0 0,-2-8-7430 0 0,-4-6 1352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2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12984 0 0,'16'-2'200'0'0,"-9"1"146"0"0,1 0 0 0 0,-1 0 0 0 0,13-4 2118 0 0,-9 3-376 0 0,-5 0-1685 0 0,17-2 1651 0 0,1 1 0 0 0,28 0 0 0 0,-51 4-1992 0 0,0-1 0 0 0,-1 1 0 0 0,1-1-1 0 0,-1 1 1 0 0,1-1 0 0 0,-1 1 0 0 0,1-1 0 0 0,-1 1-1 0 0,1 0 1 0 0,-1-1 0 0 0,1 1 0 0 0,-1 0 0 0 0,0-1-1 0 0,1 1 1 0 0,-1 0 0 0 0,0 0 0 0 0,0 0-56 0 0,-1-1 1 0 0,1 1 0 0 0,-1-1-1 0 0,1 0 1 0 0,-1 1 0 0 0,1-1-1 0 0,0 1 1 0 0,-1-1 0 0 0,1 1-1 0 0,-1 0 1 0 0,1-1-1 0 0,0 1 1 0 0,0-1 0 0 0,-1 1-1 0 0,1 0 1 0 0,0-1 0 0 0,0 1-1 0 0,0-1 1 0 0,-1 1-1 0 0,1 0 1 0 0,0-1 0 0 0,0 1-1 0 0,0 0 1 0 0,0-1 0 0 0,0 1-1 0 0,1 1 1 0 0,9 16 87 0 0,-9-17-97 0 0,0 1 0 0 0,1 0 0 0 0,-1-1 1 0 0,0 1-1 0 0,0 0 0 0 0,0-1 1 0 0,0 1-1 0 0,-1 0 0 0 0,1 0 1 0 0,0 0-1 0 0,-1 0 0 0 0,1 0 0 0 0,-1 0 1 0 0,0 0-1 0 0,0 0 0 0 0,0 0 1 0 0,0 0-1 0 0,0 4 0 0 0,-2 1-26 0 0,1-5 16 0 0,0 1-1 0 0,0-1 0 0 0,0 1 0 0 0,1-1 1 0 0,-1 1-1 0 0,1 0 0 0 0,0-1 0 0 0,0 1 1 0 0,0 0-1 0 0,0 4 0 0 0,4 5-150 0 0,-3-10 127 0 0,-1-1 0 0 0,1 1 0 0 0,-1 0 0 0 0,1 0 0 0 0,-1-1 0 0 0,0 1-1 0 0,1 0 1 0 0,-1 0 0 0 0,0 0 0 0 0,0-1 0 0 0,0 1 0 0 0,-1 0 0 0 0,1 0 0 0 0,-1 2 0 0 0,-6 9-224 0 0,6-11 221 0 0,0-1 0 0 0,0 0 1 0 0,0 1-1 0 0,0-1 0 0 0,1 1 0 0 0,-1-1 0 0 0,0 1 0 0 0,1 0 0 0 0,-1-1 0 0 0,1 1 0 0 0,0-1 0 0 0,-1 1 0 0 0,1 0 0 0 0,0 2 0 0 0,4 5-265 0 0,-4-9 274 0 0,1 1 0 0 0,-1 0-1 0 0,1-1 1 0 0,-1 1 0 0 0,0 0 0 0 0,1-1 0 0 0,-1 1-1 0 0,0 0 1 0 0,0 0 0 0 0,1-1 0 0 0,-1 1 0 0 0,0 0-1 0 0,0 0 1 0 0,0-1 0 0 0,0 1 0 0 0,0 0 0 0 0,0 0-1 0 0,0-1 1 0 0,0 1 0 0 0,0 0 0 0 0,-1 0 0 0 0,1-1-1 0 0,0 1 1 0 0,-1 1 0 0 0,-21 23-1081 0 0,21-25 1093 0 0,1 0 0 0 0,0 0 0 0 0,0 0 0 0 0,0 0 0 0 0,-1 1 0 0 0,1-1 0 0 0,0 0 0 0 0,0 0 0 0 0,0 0 0 0 0,0 1 0 0 0,0-1 0 0 0,0 0 0 0 0,-1 0 0 0 0,1 0-1 0 0,0 1 1 0 0,0-1 0 0 0,0 0 0 0 0,0 0 0 0 0,0 0 0 0 0,0 1 0 0 0,0-1 0 0 0,0 0 0 0 0,0 0 0 0 0,0 1 0 0 0,0-1 0 0 0,0 0 0 0 0,0 0 0 0 0,0 0 0 0 0,0 1 0 0 0,0-1 0 0 0,0 0 0 0 0,0 0 0 0 0,0 1 0 0 0,0-1 0 0 0,1 0-2 0 0,-1 0 1 0 0,0 1-1 0 0,0-1 1 0 0,0 0-1 0 0,0 0 0 0 0,0 0 1 0 0,0 1-1 0 0,0-1 1 0 0,0 0-1 0 0,0 0 1 0 0,0 1-1 0 0,0-1 0 0 0,0 0 1 0 0,0 0-1 0 0,0 1 1 0 0,0-1-1 0 0,0 0 1 0 0,0 0-1 0 0,0 0 0 0 0,0 1 1 0 0,0-1-1 0 0,0 0 1 0 0,0 0-1 0 0,-1 0 1 0 0,1 1-1 0 0,0-1 0 0 0,0 0 1 0 0,0 0-1 0 0,-2 3-55 0 0,0-1-1 0 0,0 0 1 0 0,0 0-1 0 0,0-1 1 0 0,0 1-1 0 0,-4 3 0 0 0,3-4-24 0 0,2 0 18 0 0,-20 2 137 0 0,18-3 1030 0 0,15-1-499 0 0,7-1-185 0 0,1-1-1 0 0,-1-2 1 0 0,0 0 0 0 0,28-11 0 0 0,-45 15-381 0 0,1 1 0 0 0,-1-1 0 0 0,1 0 0 0 0,-1 1 0 0 0,1 0 0 0 0,4-1 0 0 0,-5 2-16 0 0,1-2-1 0 0,-1 1 1 0 0,1 0-1 0 0,-1 0 1 0 0,0-1-1 0 0,1 1 1 0 0,-1-1-1 0 0,0 0 1 0 0,0 1-1 0 0,3-3 1 0 0,-2 2-47 0 0,0 0 1 0 0,-1 1-1 0 0,1-1 1 0 0,0 0-1 0 0,0 1 1 0 0,0-1-1 0 0,0 1 1 0 0,0 0-1 0 0,4 1 0 0 0,-4-1-136 0 0,2-2-1223 0 0,5-6-437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3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4144 0 0,'14'8'319'0'0,"-11"-6"198"0"0,7 2 4471 0 0,-1 1-1789 0 0,1 1 0 0 0,12 11 0 0 0,16 17-275 0 0,-24-19-2007 0 0,-1 1 0 0 0,15 24 1 0 0,1 0-25 0 0,-23-31-740 0 0,0 1 0 0 0,0 0 0 0 0,-1 0 1 0 0,0 1-1 0 0,4 14 0 0 0,-1-1 83 0 0,5 35-1 0 0,-6 8-65 0 0,-5-41-125 0 0,-2-9-41 0 0,0 0 0 0 0,-3 21 0 0 0,0-1-4 0 0,1-5-527 0 0,-2 0 0 0 0,-1 0 0 0 0,-2-1 0 0 0,-15 46 1 0 0,10-45-1488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3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14800 0 0,'0'0'1342'0'0,"6"-1"-1076"0"0,40-9 1617 0 0,1-3 837 0 0,-38 11-2236 0 0,0 0 0 0 0,15-5 0 0 0,-18 4-388 0 0,1 1 0 0 0,0 0 0 0 0,0 0 0 0 0,0 1 0 0 0,11-1 0 0 0,14 0 138 0 0,-26 1-235 0 0,-1 0 1 0 0,1 0 0 0 0,0 1-1 0 0,-1 0 1 0 0,1 0 0 0 0,0 1 0 0 0,0-1-1 0 0,8 3 1 0 0,-13-2-124 0 0,1-1 0 0 0,-1 0 0 0 0,1 1 0 0 0,-1-1 0 0 0,1 0 0 0 0,-1 0 0 0 0,1 0-1 0 0,0 0 1 0 0,1-1 0 0 0,1 1-954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3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2760 0 0,'-1'0'31'0'0,"1"1"0"0"0,-1-1-1 0 0,0 1 1 0 0,0 0 0 0 0,-18 10 16584 0 0,18-8-14546 0 0,1-1-3282 0 0,-1 2 1544 0 0,1 0 0 0 0,0 1 1 0 0,0-1-1 0 0,0 0 1 0 0,1 1-1 0 0,-1-1 0 0 0,1 0 1 0 0,3 8-1 0 0,1 8 292 0 0,7 36 50 0 0,28 74-1 0 0,-40-130-672 0 0,9 23-86 0 0,0-1 0 0 0,17 26-1 0 0,-18-35-36 0 0,24 34-4343 0 0,-18-33-3093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4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203 178 16671 0 0,'-4'-89'5683'0'0,"4"84"-5241"0"0,-1 0-1 0 0,1 1 1 0 0,-1-1 0 0 0,0 0 0 0 0,0 1-1 0 0,-4-8 1 0 0,5 10-364 0 0,-1-1 0 0 0,-1 1 0 0 0,1 0 0 0 0,0 0-1 0 0,0-1 1 0 0,-1 1 0 0 0,0 0 0 0 0,1 0 0 0 0,-1 1 0 0 0,0-1-1 0 0,0 0 1 0 0,0 0 0 0 0,0 1 0 0 0,-2-2 0 0 0,-30-14 234 0 0,34 17-306 0 0,-1 0 0 0 0,1 0 0 0 0,-1 0 0 0 0,0 0 0 0 0,1 0 0 0 0,-1 1 0 0 0,1-1 0 0 0,-1 0 0 0 0,0 0 0 0 0,1 1 0 0 0,-1-1 0 0 0,1 0 0 0 0,-1 1 0 0 0,1-1 0 0 0,-1 0 0 0 0,1 1 0 0 0,-1-1 0 0 0,1 1 1 0 0,0-1-1 0 0,-1 2 0 0 0,0-2 12 0 0,-7 5-19 0 0,1 0 0 0 0,-1 0 0 0 0,1 1 0 0 0,0-1-1 0 0,0 2 1 0 0,-7 8 0 0 0,7-5-51 0 0,0 0-1 0 0,1 0 1 0 0,0 0-1 0 0,1 1 1 0 0,0 0-1 0 0,0 0 1 0 0,1 1-1 0 0,1-1 1 0 0,-3 15-1 0 0,3-7-161 0 0,1 1 0 0 0,1-1 0 0 0,0 0 1 0 0,5 37-1 0 0,-3-48 79 0 0,1 0 1 0 0,-1 0 0 0 0,2 0 0 0 0,-1 0 0 0 0,1-1 0 0 0,0 1-1 0 0,8 11 1 0 0,-3-5-359 0 0,2-1 0 0 0,19 22-1 0 0,-27-33 467 0 0,0 0 0 0 0,-1-1 1 0 0,1 1-1 0 0,1-1 0 0 0,-1 1 0 0 0,0-1 0 0 0,0 1 0 0 0,1-1 0 0 0,-1 0 0 0 0,0 0 0 0 0,1 0 0 0 0,-1-1 0 0 0,1 1 0 0 0,-1 0 0 0 0,1-1 0 0 0,-1 0 1 0 0,1 0-1 0 0,0 0 0 0 0,-1 0 0 0 0,1 0 0 0 0,-1 0 0 0 0,4-1 0 0 0,-2 0 39 0 0,1 0 1 0 0,-1-1-1 0 0,0 1 1 0 0,0-1-1 0 0,0 0 1 0 0,0 0-1 0 0,0 0 1 0 0,-1 0-1 0 0,1-1 1 0 0,-1 0-1 0 0,0 0 1 0 0,4-3-1 0 0,6-8 42 0 0,-2 0 1 0 0,0 0-1 0 0,12-20 0 0 0,-19 27-41 0 0,38-71 339 0 0,-36 66-146 0 0,-1-1 0 0 0,-1 0 1 0 0,0 0-1 0 0,4-19 0 0 0,-8 17 35 0 0,0 13-193 0 0,0-1 0 0 0,-1 1 0 0 0,1 0 0 0 0,0 0 0 0 0,0 0 0 0 0,1 0 0 0 0,-1-1 0 0 0,0 1-1 0 0,1 0 1 0 0,0 0 0 0 0,-1 0 0 0 0,3-3 1299 0 0,-2 7-1288 0 0,14 18-12 0 0,-11-14-32 0 0,1 0-1 0 0,-1 1 1 0 0,5 9 0 0 0,2 6-15 0 0,-6-12 0 0 0,0 1 0 0 0,0-1 0 0 0,5 19 0 0 0,-6-17-35 0 0,0-1 1 0 0,2 1-1 0 0,-1-1 0 0 0,1 0 0 0 0,1-1 1 0 0,0 1-1 0 0,14 14 0 0 0,-18-21-3 0 0,27 28-4300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4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2304 0 0,'1'0'8624'0'0,"24"-1"-303"0"0,0-1-4459 0 0,-1-2-2612 0 0,28-7 0 0 0,21-3-238 0 0,-39 12-1099 0 0,-23 3-90 0 0,-10-1-251 0 0,9 5-3496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5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0 472 14600 0 0,'0'0'1722'0'0,"2"1"-842"0"0,2 2-465 0 0,0 0-1 0 0,0 0 1 0 0,0-1-1 0 0,1 0 1 0 0,-1 0 0 0 0,1 0-1 0 0,-1 0 1 0 0,1-1-1 0 0,0 1 1 0 0,0-1 0 0 0,0-1-1 0 0,-1 1 1 0 0,1-1-1 0 0,0 1 1 0 0,5-2-1 0 0,1 1-283 0 0,-1-1-1 0 0,0 0 1 0 0,1 0-1 0 0,-1-1 1 0 0,0-1-1 0 0,16-5 1 0 0,31-16-2205 0 0,-36 16 94 0 0</inkml:trace>
  <inkml:trace contextRef="#ctx0" brushRef="#br0" timeOffset="1">493 1 10592 0 0,'0'1'7721'0'0,"1"21"-4469"0"0,-1-15-2940 0 0,1 0 0 0 0,-1 1 0 0 0,-1 9 0 0 0,-18 129 782 0 0,7-41-610 0 0,10-93-486 0 0,2 0 1 0 0,-1 0-1 0 0,2 0 0 0 0,0 0 0 0 0,0 0 0 0 0,1 0 0 0 0,4 13 1 0 0,-6-25-1 0 0,0 0 0 0 0,0 1 0 0 0,0-1 1 0 0,0 0-1 0 0,0 0 0 0 0,0 0 0 0 0,0 1 1 0 0,0-1-1 0 0,0 0 0 0 0,0 0 0 0 0,0 0 1 0 0,0 0-1 0 0,0 1 0 0 0,0-1 1 0 0,0 0-1 0 0,0 0 0 0 0,0 0 0 0 0,0 0 1 0 0,0 1-1 0 0,1-1 0 0 0,-1 0 0 0 0,0 0 1 0 0,0 0-1 0 0,0 0 0 0 0,0 0 0 0 0,0 1 1 0 0,1-1-1 0 0,-1 0 0 0 0,0 0 1 0 0,0 0-1 0 0,0 0 0 0 0,0 0 0 0 0,1 0 1 0 0,-1 0-1 0 0,0 0 0 0 0,0 0 0 0 0,0 0 1 0 0,0 0-1 0 0,1 0 0 0 0,-1 0 0 0 0,0 0 1 0 0,1 0-1 0 0,-1 0-1 0 0,1 0 1 0 0,0 0-1 0 0,0 1 1 0 0,0-1-1 0 0,0 0 0 0 0,0 0 1 0 0,0 0-1 0 0,-1 1 1 0 0,1-1-1 0 0,0 0 0 0 0,0 1 1 0 0,0-1-1 0 0,-1 1 1 0 0,1-1-1 0 0,0 1 0 0 0,-1-1 1 0 0,1 1-1 0 0,0 0 1 0 0,0 0-1 0 0,1 0 10 0 0,-1 1 1 0 0,1-1-1 0 0,0 0 1 0 0,0 1-1 0 0,0-1 0 0 0,0 0 1 0 0,0 0-1 0 0,0 0 0 0 0,0-1 1 0 0,0 1-1 0 0,0-1 1 0 0,1 1-1 0 0,-1-1 0 0 0,0 1 1 0 0,0-1-1 0 0,0 0 1 0 0,1 0-1 0 0,-1 0 0 0 0,0-1 1 0 0,0 1-1 0 0,4-1 1 0 0,9-3 157 0 0,0 0 0 0 0,-1-1 1 0 0,1 0-1 0 0,14-8 0 0 0,-26 11-110 0 0,1 1-1 0 0,-1-1 1 0 0,0 1-1 0 0,1 0 1 0 0,4 0-1 0 0,-6 1-23 0 0,1-1 1 0 0,-1 1-1 0 0,0-1 0 0 0,1 0 0 0 0,-1 0 0 0 0,0 0 0 0 0,4-2 0 0 0,4-2 183 0 0,1 0 0 0 0,-1 1 0 0 0,21-6 0 0 0,3-1-1382 0 0,-4-4-5906 0 0,-20 6-851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5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18255 0 0,'0'0'1654'0'0,"-1"2"-1364"0"0,-7 4-255 0 0,6-6-24 0 0,1 1 0 0 0,0 0 0 0 0,-1 0 0 0 0,1 0 0 0 0,0 0 0 0 0,0 0 0 0 0,0 1 1 0 0,-1-1-1 0 0,1 0 0 0 0,0 0 0 0 0,1 1 0 0 0,-2 1 0 0 0,-4 13 1108 0 0,0 0 1 0 0,2 1-1 0 0,0-1 0 0 0,-4 32 0 0 0,5 69 422 0 0,3-96-1418 0 0,0 8-16 0 0,-1 21-87 0 0,12 90-1 0 0,-7-107-175 0 0,-1-13-114 0 0,4 19 1 0 0,4 9-2693 0 0,-5-25 1210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6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97 13824 0 0,'0'0'629'0'0,"-1"-2"-12"0"0,-35-62 2970 0 0,34 62-3371 0 0,0-1 0 0 0,0 1 0 0 0,0 0 0 0 0,0 0 0 0 0,-1 1 0 0 0,1-1 0 0 0,-1 0 1 0 0,1 1-1 0 0,-1-1 0 0 0,1 1 0 0 0,-1 0 0 0 0,-5-2 0 0 0,-2-1 319 0 0,8 3-491 0 0,0 1 0 0 0,0-1 1 0 0,0 1-1 0 0,0 0 0 0 0,0-1 0 0 0,1 1 1 0 0,-1 0-1 0 0,0 0 0 0 0,0 0 1 0 0,0 0-1 0 0,0 1 0 0 0,0-1 0 0 0,-2 1 1 0 0,-24 9 86 0 0,26-9-126 0 0,-7 3 1 0 0,0 2-1 0 0,0-1 1 0 0,1 1 0 0 0,0 1 0 0 0,0-1 0 0 0,0 1 0 0 0,1 1 0 0 0,0-1 0 0 0,0 1 0 0 0,1 1-1 0 0,-7 10 1 0 0,11-16-14 0 0,1-1 0 0 0,0 1-1 0 0,0 0 1 0 0,0 0 0 0 0,0 0-1 0 0,0 0 1 0 0,1 0-1 0 0,-1 0 1 0 0,1 0 0 0 0,0 1-1 0 0,0-1 1 0 0,0 0 0 0 0,0 0-1 0 0,0 0 1 0 0,1 0 0 0 0,-1 0-1 0 0,3 5 1 0 0,-1-2-2 0 0,0 0 0 0 0,1-1 0 0 0,0 1 0 0 0,0-1 0 0 0,0 0 0 0 0,0 0 0 0 0,1 0 0 0 0,4 4 0 0 0,6 4-33 0 0,17 14 1 0 0,-8-8-2 0 0,4 3-25 0 0,60 38-1 0 0,-76-53 70 0 0,0 1 0 0 0,0 1 0 0 0,0-1 0 0 0,-1 2 0 0 0,-1 0 0 0 0,1 0 0 0 0,-2 0 0 0 0,10 15 0 0 0,-16-21 1 0 0,0-1 0 0 0,0 0 0 0 0,-1 1 0 0 0,0-1-1 0 0,0 0 1 0 0,2 6 0 0 0,2 10 47 0 0,-3-16-42 0 0,-1 0 1 0 0,0 1 0 0 0,0-1 0 0 0,0 0-1 0 0,0 1 1 0 0,0-1 0 0 0,-1 1 0 0 0,0-1-1 0 0,1 1 1 0 0,-1-1 0 0 0,-1 1-1 0 0,1-1 1 0 0,0 1 0 0 0,-1-1 0 0 0,0 0-1 0 0,0 1 1 0 0,0-1 0 0 0,-3 6 0 0 0,-2 8 3 0 0,5-15-11 0 0,0 0 1 0 0,0 0-1 0 0,1 0 0 0 0,-1 0 1 0 0,-1 0-1 0 0,1 0 1 0 0,0-1-1 0 0,0 1 0 0 0,-1 0 1 0 0,1-1-1 0 0,-1 1 1 0 0,1-1-1 0 0,-1 1 0 0 0,0-1 1 0 0,1 0-1 0 0,-4 2 1 0 0,0 0-4 0 0,1 0 1 0 0,-1-1 0 0 0,0 0 0 0 0,0 0 0 0 0,-1 0-1 0 0,1 0 1 0 0,0-1 0 0 0,-1 0 0 0 0,1 0 0 0 0,0 0-1 0 0,-1-1 1 0 0,1 0 0 0 0,-1 0 0 0 0,1 0 0 0 0,-1-1-1 0 0,1 0 1 0 0,-1 0 0 0 0,1 0 0 0 0,0 0 0 0 0,-1-1-1 0 0,1 0 1 0 0,0 0 0 0 0,0-1 0 0 0,-5-3 0 0 0,4 3 52 0 0,1-1 0 0 0,0 0 1 0 0,0 0-1 0 0,1 0 0 0 0,-1-1 1 0 0,1 0-1 0 0,0 0 0 0 0,0 0 1 0 0,1 0-1 0 0,-1 0 0 0 0,1-1 1 0 0,0 1-1 0 0,1-1 0 0 0,-1 0 1 0 0,1 0-1 0 0,0 0 0 0 0,1 0 1 0 0,0 0-1 0 0,-1-1 0 0 0,2 1 1 0 0,-1-9-1 0 0,1 6 34 0 0,0 0 0 0 0,0 0 0 0 0,1 0 0 0 0,0 0 0 0 0,1 0 0 0 0,0 0 0 0 0,0 0 0 0 0,6-14 0 0 0,1 5-17 0 0,1-3 19 0 0,2 0 1 0 0,24-36-1 0 0,-27 46-63 0 0,6-9 24 0 0,1 1 0 0 0,33-31 0 0 0,-22 24-55 0 0,-22 20-67 0 0,0 0-1 0 0,0 1 1 0 0,1 0-1 0 0,0 0 1 0 0,0 0 0 0 0,10-6-1 0 0,66-25-1084 0 0,-50 22-202 0 0,-9 9-4600 0 0,-3 4-805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1:25.2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 57 11056 0 0,'-2'3'7417'0'0,"-4"6"-6628"0"0,0 0 0 0 0,1 1 0 0 0,1 0 0 0 0,-1 0 0 0 0,1 0 1 0 0,1 0-1 0 0,-3 16 0 0 0,4-13-653 0 0,1 0 1 0 0,0 1-1 0 0,1-1 0 0 0,1 0 1 0 0,0 0-1 0 0,1 0 0 0 0,0 0 1 0 0,1 0-1 0 0,1 0 1 0 0,8 20-1 0 0,-11-29-128 0 0,1 0 0 0 0,0 0 0 0 0,1-1 0 0 0,4 6 0 0 0,2 5 23 0 0,-2-3-17 0 0,-1 0 0 0 0,1-1 0 0 0,0-1 0 0 0,1 1 1 0 0,0-1-1 0 0,1 0 0 0 0,0-1 0 0 0,15 11 1 0 0,-21-17-8 0 0,0-1 1 0 0,0 1-1 0 0,0-1 1 0 0,1 0-1 0 0,-1 0 1 0 0,0 0-1 0 0,0-1 1 0 0,1 1-1 0 0,-1-1 1 0 0,5 0-1 0 0,-8 0-1 0 0,1 0 0 0 0,0 0 0 0 0,-1 0 0 0 0,1 0 0 0 0,-1 0 0 0 0,1-1 0 0 0,0 1 0 0 0,-1 0 0 0 0,1 0 1 0 0,-1-1-1 0 0,1 1 0 0 0,-1 0 0 0 0,1-1 0 0 0,-1 1 0 0 0,0-1 0 0 0,1 1 0 0 0,-1-1 0 0 0,1 1 0 0 0,0-1 0 0 0,1-2 17 0 0,13-7 39 0 0,-10 8-21 0 0,-1-1 0 0 0,0 1 1 0 0,0-1-1 0 0,0 0 0 0 0,-1 0 0 0 0,1-1 0 0 0,-1 1 0 0 0,0-1 0 0 0,5-6 1 0 0,12-20 231 0 0,-14 21-179 0 0,0 0 0 0 0,0 0-1 0 0,-1-1 1 0 0,5-11 0 0 0,-7 13-44 0 0,2-6 93 0 0,0 1-1 0 0,0-1 1 0 0,-2 0-1 0 0,1 0 1 0 0,-2-1 0 0 0,2-17-1 0 0,-4 13 25 0 0,-1 0 1 0 0,-3-21-1 0 0,3 34-148 0 0,0 1 0 0 0,-1-1 0 0 0,1 1 0 0 0,-1 0 0 0 0,-1 0 0 0 0,1-1 0 0 0,0 1 1 0 0,-1 1-1 0 0,0-1 0 0 0,-1 0 0 0 0,-4-5 0 0 0,3 4-12 0 0,0 1 1 0 0,-1 0 0 0 0,1 0-1 0 0,-1 1 1 0 0,0 0-1 0 0,-8-5 1 0 0,10 7-26 0 0,0 1 0 0 0,-1-1-1 0 0,1 1 1 0 0,0 0 0 0 0,-1 0 0 0 0,1 0 0 0 0,-1 1 0 0 0,0-1-1 0 0,1 1 1 0 0,-10 1 0 0 0,5 0-89 0 0,1 0-1 0 0,-1 1 1 0 0,0 0-1 0 0,1 1 1 0 0,-1 0-1 0 0,1 0 1 0 0,0 1-1 0 0,0 0 1 0 0,-9 7-1 0 0,5-3-854 0 0,1 0 0 0 0,1 1 0 0 0,-1 1 0 0 0,2-1-1 0 0,-12 15 1 0 0,6-5-7437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6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14 13824 0 0,'-10'2'65'0'0,"2"0"388"0"0,0 0 1 0 0,1 0 0 0 0,-1 1 0 0 0,-8 4 0 0 0,32-6 1453 0 0,-12-1-950 0 0,-2 0-104 0 0,88-6 2075 0 0,15-2-1842 0 0,-57 1-1374 0 0,-41 5 154 0 0,1-1-4131 0 0,-5 0 1832 0 0,11-1-4784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7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1 100 14192 0 0,'3'0'653'0'0,"7"0"-16"0"0,-9 3-88 0 0,-1 0-1 0 0,1 0 1 0 0,0 0-1 0 0,-1 0 1 0 0,0 0-1 0 0,0 0 1 0 0,0 0-1 0 0,-1 4 1 0 0,1-6-598 0 0,0 5 311 0 0,0 0 0 0 0,0-1 0 0 0,1 1-1 0 0,-1 0 1 0 0,1 0 0 0 0,1-1 0 0 0,-1 1 0 0 0,1-1 0 0 0,3 8 0 0 0,-1-2-164 0 0,0 0 0 0 0,0 1 1 0 0,-1 0-1 0 0,0-1 1 0 0,-1 1-1 0 0,-1 0 0 0 0,0 0 1 0 0,-1 13-1 0 0,5 36 123 0 0,0-35-209 0 0,-2-17 0 0 0,-2 0 0 0 0,1 0 0 0 0,-1 12 0 0 0,-1-16-9 0 0,0 7-1 0 0,0 0-1 0 0,1 0 0 0 0,0 0 0 0 0,0-1 1 0 0,1 1-1 0 0,6 18 0 0 0,14 46-2053 0 0,-13-57 944 0 0</inkml:trace>
  <inkml:trace contextRef="#ctx0" brushRef="#br0" timeOffset="1">652 1 15664 0 0,'-19'2'487'0'0,"-28"3"325"0"0,43-4-608 0 0,1-1 0 0 0,0 1 1 0 0,0 0-1 0 0,0 0 1 0 0,0 0-1 0 0,0 0 1 0 0,0 0-1 0 0,0 1 1 0 0,0 0-1 0 0,-4 2 0 0 0,6 7 1774 0 0,-2-4-1688 0 0,1-1 1 0 0,-1 0 0 0 0,0 0-1 0 0,0 0 1 0 0,0 0 0 0 0,-1 0-1 0 0,-6 6 1 0 0,7-8-217 0 0,-1 0 0 0 0,1 0 0 0 0,0 1 0 0 0,0-1 0 0 0,1 1 0 0 0,-1 0 1 0 0,1-1-1 0 0,0 1 0 0 0,0 0 0 0 0,1 0 0 0 0,-1 1 0 0 0,1-1 0 0 0,0 9 0 0 0,0-4-48 0 0,1-7-23 0 0,0 0 1 0 0,-1 0-1 0 0,1 0 1 0 0,0 0-1 0 0,1 0 1 0 0,-1 0-1 0 0,0 0 1 0 0,1 0-1 0 0,0 0 1 0 0,-1 0 0 0 0,1 0-1 0 0,0-1 1 0 0,1 1-1 0 0,-1 0 1 0 0,0-1-1 0 0,1 1 1 0 0,0 0-1 0 0,-1-1 1 0 0,5 4-1 0 0,65 50-3 0 0,-45-37-3 0 0,-20-16 6 0 0,-1 1 0 0 0,0-1 0 0 0,0 1 0 0 0,5 5 0 0 0,-8-7 4 0 0,1 0 1 0 0,-1 0-1 0 0,0 0 0 0 0,1 0 0 0 0,0-1 0 0 0,-1 1 0 0 0,1-1 1 0 0,0 0-1 0 0,0 0 0 0 0,0 0 0 0 0,0 0 0 0 0,0 0 0 0 0,0-1 1 0 0,5 1-1 0 0,3 0 38 0 0,-1-1 1 0 0,1 0-1 0 0,13-2 1 0 0,-3-1-40 0 0,-1-1 0 0 0,1-1 0 0 0,-1 0 0 0 0,0-1 1 0 0,24-12-1 0 0,-29 11-359 0 0,-10 6 91 0 0,0-1 0 0 0,0-1-1 0 0,0 1 1 0 0,4-4 0 0 0,4-7-757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7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5064 0 0,'-21'11'232'0'0,"20"-9"-219"0"0,-1-1-1 0 0,1 0 1 0 0,-1 0 0 0 0,1 1-1 0 0,0-1 1 0 0,-1 0 0 0 0,1 1 0 0 0,0-1-1 0 0,0 1 1 0 0,0 0 0 0 0,0-1 0 0 0,1 1-1 0 0,-1 0 1 0 0,0 0 0 0 0,1-1-1 0 0,-1 1 1 0 0,1 0 0 0 0,-1 3 0 0 0,0 1 9 0 0,-10 18 1350 0 0,10-22-1002 0 0,-1 0-1 0 0,1 0 1 0 0,0 1-1 0 0,0-1 1 0 0,0 0 0 0 0,0 1-1 0 0,1-1 1 0 0,-1 0 0 0 0,1 1-1 0 0,-1-1 1 0 0,1 0-1 0 0,0 4 1 0 0,0-2 433 0 0,1 64 6359 0 0,0-48-6450 0 0,1-1 1 0 0,0 1-1 0 0,7 22 0 0 0,5 28-78 0 0,-11-51-508 0 0,0 0 1 0 0,1-1 0 0 0,10 27-1 0 0,-2-20-123 0 0,-6-12-57 0 0,-1 0 0 0 0,6 19 1 0 0,-3 6-1634 0 0,8 1-6151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8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0 315 14944 0 0,'0'0'730'0'0,"3"1"-316"0"0,-1 0-333 0 0,2 2-35 0 0,1-1 0 0 0,-1 0 0 0 0,1 0 0 0 0,0-1 0 0 0,-1 1 0 0 0,1-1 0 0 0,0 0 0 0 0,7 0 0 0 0,76 5 2884 0 0,-77-6-2427 0 0,22 0 917 0 0,39-5-1 0 0,-42 2-962 0 0,-19 3-252 0 0,0-1-1 0 0,19-5 1 0 0,-6 1-153 0 0,-21 5-74 0 0,0 0-1 0 0,0-1 1 0 0,0 0-1 0 0,0 0 1 0 0,0 1-1 0 0,0-2 0 0 0,4-1 1 0 0,5-1-1702 0 0,-9 4 1329 0 0,-1-1-909 0 0</inkml:trace>
  <inkml:trace contextRef="#ctx0" brushRef="#br0" timeOffset="1">310 1 11520 0 0,'0'0'528'0'0,"0"1"-16"0"0,-5 7-326 0 0,1-3 158 0 0,2-1 371 0 0,0 0 0 0 0,0 0 0 0 0,1 0 0 0 0,-1-1 0 0 0,1 2 0 0 0,0-1 0 0 0,0 0 0 0 0,0 0 0 0 0,1 0 0 0 0,-1 0 0 0 0,1 1 0 0 0,0 4 0 0 0,1 6-79 0 0,1 0-1 0 0,4 15 1 0 0,-2-7 73 0 0,12 83 274 0 0,15 75-966 0 0,-28-171-443 0 0,0-1 0 0 0,0 0 0 0 0,1 0 0 0 0,9 16 0 0 0,4 4-862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8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256 114 18023 0 0,'0'0'827'0'0,"-1"-2"-22"0"0,-4-4-640 0 0,-1 1 1 0 0,0-1-1 0 0,0 1 0 0 0,0 0 0 0 0,-1 0 0 0 0,-7-3 0 0 0,-13-10 1889 0 0,23 15-1967 0 0,1 1 1 0 0,0 1-1 0 0,-1-1 1 0 0,0 0-1 0 0,1 1 1 0 0,-1 0-1 0 0,0 0 1 0 0,0 0-1 0 0,0 0 1 0 0,0 1 0 0 0,1-1-1 0 0,-1 1 1 0 0,0 0-1 0 0,0 0 1 0 0,0 1-1 0 0,0-1 1 0 0,0 1-1 0 0,0 0 1 0 0,0 0-1 0 0,1 0 1 0 0,-1 0-1 0 0,0 1 1 0 0,1-1 0 0 0,-1 1-1 0 0,-3 3 1 0 0,6-5-89 0 0,-8 7 21 0 0,0 1 1 0 0,-11 11-1 0 0,17-16-10 0 0,0 1-1 0 0,0-1 1 0 0,1 1-1 0 0,-1 0 0 0 0,1 0 1 0 0,0 0-1 0 0,1 0 0 0 0,-1 1 1 0 0,-1 5-1 0 0,-1 2-49 0 0,2 0-1 0 0,-1 0 0 0 0,1 0 1 0 0,1 0-1 0 0,0 0 1 0 0,1 0-1 0 0,0 1 0 0 0,3 15 1 0 0,2 0-239 0 0,-5-20 182 0 0,1 0 0 0 0,1 0 0 0 0,-1-1-1 0 0,1 1 1 0 0,1 0 0 0 0,-1-1 0 0 0,1 0 0 0 0,0 0-1 0 0,1 0 1 0 0,0 0 0 0 0,7 10 0 0 0,-4-9-61 0 0,-3-3-7 0 0,0 1 1 0 0,1-1-1 0 0,-1 0 1 0 0,1 0-1 0 0,0-1 1 0 0,1 0-1 0 0,-1 0 1 0 0,9 5-1 0 0,-9-7 78 0 0,0-1 0 0 0,0 1 1 0 0,0-1-1 0 0,1-1 0 0 0,-1 1 0 0 0,0-1 1 0 0,0 0-1 0 0,0 0 0 0 0,1 0 0 0 0,-1-1 0 0 0,0 0 1 0 0,0 0-1 0 0,0 0 0 0 0,0-1 0 0 0,0 1 0 0 0,0-1 1 0 0,0 0-1 0 0,0-1 0 0 0,-1 1 0 0 0,1-1 1 0 0,3-3-1 0 0,-5 3 67 0 0,0 1 0 0 0,-1-1 0 0 0,1 1 0 0 0,-1-1 0 0 0,0 0 0 0 0,1 0 0 0 0,-2 0 0 0 0,1-1 0 0 0,2-4 0 0 0,9-15-26 0 0,-4 10 89 0 0,-1-1-1 0 0,0 1 1 0 0,-1-1-1 0 0,-1-1 1 0 0,0 0-1 0 0,-1 1 1 0 0,4-18-1 0 0,4-8 252 0 0,-9 28-64 0 0,0 1-1 0 0,-1-1 1 0 0,0 0-1 0 0,2-17 1 0 0,-3 3 599 0 0,-1 0 1 0 0,-4-32 0 0 0,1 49 1040 0 0,0 15-1457 0 0,0 14-461 0 0,2-1 60 0 0,2 0 0 0 0,0 0 1 0 0,1-1-1 0 0,1 1 1 0 0,12 35-1 0 0,-4-26-115 0 0,0 0-1 0 0,32 51 1 0 0,-35-67-425 0 0,0 1-1 0 0,14 14 1 0 0,-2-7-5969 0 0,-6-6-1198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8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10592 0 0,'0'0'818'0'0,"2"-1"-267"0"0,8-2 2514 0 0,0-1-1124 0 0,1 1 0 0 0,15-3 0 0 0,-11 3-1153 0 0,19-2 520 0 0,-32 5-1427 0 0,1 0 1 0 0,-1 0 0 0 0,1 0-1 0 0,-1 1 1 0 0,1-1 0 0 0,-1 0-1 0 0,1 1 1 0 0,-1 0 0 0 0,0-1-1 0 0,0 1 1 0 0,4 2 0 0 0</inkml:trace>
  <inkml:trace contextRef="#ctx0" brushRef="#br0" timeOffset="1">107 170 10136 0 0,'0'0'2304'0'0,"16"4"-864"0"0,-6-4 32 0 0,11-4 15 0 0,0 4-879 0 0,-5-5-168 0 0,-1 1-40 0 0,1 0-8 0 0,11-2-488 0 0,-8-4-96 0 0,-1 3-16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9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15896 0 0,'0'0'3611'0'0,"0"2"-2573"0"0,-1 4-562 0 0,1 1 1 0 0,-1-1 0 0 0,-1 1 0 0 0,-2 6-1 0 0,-3 15 114 0 0,5-8-485 0 0,0-1 0 0 0,2 1 0 0 0,0-1 1 0 0,1 1-1 0 0,0-1 0 0 0,2 1 0 0 0,5 21 0 0 0,-3-20-105 0 0,12 30-1 0 0,-14-44 3 0 0,0 0-1 0 0,1 0 1 0 0,0 0-1 0 0,0-1 0 0 0,0 0 1 0 0,0 0-1 0 0,1 0 1 0 0,6 5-1 0 0,-7-7 23 0 0,0-1-1 0 0,0 0 0 0 0,0 0 0 0 0,0 0 1 0 0,1-1-1 0 0,-1 1 0 0 0,1-1 0 0 0,0 0 1 0 0,0-1-1 0 0,0 1 0 0 0,0-1 0 0 0,0 0 1 0 0,0 0-1 0 0,0 0 0 0 0,10-1 0 0 0,-7-2-96 0 0,0 0-1 0 0,0 0 1 0 0,0-1-1 0 0,-1-1 1 0 0,9-4-1 0 0,-4 2-57 0 0,0-3-1753 0 0,-2-4-6147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09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18255 0 0,'0'0'1654'0'0,"-1"2"-1364"0"0,-2 8 99 0 0,0 0-1 0 0,1 1 1 0 0,0-1-1 0 0,1 0 0 0 0,0 1 1 0 0,0-1-1 0 0,1 0 0 0 0,2 15 1 0 0,-1 10 685 0 0,4 63 491 0 0,1 51-1070 0 0,-2-42-2910 0 0,-4-70-6359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10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231 137 15864 0 0,'0'0'1438'0'0,"0"-2"-1185"0"0,0-2 29 0 0,-1-1-1 0 0,0 0 0 0 0,0 1 0 0 0,0 0 0 0 0,-1-1 1 0 0,1 1-1 0 0,-1 0 0 0 0,0 0 0 0 0,-1 0 0 0 0,1 0 0 0 0,-1 0 1 0 0,1 0-1 0 0,-5-4 0 0 0,0 0 477 0 0,-1 1 1 0 0,1-1-1 0 0,-1 1 0 0 0,-17-11 0 0 0,15 12-574 0 0,8 4-172 0 0,0 0 1 0 0,-1 0 0 0 0,1 1-1 0 0,-1-1 1 0 0,1 1 0 0 0,-1 0-1 0 0,0-1 1 0 0,1 1 0 0 0,-1 1-1 0 0,0-1 1 0 0,0 0 0 0 0,-4 0-1 0 0,1 1-10 0 0,4 0 0 0 0,-1-1 1 0 0,0 1 0 0 0,0 0 0 0 0,1 0 0 0 0,-1 0 0 0 0,0 1-1 0 0,1-1 1 0 0,-1 1 0 0 0,0-1 0 0 0,1 1 0 0 0,-1 0 0 0 0,1 0 0 0 0,-1 0-1 0 0,1 0 1 0 0,0 1 0 0 0,-1-1 0 0 0,1 1 0 0 0,0-1 0 0 0,0 1 0 0 0,0 0-1 0 0,-2 2 1 0 0,-1 2-27 0 0,2-1 0 0 0,-1 1 0 0 0,1 0-1 0 0,0 0 1 0 0,0 1 0 0 0,0-1 0 0 0,1 0-1 0 0,0 1 1 0 0,-2 13 0 0 0,1 1-195 0 0,1 41 0 0 0,3-35-70 0 0,2 1-1 0 0,11 45 1 0 0,-11-57 189 0 0,0-1-46 0 0,1-1 0 0 0,0 0 0 0 0,10 21 0 0 0,-12-31 76 0 0,0 1 0 0 0,0-1-1 0 0,0 0 1 0 0,1-1 0 0 0,0 1-1 0 0,-1 0 1 0 0,1-1 0 0 0,1 1-1 0 0,-1-1 1 0 0,0 0 0 0 0,1 0-1 0 0,-1 0 1 0 0,1-1 0 0 0,0 1-1 0 0,6 2 1 0 0,-7-4 27 0 0,-1 0 3 0 0,1 0 0 0 0,-1 0 0 0 0,1 0-1 0 0,-1 0 1 0 0,1 0 0 0 0,-1-1 0 0 0,1 1 0 0 0,0-1 0 0 0,-1 0 0 0 0,1 0 0 0 0,0 0 0 0 0,-1 0 0 0 0,1 0 0 0 0,0 0 0 0 0,-1-1 0 0 0,1 1 0 0 0,4-2 0 0 0,-3 0 26 0 0,-1 1 15 0 0,0 0-1 0 0,0 1 0 0 0,0-2 0 0 0,0 1 0 0 0,-1 0 0 0 0,1-1 0 0 0,0 1 0 0 0,-1-1 0 0 0,0 0 1 0 0,1 1-1 0 0,-1-1 0 0 0,0 0 0 0 0,0-1 0 0 0,3-3 0 0 0,1-5 160 0 0,-2 0-1 0 0,0 0 1 0 0,0 0-1 0 0,4-24 1 0 0,2-7 289 0 0,-6 28-312 0 0,-1-1 0 0 0,-1 0 0 0 0,1-28 1 0 0,1-8 31 0 0,-3 39 288 0 0,0 0 0 0 0,-2-16-1 0 0,1 6 49 0 0,10 34-340 0 0,-2 1-165 0 0,0-1 0 0 0,-1 1 0 0 0,8 20 0 0 0,5 9 0 0 0,-11-25 0 0 0,4 6 0 0 0,16 23 0 0 0,-17-27-77 0 0,20 38-1 0 0,-16-25-56 0 0,-8-19-287 0 0,17 22-1 0 0,-1-3-582 0 0,-13-18-600 0 0,3-4-400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10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15576 0 0,'0'0'1409'0'0,"2"0"-1159"0"0,11 1-222 0 0,-10-1-7 0 0,-1 1 0 0 0,0-1 0 0 0,1 0-1 0 0,-1 0 1 0 0,1 0 0 0 0,3-1 0 0 0,32-4 2763 0 0,-2-6-728 0 0,21-6 876 0 0,28-15-3723 0 0,-76 27-1129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1:25.6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51 5528 0 0,'0'0'422'0'0,"2"-1"-276"0"0,21-12 1264 0 0,37-14 8051 0 0,-57 26-9197 0 0,4-1 350 0 0,0 0 0 0 0,1 1 0 0 0,-1-1 0 0 0,1 1-1 0 0,0 1 1 0 0,-1 0 0 0 0,1 0 0 0 0,8 1 0 0 0,8 0 473 0 0,-21-1-1012 0 0,-1 0-1 0 0,1 1 0 0 0,0-1 0 0 0,0 1 1 0 0,0-1-1 0 0,-1 1 0 0 0,1 0 0 0 0,0 0 1 0 0,-1 1-1 0 0,1-1 0 0 0,-1 0 0 0 0,1 1 1 0 0,-1 0-1 0 0,0-1 0 0 0,1 1 0 0 0,-1 0 1 0 0,0 0-1 0 0,0 0 0 0 0,-1 1 0 0 0,1-1 1 0 0,0 0-1 0 0,-1 1 0 0 0,1-1 1 0 0,-1 1-1 0 0,0-1 0 0 0,0 1 0 0 0,0 0 1 0 0,0 0-1 0 0,0-1 0 0 0,0 1 0 0 0,-1 0 1 0 0,1 3-1 0 0,-2 2-39 0 0,0 0-1 0 0,0 1 1 0 0,-1-1 0 0 0,0 0 0 0 0,0 0 0 0 0,-1 0-1 0 0,0-1 1 0 0,0 1 0 0 0,0-1 0 0 0,-1 1 0 0 0,-1-1-1 0 0,1 0 1 0 0,-7 7 0 0 0,-9 9-241 0 0,-1 0 1 0 0,-29 23-1 0 0,28-26-275 0 0,19-17 313 0 0,0-1 0 0 0,-1 0 1 0 0,1 0-1 0 0,0 0 0 0 0,-1 0 0 0 0,-3 1 0 0 0,-13 9-1031 0 0,18-11 821 0 0,-1 2 244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10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9672 0 0,'0'0'1032'0'0,"6"9"-1032"0"0,3 1 0 0 0,3-6 1696 0 0,-2 2 312 0 0,5-16 55 0 0,1 10 17 0 0,1 0-1304 0 0,3 0-256 0 0,1-6-48 0 0,0 2-16 0 0,-11-5-1232 0 0,7-1-248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11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17303 0 0,'0'0'5554'0'0,"2"0"-4894"0"0,11 0 24 0 0,-4 1-387 0 0,0-1 0 0 0,0-1 0 0 0,0 1 0 0 0,13-4 0 0 0,1-1-123 0 0,37-2 0 0 0,-34 4-629 0 0,25-5 1 0 0,-20-4-1064 0 0,-11 4-4774 0 0,0-1-1167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1:11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97 11056 0 0,'0'0'852'0'0,"-1"-1"-560"0"0,-12-17 515 0 0,-4-5 4483 0 0,16 22-5097 0 0,0-1 221 0 0,0-1 1 0 0,-1 0-1 0 0,1 1 1 0 0,-1 0-1 0 0,1-1 1 0 0,-1 1-1 0 0,0 0 1 0 0,0 0-1 0 0,0 0 1 0 0,-1 0-1 0 0,1 0 0 0 0,-3-2 1 0 0,-11-6 845 0 0,15 9-1170 0 0,-1-1-1 0 0,0 1 1 0 0,0 0 0 0 0,0 0-1 0 0,0 0 1 0 0,0 0 0 0 0,0 0-1 0 0,-1 0 1 0 0,1 1 0 0 0,0-1-1 0 0,-3 0 1 0 0,-1 1-39 0 0,1 0 0 0 0,-1 0 1 0 0,1 0-1 0 0,-1 1 0 0 0,1-1 0 0 0,0 1 1 0 0,-1 1-1 0 0,1-1 0 0 0,0 1 0 0 0,0 0 1 0 0,0 0-1 0 0,0 0 0 0 0,0 1 0 0 0,1 0 1 0 0,-8 5-1 0 0,9-6-61 0 0,0 1 1 0 0,0-1-1 0 0,0 1 0 0 0,0 0 1 0 0,1 0-1 0 0,-1 0 1 0 0,1 0-1 0 0,0 0 0 0 0,-1 1 1 0 0,1-1-1 0 0,1 1 0 0 0,-1-1 1 0 0,1 1-1 0 0,-1 0 1 0 0,1-1-1 0 0,0 1 0 0 0,0 0 1 0 0,1 0-1 0 0,-1 0 0 0 0,1 0 1 0 0,0 0-1 0 0,0 5 1 0 0,0-5-21 0 0,1 0 1 0 0,-1 0 0 0 0,1 1-1 0 0,0-1 1 0 0,0-1 0 0 0,0 1-1 0 0,1 0 1 0 0,0 0 0 0 0,-1 0-1 0 0,1-1 1 0 0,0 1 0 0 0,4 4-1 0 0,0 0-42 0 0,1-1 0 0 0,-1-1-1 0 0,1 1 1 0 0,1-1 0 0 0,-1 0-1 0 0,1-1 1 0 0,0 0 0 0 0,13 7 0 0 0,41 22 310 0 0,-23-12-242 0 0,-31-18 5 0 0,-1 1 0 0 0,1 0 0 0 0,-1 0 0 0 0,11 11 0 0 0,-15-14-6 0 0,0 1 0 0 0,0 0 0 0 0,-1 1 0 0 0,1-1 0 0 0,-1 0 0 0 0,0 1 0 0 0,0-1 0 0 0,0 1 0 0 0,-1 0 0 0 0,1-1 0 0 0,-1 1 0 0 0,2 5 0 0 0,-1 4-69 0 0,-1 0 0 0 0,0 0-1 0 0,-1 0 1 0 0,0 0 0 0 0,-1 0-1 0 0,0 0 1 0 0,-6 22 0 0 0,6-30 54 0 0,0 0 4 0 0,0-1 0 0 0,0 1-1 0 0,0-1 1 0 0,-1 0 0 0 0,0 0-1 0 0,0 0 1 0 0,0 0 0 0 0,0 0-1 0 0,-3 4 1 0 0,-7 11-41 0 0,11-16 43 0 0,-1 0 1 0 0,0 0-1 0 0,1 0 0 0 0,-1 0 1 0 0,0-1-1 0 0,-1 1 0 0 0,1-1 1 0 0,0 1-1 0 0,-6 3 1 0 0,-2 1-30 0 0,7-5 47 0 0,0 0-1 0 0,1 0 0 0 0,-1 0 0 0 0,0 0 0 0 0,0 0 1 0 0,-1-1-1 0 0,1 0 0 0 0,0 0 0 0 0,0 0 1 0 0,-7 2-1 0 0,9-4 14 0 0,1 1 0 0 0,-1 0 1 0 0,1 0-1 0 0,-1-1 0 0 0,1 1 0 0 0,0 0 1 0 0,-1-1-1 0 0,1 1 0 0 0,-1-1 0 0 0,1 1 1 0 0,0 0-1 0 0,-1-1 0 0 0,1 1 0 0 0,0-1 1 0 0,0 1-1 0 0,-1-1 0 0 0,1 0 0 0 0,-1-1 40 0 0,-4-4-8 0 0,1 0 0 0 0,1-1 0 0 0,-1 0 0 0 0,1 1 0 0 0,0-1 1 0 0,1 0-1 0 0,-1 0 0 0 0,2-1 0 0 0,-1 1 0 0 0,-1-13 1 0 0,2 2 341 0 0,0 0 0 0 0,1 0 0 0 0,3-22 0 0 0,19-105-47 0 0,-18 130-199 0 0,-1 1 1 0 0,12-27-1 0 0,-2 4-8 0 0,-10 25-446 0 0,1-1 0 0 0,1 1 0 0 0,0-1 0 0 0,1 1 0 0 0,0 1 0 0 0,1-1 0 0 0,12-15 0 0 0,-4 9-1091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2:56:52.9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 81 3224 0 0,'-8'-5'6458'0'0,"8"5"-6418"0"0,1-1 0 0 0,-1 0 0 0 0,0 1 0 0 0,0-1 0 0 0,1 0 0 0 0,-1 1 0 0 0,1-1 0 0 0,-1 1 0 0 0,1-1 0 0 0,-1 0 0 0 0,1 1 0 0 0,-1-1 0 0 0,1 1 0 0 0,-1 0 0 0 0,1-1 0 0 0,-1 1 0 0 0,1-1 0 0 0,0 1 0 0 0,-1 0 0 0 0,1-1 0 0 0,0 1 0 0 0,-1 0 0 0 0,1 0 0 0 0,0 0 0 0 0,-1 0 0 0 0,2-1 1 0 0,27-4 714 0 0,-17 4-504 0 0,62-14 196 0 0,-62 13-347 0 0,1 0 0 0 0,21 0 0 0 0,9-1 72 0 0,221-17 1037 0 0,-202 18-1157 0 0,191-10 1243 0 0,-127 13-716 0 0,-45 1-274 0 0,47 7 115 0 0,-33-1-107 0 0,14 3 24 0 0,-37-2-86 0 0,-58-7-162 0 0,1 1 0 0 0,22 7 1 0 0,-19-5-9 0 0,25 4 0 0 0,23 7-81 0 0,-15-4 0 0 0,1 3 20 0 0,-39-11-5 0 0,0 0 1 0 0,24 4 0 0 0,-6-5 11 0 0,-3 0 110 0 0,0 0 0 0 0,53 15-1 0 0,-56-11 39 0 0,42 6-1 0 0,-3-1 13 0 0,-28-3-57 0 0,56 5-1 0 0,-76-13-116 0 0,0 1 27 0 0,27-1 0 0 0,0-2-36 0 0,32-3 144 0 0,122-11 241 0 0,-60 7-194 0 0,-16 1-118 0 0,21-2 41 0 0,-39 3 83 0 0,183 13 1 0 0,-223-2-175 0 0,67 2 20 0 0,-99-6-12 0 0,23-1 74 0 0,-6-1 371 0 0,-49 0-402 0 0,-8-2-23 0 0,0-1 1 0 0,0 1 0 0 0,0 1-1 0 0,-16-3 1 0 0,-43-2 164 0 0,40 4-132 0 0,-29-1-29 0 0,-22-3-288 0 0,-246-19-395 0 0,198 20 490 0 0,-176 12-159 0 0,141 1 192 0 0,-32 7-6 0 0,-239 16-213 0 0,130-5 75 0 0,-109 18 192 0 0,264-25-1 0 0,-129 3 42 0 0,201-18 13 0 0,-151-6 10 0 0,158 0 49 0 0,35 2 14 0 0,-1-2-1 0 0,-52-10 1 0 0,82 12-92 0 0,-2 0 15 0 0,0-1 0 0 0,0 1 0 0 0,1-1 0 0 0,-1-1 0 0 0,0 1 0 0 0,1-1 0 0 0,-1-1 0 0 0,1 1 0 0 0,-6-5 0 0 0,4 4 81 0 0,1-1-24 0 0,6 4-53 0 0,1 1 0 0 0,0 0 0 0 0,0 0 0 0 0,0 0 0 0 0,-1 0 0 0 0,1 0-1 0 0,0 0 1 0 0,0-1 0 0 0,0 1 0 0 0,0 0 0 0 0,0 0 0 0 0,-1 0-1 0 0,1 0 1 0 0,0-1 0 0 0,0 1 0 0 0,0 0 0 0 0,0 0 0 0 0,0 0 0 0 0,0-1-1 0 0,0 1 1 0 0,0 0 0 0 0,0 0 0 0 0,0 0 0 0 0,0-1 0 0 0,0 1 0 0 0,0 0-1 0 0,0 0 1 0 0,0 0 0 0 0,0-1 0 0 0,0 1 0 0 0,0 0 0 0 0,0 0-1 0 0,0 0 1 0 0,0-1 0 0 0,8 3 43 0 0,0 0-54 0 0,54 16 10 0 0,-42-12 0 0 0,39 8 0 0 0,22 2 0 0 0,-43-8 32 0 0,62 5 0 0 0,141 9 36 0 0,-42-2 104 0 0,-91-12-16 0 0,173 6 104 0 0,-44-6-148 0 0,4-3-48 0 0,-20 3 52 0 0,-2-1 14 0 0,-55 0-12 0 0,-83-2-50 0 0,240 14 332 0 0,-84-7-282 0 0,-53-7-44 0 0,-152-4-47 0 0,46-2 0 0 0,62-2 96 0 0,8 1 106 0 0,-35-1-123 0 0,12-2 1 0 0,-15 1-35 0 0,-15 1-27 0 0,29 0 9 0 0,104-10 244 0 0,-157 10-273 0 0,23-2 14 0 0,115-11 67 0 0,-83 9-84 0 0,-26 3 38 0 0,-40-1-5 0 0,12-1 20 0 0,-50 3-51 0 0,28 1 0 0 0,14-2 2 0 0,92-1 30 0 0,-110 6-48 0 0,18 1-8 0 0,-33 0 0 0 0,36-2 0 0 0,-29-2 0 0 0,56 4 0 0 0,18-3 57 0 0,-75 0-21 0 0,56 3-1 0 0,30 3-35 0 0,-24-2 0 0 0,-55-1 0 0 0,45-3 0 0 0,40 4 22 0 0,-35 0 20 0 0,236 2 302 0 0,-110-17-392 0 0,1 0 0 0 0,-55 14 66 0 0,152-3 28 0 0,-171-1-34 0 0,21 0 40 0 0,112-3 54 0 0,-169 6-84 0 0,113 6 170 0 0,74-2-141 0 0,131-13-40 0 0,-17 4 359 0 0,-34 8-258 0 0,512-8-156 0 0,-827 2 131 0 0,-35 0-8 0 0,41 2 1 0 0,60 5-342 0 0,-35-2 522 0 0,50 9-497 0 0,59 6 552 0 0,-141-13-278 0 0,26 2 0 0 0,-4-1 34 0 0,2 1 2 0 0,-52-7-38 0 0,111-4 246 0 0,-50 1-420 0 0,-11 1 157 0 0,79-13 419 0 0,-139 13-449 0 0,33 1 1 0 0,4 1-22 0 0,112-2 142 0 0,-92 3-74 0 0,-19 3-35 0 0,-42-1 0 0 0,-1-2 0 0 0,32-2 0 0 0,-8-1 0 0 0,86 7 0 0 0,-18 0 0 0 0,-54-2-1 0 0,-38-1 18 0 0,1-1-1 0 0,-1 0 0 0 0,28-4 0 0 0,-5-1-16 0 0,0 1 0 0 0,45 4 0 0 0,-21 1 0 0 0,119-13 64 0 0,-127 7 0 0 0,-32 0-51 0 0,0 2 0 0 0,-1 1 0 0 0,37 2 0 0 0,-11 0-1 0 0,-8-2-12 0 0,33 2 0 0 0,-60-1 0 0 0,25-1 0 0 0,-2-1 0 0 0,93-6 64 0 0,48 5 0 0 0,-61 11-64 0 0,-100-7 10 0 0,32 5 0 0 0,-32-3 0 0 0,32 1 0 0 0,-23-5-10 0 0,-13 1 0 0 0,26 1 0 0 0,46 7 0 0 0,-78-8 0 0 0,-1 1 0 0 0,16-3 0 0 0,6 0 0 0 0,43 2 0 0 0,-51 0 0 0 0,12 0-10 0 0,-31 1-33 0 0,5 1 32 0 0,0 1 11 0 0,-1-2-10 0 0,-6-1-61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2:59:32.71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38 2304 0 0,'0'0'224'0'0,"5"-8"-224"0"0,1-2 288 0 0,0 0 32 0 0,-6 1 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2:59:33.21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 8352 0 0,'0'0'3149'0'0,"1"2"-2846"0"0,2 4-189 0 0,0-1 0 0 0,1 0 0 0 0,-1 0 0 0 0,1 0 0 0 0,7 6 0 0 0,-6-7-92 0 0,1 1 0 0 0,0-1 0 0 0,0 0 0 0 0,0-1 0 0 0,1 1 0 0 0,11 3 0 0 0,-3-1 19 0 0,0-1 0 0 0,20 3 0 0 0,66 6 282 0 0,-13-5 177 0 0,90 9 445 0 0,4 1-350 0 0,-2-18-77 0 0,-96-2-212 0 0,239-2 885 0 0,-39 3-449 0 0,-196-6-572 0 0,98-4 284 0 0,-61 10 340 0 0,-99 9-506 0 0,5-8 199 0 0,-30-1-342 0 0,12 1 311 0 0,-3 3-392 0 0,-7-3 39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2:59:35.18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32 136 10912 0 0,'0'0'497'0'0,"-6"-4"170"0"0,4 3-591 0 0,0 0 0 0 0,0 0 0 0 0,0 0 0 0 0,1-1 0 0 0,-1 1 0 0 0,0-1 0 0 0,0 1 0 0 0,1-1 0 0 0,-3-3 0 0 0,-1-1 786 0 0,5 4-811 0 0,0 0 0 0 0,0-1 0 0 0,0 1 0 0 0,0 0 0 0 0,1-1 0 0 0,-1 1 0 0 0,1 0 1 0 0,0 0-1 0 0,1-3 0 0 0,-1 1-52 0 0,0 3-1 0 0,0 0 1 0 0,-1-1 0 0 0,1 1 0 0 0,0 0 0 0 0,0 0 0 0 0,0 0 0 0 0,-1 0 0 0 0,1 0 0 0 0,0 0 0 0 0,0 0-1 0 0,1 0 1 0 0,1-1 0 0 0,7-6-51 0 0,-8 6 40 0 0,0-1-1 0 0,1 1 1 0 0,-1 0 0 0 0,1 0 0 0 0,-1 1-1 0 0,1-1 1 0 0,0 1 0 0 0,-1-1 0 0 0,1 1-1 0 0,0 0 1 0 0,0 0 0 0 0,4-1 0 0 0,40-6-96 0 0,-27 6 58 0 0,1 0 27 0 0,-1 1 0 0 0,34 2 1 0 0,-11 0 10 0 0,349-5 796 0 0,-215-4-290 0 0,-87 3-359 0 0,194-1 610 0 0,127 6-144 0 0,-365 4-415 0 0,-28-2 137 0 0,33 1 588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2:59:36.56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49 143 15200 0 0,'-3'0'1171'0'0,"2"-1"-1136"0"0,-1 1-1 0 0,0 0 1 0 0,0 0-1 0 0,0 0 1 0 0,0 0-1 0 0,0 0 1 0 0,0 1-1 0 0,0-1 1 0 0,0 0-1 0 0,0 1 1 0 0,0 0-1 0 0,0-1 1 0 0,1 1-1 0 0,-3 1 1 0 0,-3 1 39 0 0,-2 1-421 0 0,13 2-373 0 0,-2-3 792 0 0,0-1-394 0 0,9 7-315 0 0,13 3 189 0 0,-22-10 405 0 0,0-1 0 0 0,0 0 1 0 0,1 0-1 0 0,-1 0 0 0 0,0 0 0 0 0,0 0 0 0 0,1 0 1 0 0,4 0-1 0 0,-4 0 27 0 0,10 0 116 0 0,-1 1 0 0 0,0-2 0 0 0,24-1 0 0 0,-4 0 96 0 0,62-5 736 0 0,-42 4-592 0 0,63-12 0 0 0,-25 3-219 0 0,83-12 53 0 0,-72 14-16 0 0,127-9 255 0 0,-124 5-60 0 0,-29 2-93 0 0,227-27 816 0 0,-268 34-1005 0 0,71-7 78 0 0,-31 4 7 0 0,-18 0 40 0 0,45-6 170 0 0,-48 6-212 0 0,-14 4 23 0 0,64 3 0 0 0,-42 1-59 0 0,-8-2-2 0 0,-18 0 165 0 0,67 6 0 0 0,-80 1-276 0 0,-20-6-8 0 0,10 1-47 0 0,12-1 26 0 0,-21 0 216 0 0,-29-6-3182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6T03:11:20.60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32 314 172,'0'0'16,"0"0"-16,0-10 0,-11 0 0,11 5 189,-12-5 35,12-1 8,-5-4 0,-1-5-64,6 5-12,0 0-4,0-6 0,0 6-37,0 0-8,0-5-2,0 4 0,0 6-17,0 10-3,0 0-1,0 0 0,0 0-42,0 0-9,0 0-1,11 15-1,1 1-31,-12 4 0,0 10-8,6 6 8,5-1 0,-5 1 0,-1 9 0,7-4 0,-12-1 0,5 1 0,1-6 0,0 1 0,0-6-10,-1-4 10,1-1-8,0-5 8,-6-10-19,0 6 2,0-16 0,0 0 0,0 0-28,0 0-6,0 0-1,0 0 0,0 0 3,0 0 0,-12-6 0,7-4 0,-1 0-6,0-5-1,0 0 0,1-11 0,5 1 31,0-5 5,-12-1 2,7-4 0,-1-6 18,0 1 0,6 4 0,-5 1 0,-1-1 40,6 11 3,6-5 0,-1 4 0,-5 1-13,6 0-2,5-1-1,1 6 0,-7 0 15,7 5 3,-1 4 1,1 1 0,5 0-14,0 0-2,6 0-1,-12 10 0,6-5-2,0 5-1,0 5 0,6-5 0,-6 10-26,0-5 8,6 0-8,-11 0 0,-1 10 0,-5-9 0,-1 4 0,12 0 0,-11 0 8,-6-10-8,0 0 12,6 15-4,0-5-8,-6-10 8,0 10-8,0-10 8,0 0 2,-6 11 0,-6-1 0,-5 5 0,-5-5-10,-1-5 0,0 5 0,-6-5 8,7 5-17,-18-5-4,23 6-1,-12-1 0,6 0-47,6-5-10,0 0-1,6 5-872</inkml:trace>
  <inkml:trace contextRef="#ctx0" brushRef="#br0" timeOffset="269.68">887-117 1209,'0'0'53,"-5"-5"12,-7 5-52,1-5-13,5 5 0,-5-5 0,5 0 193,-5 5 36,-1 0 7,-5 5 2,11 0-132,1 10-26,-7 1-6,1-1-1,-1 5-53,1 5-12,0 6-8,-6 4 12,5 1-12,12 9 0,-17 1 0,11 5 0,1 4 0,5 1 0,0 5 0,5-5 0,1-6 0,11 1 0,-5-5 0,5-6 0,0 1-15,0-6-5,6-5 0,-1-4-1,7-1-72,-6-10-15,0-5-2,-1 1-790</inkml:trace>
  <inkml:trace contextRef="#ctx0" brushRef="#br0" timeOffset="469.32">1087 349 1854,'0'0'40,"0"0"9,11-5 2,6 5 1,-17 0-41,12 0-11,5 0 0,0-5 0,0 0 90,0 0 16,0 0 3,6 0 1,5 5-70,-16 0-15,5-5-2,11 0-1,-10 0-22,4 5 0,-10-5 0,11 5-686,-1 0-142</inkml:trace>
  <inkml:trace contextRef="#ctx0" brushRef="#br0" timeOffset="714.21">1668-20 1904,'0'0'42,"0"0"9,0 0 1,0 0 1,0 0-42,0 0-11,0 0 0,0 0 0,0 0 106,0 0 19,0 0 4,0 0 1,0 15-69,6 0-13,0 5-4,-1 1 0,1 4-25,0 5-6,-1 6-1,7-1 0,-1 1-12,-5 4 0,11 6 0,-11-6-10,5 1-35,0-6-7,-5 6-2,11-6 0,-5-9-166,-1 4-34</inkml:trace>
  <inkml:trace contextRef="#ctx0" brushRef="#br0" timeOffset="1065.95">1942-208 1551,'0'0'68,"0"0"16,0 0-68,5-5-16,7-5 0,5 0 0,0 5 108,0 0 19,12 5 3,-7 0 1,1 0-47,-6 0-8,6 10-3,0-5 0,5 5-13,-5 5-4,11 5 0,-16 1 0,4-1-26,1 5-6,0 6 0,0-1-1,-12 1 14,6-1 3,-5 10 1,-7-4 0,7 10-26,-1-6-6,-5 6-1,-6 4 0,0-4-8,-6 5 0,0-1 0,-5 6 0,0-10 0,-6 4 0,-1-4 0,1-1 0,-11-4-136,11 0-30,-6-6-6</inkml:trace>
  <inkml:trace contextRef="#ctx0" brushRef="#br0" timeOffset="1462.36">2842 101 1674,'0'0'74,"0"0"15,0 0-71,0 0-18,12-5 0,5-5 0,0 0 62,0 5 9,12-5 1,-7 0 1,-5 10-14,1-6-3,4 1-1,1 0 0,6 5-15,-7 0-2,1 0-1,0 0 0,0 5-37,-6-5-8,0 0-2,0 0-656,0 5-131</inkml:trace>
  <inkml:trace contextRef="#ctx0" brushRef="#br0" timeOffset="1604.17">2934 380 1555,'0'0'138,"0"0"-110,0 0-28,17 0 0,-17 0 73,17 0 10,6 0 1,5-5 1,1 0 27,5 5 4,0-5 2,6 0 0,0 0-70,-6 5-15,6 0-2,0 5-727,-6 5-144</inkml:trace>
  <inkml:trace contextRef="#ctx0" brushRef="#br0" timeOffset="6262.48">10155 248 1843,'0'0'164,"0"0"-132,0 0-32,6-10 0,0-5 121,5 10 18,-5 0 3,5 0 1,1-6-29,-1 6-6,6 0 0,-5 0-1,5 5-63,6-5-12,-6 0-2,5 5-1,1 0-29,0 0 8,0 5-8,0-5 0,-1 0 0,1 0-18,-6 0 4,0 0-823,1-5-165</inkml:trace>
  <inkml:trace contextRef="#ctx0" brushRef="#br0" timeOffset="6473.68">10349-188 2401,'0'0'52,"0"0"12,0 0 1,0 0 3,0 0-54,0 0-14,12 16 0,-12-1 0,5 5 83,1 5 13,-6 6 4,6 4 0,-6 1-64,5 4-13,-5 11-3,6-5 0,-6-1-20,6 1 0,0-6 0,-1 6 0,1-6-68,5 1-17,-5-6-4</inkml:trace>
  <inkml:trace contextRef="#ctx0" brushRef="#br0" timeOffset="6981.77">11210-248 2246,'0'0'49,"0"0"11,0 0 1,0 0 3,0 0-52,0 0-12,0 0 0,0 0 0,-6-5 108,6 5 18,-17 10 4,6 0 1,-1 5-95,-5 0-20,6 11-3,-6 4-1,0 0-3,5 11-1,-5 4 0,0 1 0,6 5-8,-1-1 0,7 6 0,-1 5 0,6-10 0,11 4 0,-5-4 0,11-5 0,-6-1-14,12-4-5,-6-6-1,6 1 0,0-11-57,0-5-12,5-5-3,-5 1-658,0-6-132</inkml:trace>
  <inkml:trace contextRef="#ctx0" brushRef="#br0" timeOffset="7195.33">11461 121 1728,'0'0'153,"0"0"-122,0 0-31,0 0 0,0 0 146,11-10 23,1 0 5,5 5 1,-6 0-48,0 5-10,7-5-1,-1 5-1,0-5-56,6 5-11,-6 0-3,0 0 0,6 0-33,-6 10-12,-6-5 0,6 0 9,6 0-37,-6 0-7,0 5-1,0 1-815,6-6-162</inkml:trace>
  <inkml:trace contextRef="#ctx0" brushRef="#br0" timeOffset="7417.27">12014-162 864,'0'0'76,"0"0"-60,0 0-16,0 0 0,0 0 267,0 0 50,0 0 11,5 10 1,1 0-153,-6 5-32,0 0-5,0 6-2,0-6-72,0 10-14,0 1-3,0 4-1,0 0-27,0 6-6,0-1-1,0 1 0,0 9-13,0-9 0,0-1 0,6-4 0,-1-1-52,1 6-12,-6-11-4,6 0-1091</inkml:trace>
  <inkml:trace contextRef="#ctx0" brushRef="#br0" timeOffset="7688.67">12413-370 1267,'0'0'112,"0"0"-89,0 0-23,11 10 0,6 0 189,-5 0 34,-1 1 6,6 4 2,-6 5-86,7-5-17,-7 5-3,6 6-1,0-1-52,-5 0-10,-7 1-2,1 4-1,0 6-40,-6-6-8,5 6-2,-5 9 0,6-4-9,-6 4 0,-6 6 0,1-5 0,5-1 0,0 6-11,0-1 3,0 1 0,-12-5-58,7-1-11,-7-4-3,-5-1-1067</inkml:trace>
  <inkml:trace contextRef="#ctx0" brushRef="#br0" timeOffset="8193.08">12863 147 2268,'0'0'50,"0"0"10,0 0 3,0 0 0,11-10-51,1 5-12,-1 0 0,6-1 0,-5 6 84,5 0 13,0 0 3,0 6 1,6-6-55,-6 5-11,6 0-3,5 0 0,-5-5-18,5 0-4,-5 5-1,6 0 0,-1 0-9,-5 5 0,0-10 0,-6 5 0,6 0-132,-6 0-28,-6-5-5</inkml:trace>
  <inkml:trace contextRef="#ctx0" brushRef="#br0" timeOffset="8421.6">13080-142 2275,'0'0'50,"0"0"10,0 0 3,0 0 1,0 0-52,0 0-12,0 0 0,0 0 0,0 10 101,0 5 18,0 1 3,0 4 1,5 0-70,-5 5-13,6 6-4,-6 9 0,0 1-20,0 4-4,0 1 0,0 5-1,0-1-11,0 1 0,6-5 0,-1-6 0,1 1-30,0-6-8,-1 1-2,1-11-791,6 0-158</inkml:trace>
  <inkml:trace contextRef="#ctx0" brushRef="#br0" timeOffset="8767.61">13661-269 2487,'0'0'110,"0"0"23,0 0-106,0 0-27,0 0 0,0 0 0,-6 10 66,-11 1 8,6 4 2,-1 0 0,7 10-47,-7 1-9,7 4-1,-1 6-1,0-1 11,0 0 3,6 11 0,0 0 0,0-1-24,6-4-8,6-6 0,-1 6 0,6-6 0,0 1 0,6-6 0,0 1 0,0-11-20,-1 0-9,1 0-3,0-10 0,-6 1 7,6-1 1,-6-10 0,0 0 0,0 5 12,0-10 4,-11 0 0,5-5 0,-5-1 16,0 1 3,-1-5 1,-5 15 0,0-10-2,0-5 0,-5 0 0,-1 4 0,-5 1-10,-1 5 0,1 0 0,-12 5 0,0 5-9,-11 5-4,0 6-1,-6 9 0,0 0-46,0 1-10,6 4-2,0 0-1076</inkml:trace>
  <inkml:trace contextRef="#ctx0" brushRef="#br0" timeOffset="2124.52">4239-5 1497,'0'0'133,"0"0"-106,0 0-27,0 0 0,0 0 100,0 0 16,0 0 2,0 0 1,0 0-27,0 0-6,-6 10-1,6 5 0,-6 0-53,1 11-10,5 9-2,-12 1-1,7 9-6,-1 1-1,-5 4 0,11 6 0,-6-5-12,6 5 9,0-1-9,0-4 8,6 0-8,5-6 0,0-4-12,1 4 12,5 1-62,0-11-5,0-9-1,6-1-583,-6-10-117</inkml:trace>
  <inkml:trace contextRef="#ctx0" brushRef="#br0" timeOffset="2327.48">4609 476 230,'29'5'20,"-29"-5"-20,0 0 0,0 0 0,11-5 358,-11 5 67,12-5 14,-1-5 2,6 0-272,0 5-54,0-5-11,-17 10-3,0 0-44,0 0-9,29-5-1,-12-6-1,-17 11-32,17-5-6,6 0-8,11 0 11,-5 5-32,-7 5-7,-5 0 0,6 0-998</inkml:trace>
  <inkml:trace contextRef="#ctx0" brushRef="#br0" timeOffset="2553.25">5174 111 633,'0'0'56,"0"0"-44,0 0-12,0 0 0,0 0 276,0 0 54,0 0 10,0 0 3,0 0-189,5 16-38,-5-1-7,12 5-1,-1 5-49,-5 1-10,-6 4-1,6 0-1,-1 1-20,7-1-4,-7 1-1,1-1 0,0 0-22,5 1 0,1-1 0,-1 1 0,-11-6-45,11 0-14,6-4-2,-5-1-989</inkml:trace>
  <inkml:trace contextRef="#ctx0" brushRef="#br0" timeOffset="2841.25">5373-66 1522,'0'0'68,"0"0"13,0 0-65,0 0-16,29 0 0,-7 0 0,-16 0 122,11 5 21,6 0 4,0 5 1,11 0-24,-11 6-5,-23-1-1,17-5 0,17 10-67,-11 0-14,-12 1-2,1 4-1,22 0 8,-11 1 2,-6 4 0,-6 6 0,1-1-36,5 6-8,0-6 0,-11 11 0,-6-6 0,0 6 0,11 4 0,-11-4 0,0 0 0,-11-1-17,-1-4 4,6-1 1,6 1-60,-11-1-11,-6-4-2,6-6-669,16-4-134</inkml:trace>
  <inkml:trace contextRef="#ctx0" brushRef="#br0" timeOffset="3306.92">5795-537 1890,'17'-5'41,"-11"5"9,5-10 2,-5-1 1,0 1-42,-1 0-11,12 0 0,-5 0 0,-7 5 108,7 0 19,11 5 4,-12-5 1,0 5-62,1-5-12,5 5-2,-6 0-1,6 0-12,-5 0-3,-12 0 0,0 0 0,17 5-40,-6 5 0,-11 5-16,0-15 5,0 0 11,0 0 0,0 10-9,0 5 9,-11-4-36,5 4-4,1-5 0,5 5 0,-6-5-11,0 5-2,6-4-1,0-11 0,0 0 2,0 0 0,0 15 0,0-15 0,12 10 12,-1 5 2,-11-15 1,11 10 0,1 0 22,5 0 5,-11 1 1,5-1 0,0 0 9,1-5 0,5 0 0,-6 5 0,-11-10 10,6 10 4,11-5 1,-6 11 0,-11-16 8,0 10 1,0-10 1,6 15 0,0-5 19,-6-10 3,-12 15 1,7 0 0,-1 1-29,-5-1-6,-6 0-1,-1-5 0,7 5-12,0-5-10,-6 1 2,-1-6 0,1 0-128,0 0-26,-6-10-5,-5 5-1</inkml:trace>
  <inkml:trace contextRef="#ctx0" brushRef="#br0" timeOffset="3827.19">6097 284 1713,'0'0'76,"6"0"16,-1 0-74,7 0-18,-1-11 0,6 6 0,0 5 41,6 0 5,-6 0 1,6 0 0,11 5-12,-5-5-3,-6 6 0,5-1 0,-5-5-32,5 5 0,-10-5-12,10 0-869</inkml:trace>
  <inkml:trace contextRef="#ctx0" brushRef="#br0" timeOffset="4169.67">7038-117 2026,'0'0'90,"0"0"18,0 0-86,11-10-22,-5 0 0,-6 10 0,0 0 107,0 0 17,0 0 3,0 0 1,0 0-89,0 0-18,5 15-3,-5 0-1,0 6-8,0 4-1,-5-5-8,5 6 12,0 4-12,-6 0 0,0-4-9,1-1 9,5 0 0,0 6 0,5-11-8,-5 0 8,0 6-17,6-1-1,-6-5 0,6 1 0,-6-6-16,5 0-3,1 0-1,5 0 0,-11-15 22,12 11 5,5-1 1,0-5 0,0 0 10,0-5 0,6 0 0,0 0 0,0 5 9,5-5 4,-5-5 1,5 0 0,-5 0-14,-6-5 0,0 4 8,1 1-8,4-5-15,1 0-5,0 5-2,-6 0-1010</inkml:trace>
  <inkml:trace contextRef="#ctx0" brushRef="#br0" timeOffset="4397.6">7357-31 1789,'0'0'79,"0"0"17,0 0-77,0 0-19,0 0 0,0 0 0,0 0 116,0 0 19,0 0 4,0 0 1,-6 11-37,6 4-7,0 5-2,0 0 0,-6 6-47,1 4-10,5 11-1,0-6-1,-6 11-23,6-1-12,6 1 12,-6-1-12,5 1 0,-5-5 0,6-1 0,5 1-9,1-11-107,-1 0-20,1-4-5</inkml:trace>
  <inkml:trace contextRef="#ctx0" brushRef="#br0" timeOffset="4642.72">7847-193 864,'0'0'76,"0"0"-60,0 0-16,-11-5 0,5-5 279,6 10 53,0 0 10,0 0 2,-6 0-184,0 10-36,-5 5-8,5 1-2,1 9-53,-1 0-10,-5 6-3,5 4 0,-6 6-21,7 4-5,-1 6-1,0 0 0,6-6-12,0 6-9,0 5 12,6-1-12,0 1 0,-1-5 0,7-1 0,-1 1 0,1-5-40,-1-1-3,0-4 0,7-1 0,4-9-45,-10-6-10,-1 0-2,6-9-615,0-1-123</inkml:trace>
  <inkml:trace contextRef="#ctx0" brushRef="#br0" timeOffset="4836.18">8109 248 1900,'0'0'84,"0"0"18,0 0-82,0 0-20,6-10 0,-6 10 0,0 0 101,6-5 16,5 0 3,6 5 1,-6 0-45,7-5-8,-1 0-3,5 5 0,-10 5-21,5 0-5,6 0-1,-6 0 0,6 0-22,-6-5-4,6 5 0,-6 5-1,0-10-41,6 5-8,-6 0-2,0-5-749,-6 0-151</inkml:trace>
  <inkml:trace contextRef="#ctx0" brushRef="#br0" timeOffset="5041.11">8599-66 979,'0'0'43,"0"0"9,0 0-41,0 0-11,0 0 0,0 0 0,0 15 305,0 0 59,-5 1 12,5 4 3,0 0-222,0 5-44,5 6-9,-5-1-1,0 6-56,6-6-11,-6 6-3,6 4 0,-6 6-22,5-1-11,-5-4 10,12 4-10,-6-9-134</inkml:trace>
  <inkml:trace contextRef="#ctx0" brushRef="#br0" timeOffset="5485.28">8981-61 1440,'0'0'128,"0"0"-103,0 0-25,0 0 0,17-10 159,-5 10 26,-1-5 6,1 10 1,-1-5-62,6 10-12,0 0-2,0 5-1,-5 1-54,5 4-10,-6 10-3,1-4 0,-1 4-23,6 5-5,-6 6 0,7 5-1,-7-6-19,0 6 0,1-1 0,-7 6 0,1 0 0,-6-6 0,0 1 0,-6 5 0,1-11-10,-1 1-9,0-6-1,1 1-1,-7-1-181,1-5-36,-6-9-7</inkml:trace>
  <inkml:trace contextRef="#ctx0" brushRef="#br0" timeOffset="5797.57">9169-431 2379,'0'0'52,"17"-10"12,1-5 1,4 0 2,-5-1-54,6 6-13,0 0 0,0 5 0,0-5 94,-1 0 16,1 10 3,-11-5 1,5 5-50,-6 0-9,1 5-3,-12-5 0,0 0-32,0 0-8,11 10 0,-5 5-1,-6 5-11,0 1-12,0-1 2,-6 0 1,-5 6-27,5-1-4,0 0-2,-5 1 0,5-1 8,6-5 2,-6 6 0,6-6 0,0 0-6,6 0-1,0-4 0,-1-1 0,1 0 27,6-5 12,-1 0-12,6 0 12,0-5-9,0-5 9,6 0 0,0-5 0,0 5 0,-1-5 0,1 0 0</inkml:trace>
  <inkml:trace contextRef="#ctx0" brushRef="#br0" timeOffset="11670.94">2785 1667 921,'0'0'82,"0"0"-66,0 0-16,0 0 0,0 0 108,0 0 19,0 0 3,0 0 1,0 0-10,0 0-1,0 0-1,12 0 0,-12 0-54,11-5-10,12 0-3,0 5 0,-6-5 13,6 5 3,-1 0 0,1 0 0,-6-5-48,6 5-8,0-6-3,5 6 0,-5 0-9,6-5 8,-1 0-8,6 5 8,-11-10-18,0 5-4,0-5-1,5 5 0,-11-5-175,1 0-35</inkml:trace>
  <inkml:trace contextRef="#ctx0" brushRef="#br0" timeOffset="11876.16">2831 1966 864,'0'0'76,"0"0"-60,0 0-16,0 0 0,17 10 181,-6-5 34,1 0 6,5-5 2,6 0-100,-6 0-20,6 0-4,-6 0-1,6-5-31,-1 5-7,13-10 0,-18 5-1,11 0-26,-5 0-5,5-6 0,-5 6-1,0 0-40,0 0-8,5 5-2,-11-5-989</inkml:trace>
  <inkml:trace contextRef="#ctx0" brushRef="#br0" timeOffset="13507.38">4598 1930 1036,'0'0'46,"-6"-5"10,6 5-45,-5-10-11,-1 0 0,0 5 0,6 5 154,-6-10 29,6 10 5,0 0 2,-5-5-59,5 5-12,0 0-3,0 0 0,11-5-50,6 5-10,6 0-3,0 0 0,-6 0-7,6 5-2,5 5 0,-5-5 0,-12 0-44,12 5-10,6 0-2,5 5 0,-6 1-72,1-1-16,-1-5-2</inkml:trace>
  <inkml:trace contextRef="#ctx0" brushRef="#br0" timeOffset="13740.39">5265 1555 979,'0'0'43,"0"0"9,0 0-41,0 0-11,0 0 0,0 0 0,11 0 198,-11 0 38,12 10 7,-7 6 1,1-1-130,5 0-26,1 5-6,-1 6-1,-5 4-42,0 6-9,5-1-2,0 11 0,7-1-13,-7 11-3,0-5-1,-5 9 0,0 1-32,-1 0-7,7 0 0,5 0-1,-6-1-87,6-4-16</inkml:trace>
  <inkml:trace contextRef="#ctx0" brushRef="#br0" timeOffset="15366.42">8981 2067 1728,'0'0'153,"0"0"-122,0 0-31,0 0 0,0 0 104,12-10 16,-1-5 2,6 5 1,0-1-15,0 6-4,0-5 0,1 5 0,4-5-64,1 10-12,0 0-4,5 0 0,-5 0-24,6 0 8,-1 5-8,1-5 0,-1-5-145,1 5-35</inkml:trace>
  <inkml:trace contextRef="#ctx0" brushRef="#br0" timeOffset="15600.37">9694 1560 1382,'0'0'123,"0"0"-99,0 0-24,0 0 0,5-10 148,-5 10 24,0 0 4,0 0 2,0 0-76,0 0-15,6 15-3,0 1-1,-6 9-55,6-5-12,-1 11-1,1-1-1,-6 6-6,6 4-8,-1 1 11,7-1-11,-7 1 0,1 4 0,0-4 0,5 4 0,1-9-44,-1-1-8,0-4-3,1-6-951</inkml:trace>
  <inkml:trace contextRef="#ctx0" brushRef="#br0" timeOffset="15994.12">10258 1834 2113,'0'0'46,"0"0"10,0 0 1,0 0 3,0 0-48,17 5-12,-5-5 0,-1 0 0,6-5 86,-6 5 14,7 0 4,-1 0 0,5 0-77,-4 0-15,-1 0-4,5 0 0,1-5-8,0 5 0,0 0 0,-6 0-11,6 0-13,5 0-4,-5-5 0,6 0-696,-1-5-140</inkml:trace>
  <inkml:trace contextRef="#ctx0" brushRef="#br0" timeOffset="16978.22">10304 1479 1893,'0'0'41,"0"0"9,0 0 2,0 0 2,0 0-43,0 0-11,0 0 0,0 0 0,0 0 82,0 0 14,0 0 4,5 16 0,7-1-48,-7 5-8,7 5-3,-6 6 0,5-1-4,-5 11-1,5 9 0,-5 6 0,5 0-24,-5 0-12,-6 4 10,6 1-10,5 0-75,-5-10-21,5-6-4</inkml:trace>
  <inkml:trace contextRef="#ctx0" brushRef="#br0" timeOffset="16362.54">11090 1312 1785,'0'0'159,"0"0"-127,0 0-32,0 0 0,0 0 119,0 0 17,0 0 4,0 0 1,0 0-18,0 0-4,-17 10-1,6 11 0,-1-6-78,1 5-16,5-5-4,-5 11 0,5-1-12,6 0-8,-6 1 8,1 9-8,-1-5 0,6 6 0,0-1 0,0 1 0,6 4 0,-1-4-15,7-1 3,-1-4 0,-5 4-30,11-10-6,-11 6 0,11-6-1,-6 1-5,1-1-1,-1-5 0,6 0 0,-11-4-5,5-1-2,1 0 0,-1-5 0,-11-10 34,0 0 6,17-5 2,-5 5 0,-1-10 20,0 0 10,1 0-1,-7-6 0,7-4 34,-6 0 6,-6 0 2,5-1 0,-5 1 16,0 5 3,0 0 1,0 0 0,0-1-35,-5 6-6,-1 0-2,0 5 0,-5 0-28,-1 5-18,1 0 2,-6 5 1,5 5-75,-5 5-15,6-5-3,-6 6-944</inkml:trace>
  <inkml:trace contextRef="#ctx0" brushRef="#br0" timeOffset="14321.41">6644 1875 1688,'0'0'37,"0"0"8,12 10 2,5 0 0,0-5-38,0 0-9,6 0 0,0 5 0,5 0 60,-5 0 11,5 1 1,1-6 1,-1 0-43,1 0-9,-1-5-1,7 5-1,-13 0-19,13 0 0,-7 0 8,-11 0-8</inkml:trace>
  <inkml:trace contextRef="#ctx0" brushRef="#br0" timeOffset="14682.67">7568 1565 1728,'0'0'76,"0"0"16,0 0-73,11 0-19,-11 0 0,0 0 0,0 0 88,6 6 13,-1-1 3,7 5 1,-12-5-36,6 10-7,-6 0-2,5 5 0,-5 1-43,0 4-9,0 0-8,0 6 12,0 4-12,-5-4 0,5 4-12,0 1 12,0-1-56,0-5-3,0 6-1,5-11 0,1-10-10,-6 6-2,6-6-1,-1-5 0,1 5 33,-6 0 6,0-15 2,6 11 0,-6-11 32,0 0 0,0 0 0,11 5 0,-5 10 26,5-10 12,1 0 2,-1 0 1,-5-5-14,11 0-3,-6 0-1,6 0 0,-5 0 13,5 0 2,-6-5 1,6 0 0,6 0-23,0-5-5,-12 5-1,6 0 0,6 5-22,-11-5-4,5-1 0,-6 1-607,6-5-121</inkml:trace>
  <inkml:trace contextRef="#ctx0" brushRef="#br0" timeOffset="14910.94">7950 1621 921,'0'0'82,"0"0"-66,0 0-16,0 0 0,0 0 210,0 0 38,-12-5 8,12 5 2,0 0-97,0 0-19,0 0-4,0 0-1,0 0-56,12 10-11,-7 5-2,-5 6-1,6-1-22,0 5-4,-1 1-1,1 4 0,0 11-20,-1-1-5,7 1-1,-1 4 0,1 6-14,-7 10-12,7 0 3,-1-1-809,6 1-162</inkml:trace>
  <inkml:trace contextRef="#ctx0" brushRef="#br0" timeOffset="18131.82">12179 1621 1951,'0'0'86,"0"-10"18,0 10-83,0 0-21,0 0 0,0 0 0,0 0 103,11 0 16,1-5 3,-1 5 1,1 0-42,5 5-8,0-5-1,0 0-1,0 0-27,6 0-6,5-5-1,1 5 0,-6 0-28,11 5-9,-6 0 0,1 0 0,-1-5-24,-5 5-12,-6-5-3,0 5-1162</inkml:trace>
  <inkml:trace contextRef="#ctx0" brushRef="#br0" timeOffset="18305.36">12396 1940 979,'0'0'43,"0"0"9,0 16-41,0-16-11,11 5 0,-5 0 0,5-5 268,6 5 52,0 5 11,6-5 1,6 0-212,-1 5-42,-5-5-9,5-5-1,7-5-20,-1 5-3,0-5-1,12 5-787,-7-5-157</inkml:trace>
  <inkml:trace contextRef="#ctx0" brushRef="#br0" timeOffset="18850.3">13912 1550 979,'0'0'87,"0"0"-70,0 0-17,-12-5 0,7-5 231,-1 5 42,-5-5 9,5 5 2,6 5-112,-6-5-21,-5 5-5,5 0-1,0 0-63,-5 5-13,0 5-2,5 0-1,0 5-43,-5 0-9,11 6-2,-6 4 0,6 5-12,0 1 0,0 4 0,6 11 0,5 0 0,6 4-8,-5 1 8,10 0 0,7-6-18,-1-4 3,1-11 1,5 0 0,6-4-18,0-6-3,0-10-1,0-10 0,0 0 36,0-10 12,-12-5 0,6 0 0,-5-6-28,-1 1-7,1-10-1,-1-1 0,-5-4 35,0-1 6,-12-9 2,6 4 0,-11 6 16,0-1 3,-6 6 1,-6-6 0,0 6-12,-11 5-3,-11-1 0,-1 6 0,1-5 1,-1 10 0,-5 4 0,-6 1 0,0 10-66,-5 5-14,5 0-2,0 6-1,0 4-157,6 0-31</inkml:trace>
  <inkml:trace contextRef="#ctx0" brushRef="#br0" timeOffset="19590.48">16158 1054 2530,'0'0'56,"0"-5"11,0-5 2,0 10 3,0 0-58,0 0-14,0 0 0,0 0 0,0 0 70,0 0 11,0 0 3,0 0 0,5 15-43,12 5-8,-5 5-1,11 6-1,-6-1-39,0 6-8,6-1-2,-1 1 0,1 4 18,0-4 0,5-1 0,-5-10 0,0 1-91,0-6-14,0-5-3,-1-5-680,1-5-136</inkml:trace>
  <inkml:trace contextRef="#ctx0" brushRef="#br0" timeOffset="19770">16699 937 1951,'0'0'86,"0"0"18,-11 0-83,11 0-21,0 0 0,-12 0 0,1 5 109,5 5 18,-5 1 3,11 9 1,-6-5-69,0 10-14,1 6-2,5 4-1,-6 6-24,6 4-5,0 6 0,0 5-1,0-6-15,0 11 0,0-5 8,0 0-8,0-1-12,6-4-6,-6-5-1,5 4-753,-5-9-152</inkml:trace>
  <inkml:trace contextRef="#ctx0" brushRef="#br0" timeOffset="20089.58">16762 1596 1612,'0'0'72,"0"0"14,0 0-69,0 0-17,5-5 0,7-5 0,-1 0 180,6 4 33,0-4 7,1 5 0,4-5-119,-10 0-24,-1 0-5,1 0 0,10 0-25,-5 5-5,6-11-1,-6 6 0,0-5-13,1 5-4,-1-5 0,-6 5 0,0-6-24,-5 6 0,0-10 0,0 5-11,-6 15 11,0-15 0,-6-1 0,0 1 0,-5 5 0,-1 0 0,-5 0 0,0 5 0,0 5 0,6 0 0,-1 0 0,1 5 0,-1 5-16,1 5 0,0 5-1,-1-4 0,7 4 7,-1 0 2,0 0 0,0 1 0,6 4 8,6 5-10,0-4 10,-6-1-10,6-5 0,-1 1 0,1-6 0,11 0 0,6-5-62,0-5-13,5 0-3,6-5-669,1-5-135</inkml:trace>
  <inkml:trace contextRef="#ctx0" brushRef="#br0" timeOffset="20366.06">17503 1206 518,'0'0'46,"0"0"-37,0 0-9,0-10 0,-6-6 333,0 6 65,-5-5 13,5 5 2,-5 5-197,-1 5-40,-5 0-8,6 0-2,-6 0-85,5 0-17,-5 0-3,6 5-1,5 5-37,-5 0-8,5 5-2,6 1 0,0-6-13,0 10 0,6-5-12,5 11 12,1-6-11,-1 0 11,6-5-10,0 6 10,0-6-9,0 10 9,6-10-8,-6 6 8,-5-6 0,5 0 0,0 0 0,0 0-8,-11-5 8,5 6 0,-5-1 0,0-5 0,-6 5 0,0 0 8,-6 6-8,0-6 8,-5 0-8,-1 0 9,-5 0-9,0 1 10,0-6-2,-6 5 0,0-5 0,1 0 0,-7 0-8,6-5-9,-11 1 9,6-1-13,-7-5-155,7-5-32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2:09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13824 0 0,'-8'5'7751'0'0,"7"-5"-7399"0"0,-4 14 1545 0 0,3 14-1540 0 0,11 107 1728 0 0,-9-100-1916 0 0,-1-29-138 0 0,1 0 0 0 0,0 0-1 0 0,0 0 1 0 0,2 10 0 0 0,-1-8 2 0 0,0 0 1 0 0,0 0-1 0 0,-1 0 1 0 0,0 0 0 0 0,-2 10-1 0 0,1-9 6 0 0,1 1-1 0 0,1 14 1 0 0,0-6 4 0 0,-1 0 1 0 0,0 0 0 0 0,-1 0-1 0 0,-5 23 1 0 0,6-40-43 0 0,-3 27 55 0 0,2-14-11 0 0,-5 23 0 0 0,5-26-67 0 0,1-9-86 0 0,2-1-156 0 0,-2 0 144 0 0,1 0 0 0 0,-1-1 0 0 0,1 1 0 0 0,0-1 0 0 0,-1 0 0 0 0,1 1 0 0 0,-1-1 0 0 0,1 1 0 0 0,0-1 0 0 0,-1 0 0 0 0,1 1 0 0 0,0-1 0 0 0,0 0 0 0 0,-1 0 0 0 0,1 0 0 0 0,0 0 0 0 0,0 1 0 0 0,-1-1 0 0 0,1 0 0 0 0,0 0 0 0 0,0 0 0 0 0,-1-1 0 0 0,1 1 0 0 0,0 0 0 0 0,0 0 0 0 0,-1 0 0 0 0,1 0 0 0 0,0-1 0 0 0,-1 1 0 0 0,1 0 0 0 0,1-1 0 0 0,10-8-1910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1:26.0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166 8 14336 0 0,'0'0'1305'0'0,"-5"-3"209"0"0,3 2-1242 0 0,0 0 0 0 0,-1 0-1 0 0,1 1 1 0 0,-1-1 0 0 0,1 1-1 0 0,0 0 1 0 0,-1 0 0 0 0,1 0-1 0 0,-1 0 1 0 0,1 0 0 0 0,-1 0-1 0 0,1 1 1 0 0,0-1 0 0 0,-1 1-1 0 0,1 0 1 0 0,-1-1 0 0 0,1 1-1 0 0,0 0 1 0 0,0 0-1 0 0,-4 3 1 0 0,1-1-63 0 0,1 0 0 0 0,0 0 0 0 0,0 0 0 0 0,0 1 1 0 0,0 0-1 0 0,1-1 0 0 0,-1 1 0 0 0,-4 8 0 0 0,-7 10 220 0 0,-3 10 55 0 0,10-15-355 0 0,4-10-62 0 0,0 1 0 0 0,1 0 0 0 0,-1 0 1 0 0,2 0-1 0 0,-3 13 0 0 0,3-6-53 0 0,0 0-1 0 0,1 0 1 0 0,1 0 0 0 0,1 1-1 0 0,0-1 1 0 0,1 0 0 0 0,6 26-1 0 0,-6-36-9 0 0,0 1-1 0 0,1 0 1 0 0,-1-1 0 0 0,1 1-1 0 0,0-1 1 0 0,0 0-1 0 0,1 0 1 0 0,0 0 0 0 0,0 0-1 0 0,0 0 1 0 0,0-1-1 0 0,0 0 1 0 0,1 0-1 0 0,0 0 1 0 0,0-1 0 0 0,0 1-1 0 0,1-1 1 0 0,-1-1-1 0 0,1 1 1 0 0,-1-1 0 0 0,13 4-1 0 0,-13-5-85 0 0,1 0 0 0 0,0-1-1 0 0,-1 1 1 0 0,1-1 0 0 0,0 0-1 0 0,0-1 1 0 0,-1 1 0 0 0,1-1 0 0 0,0 0-1 0 0,-1-1 1 0 0,1 0 0 0 0,-1 1-1 0 0,1-2 1 0 0,9-4 0 0 0,-1-1-337 0 0,-1 0 1 0 0,1-1 0 0 0,-1-1-1 0 0,12-12 1 0 0,-4-1-1312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2:12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16439 0 0,'0'0'6211'0'0,"1"3"-5472"0"0,6 13-17 0 0,-1 0 1 0 0,-1 0 0 0 0,6 27-1 0 0,-4-6-213 0 0,2 24-187 0 0,6 66-201 0 0,0-42-135 0 0,-7-42-356 0 0,2-16-225 0 0,-6-18-722 0 0,-1-6-305 0 0,6 2-68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2:12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9672 0 0,'0'0'14091'0'0,"-1"3"-13412"0"0,-6 16-71 0 0,2 0-1 0 0,0 1 1 0 0,-3 26 0 0 0,-3 10-280 0 0,6-29-310 0 0,2 0 1 0 0,1 0 0 0 0,1 0 0 0 0,3 44 0 0 0,0-45-19 0 0,2 0 0 0 0,0-1 0 0 0,2 0 0 0 0,0 0 0 0 0,13 29 0 0 0,-9-28 0 0 0,-8-17 0 0 0,1 0 0 0 0,1-1 0 0 0,0 1 0 0 0,0-1 0 0 0,0 0 0 0 0,1 0 0 0 0,0-1 0 0 0,1 1 0 0 0,0-1 0 0 0,7 8 0 0 0,-7-11 0 0 0,0 1 0 0 0,-1 0 0 0 0,12 5 0 0 0,-15-9 0 0 0,0 0 0 0 0,1 0 0 0 0,-1 0 0 0 0,0-1 0 0 0,0 1 0 0 0,0-1 0 0 0,1 1 0 0 0,-1-1 0 0 0,0 0 0 0 0,1 0 0 0 0,-1 0 0 0 0,0 0 0 0 0,0 0 0 0 0,1-1 0 0 0,-1 1 0 0 0,3-1 0 0 0,1-1 2 0 0,1 0 0 0 0,0 0-1 0 0,-1 0 1 0 0,1-1 0 0 0,-1 0 0 0 0,0 0 0 0 0,0-1-1 0 0,0 0 1 0 0,-1 0 0 0 0,1 0 0 0 0,4-6 0 0 0,4-4 102 0 0,-10 11-72 0 0,-1 0-1 0 0,0-1 1 0 0,0 1 0 0 0,0-1-1 0 0,0 0 1 0 0,0 0-1 0 0,-1 0 1 0 0,1 0-1 0 0,-1 0 1 0 0,3-10-1 0 0,6-16 275 0 0,-8 23-188 0 0,0 0 1 0 0,-1 0-1 0 0,0 0 1 0 0,0 0-1 0 0,0 0 1 0 0,0-10-1 0 0,-2 15-97 0 0,0 1-1 0 0,0-1 0 0 0,-1 1 1 0 0,1 0-1 0 0,0-1 1 0 0,0 1-1 0 0,-1 0 0 0 0,1-1 1 0 0,-1 1-1 0 0,1 0 1 0 0,-1-1-1 0 0,0 1 0 0 0,0 0 1 0 0,1 0-1 0 0,-1 0 1 0 0,0 0-1 0 0,0 0 0 0 0,-2-2 1 0 0,1 1 2 0 0,-1 1 1 0 0,1-1-1 0 0,-1 1 1 0 0,1-1-1 0 0,-1 1 1 0 0,0 0-1 0 0,1 0 1 0 0,-6-1-1 0 0,-2 1-10 0 0,0 0 0 0 0,0 0 0 0 0,0 1 0 0 0,-15 1 0 0 0,18 0-71 0 0,-1 0 1 0 0,1 0-1 0 0,0 1 0 0 0,0 0 0 0 0,0 0 1 0 0,0 1-1 0 0,1 0 0 0 0,-1 0 0 0 0,1 0 1 0 0,-1 1-1 0 0,1 0 0 0 0,-8 7 0 0 0,-13 7-592 0 0,26-18 633 0 0,1 0 0 0 0,0 0 0 0 0,-1 1 1 0 0,1-1-1 0 0,0 0 0 0 0,-1 0 0 0 0,1 0 0 0 0,0 1 0 0 0,0-1 1 0 0,-1 0-1 0 0,1 0 0 0 0,0 1 0 0 0,0-1 0 0 0,-1 0 0 0 0,1 0 1 0 0,0 1-1 0 0,0-1 0 0 0,0 0 0 0 0,-1 1 0 0 0,1-1 0 0 0,0 0 1 0 0,0 1-1 0 0,0-1 0 0 0,0 0 0 0 0,0 1 0 0 0,0-1 1 0 0,0 0-1 0 0,0 1 0 0 0,0 0-58 0 0,0-1 1 0 0,0 1-1 0 0,0-1 1 0 0,0 0-1 0 0,0 1 1 0 0,-1-1-1 0 0,1 1 1 0 0,0-1-1 0 0,0 1 0 0 0,0-1 1 0 0,0 0-1 0 0,0 1 1 0 0,-1-1-1 0 0,1 0 1 0 0,0 1-1 0 0,0-1 1 0 0,-1 0-1 0 0,1 1 1 0 0,0-1-1 0 0,-1 1 1 0 0,-6 5-1390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2:10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13272 0 0,'0'0'605'0'0,"3"0"-9"0"0,4 0-388 0 0,-4 0-22 0 0,-1-1 1 0 0,1 1 0 0 0,0 0-1 0 0,0 0 1 0 0,0 1-1 0 0,0-1 1 0 0,4 2 0 0 0,-3-1 162 0 0,-2 0 649 0 0,9-1 752 0 0,25-1 370 0 0,59-7-1 0 0,-56 6-1778 0 0,-30 2-290 0 0,0 0 0 0 0,-1-1 1 0 0,1 0-1 0 0,0 0 1 0 0,8-3-1 0 0,-4 1-29 0 0,0 1 0 0 0,1 1 0 0 0,-1 0 0 0 0,23 2 0 0 0,-12-1-297 0 0,-22 0-146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2:11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11520 0 0,'18'5'886'0'0,"-15"-5"-582"0"0,-3-1-290 0 0,0 1-1 0 0,0 0 0 0 0,0 0 1 0 0,0 0-1 0 0,-1 0 1 0 0,1 0-1 0 0,0 0 0 0 0,0-1 1 0 0,0 1-1 0 0,0 0 0 0 0,0 0 1 0 0,0 0-1 0 0,0 0 1 0 0,0-1-1 0 0,1 1 0 0 0,-1 0 1 0 0,0 0-1 0 0,0 0 0 0 0,0 0 1 0 0,0 0-1 0 0,0 0 1 0 0,0-1-1 0 0,0 1 0 0 0,0 0 1 0 0,0 0-1 0 0,0 0 1 0 0,0 0-1 0 0,0 0 0 0 0,1 0 1 0 0,-1 0-1 0 0,0-1 0 0 0,0 1 1 0 0,0 0-1 0 0,0 0 1 0 0,0 0-1 0 0,0 0 0 0 0,1 0 1 0 0,-1 0-1 0 0,0 0 0 0 0,0 0 1 0 0,0 0-1 0 0,0 0 1 0 0,0 0-1 0 0,0 0 0 0 0,1 0 1 0 0,-1 0-1 0 0,0 0 0 0 0,0 0 1 0 0,0 0-1 0 0,0 0 1 0 0,1 0-1 0 0,-1 0 0 0 0,8 0 6137 0 0,-6-8-1057 0 0,-2 8-5066 0 0,0 0 1 0 0,-1 0 0 0 0,1 1-1 0 0,0-1 1 0 0,-1 0-1 0 0,1 1 1 0 0,0-1-1 0 0,0 0 1 0 0,-1 1-1 0 0,1-1 1 0 0,0 0-1 0 0,0 1 1 0 0,0-1 0 0 0,0 0-1 0 0,-1 1 1 0 0,1-1-1 0 0,0 0 1 0 0,0 1-1 0 0,0-1 1 0 0,0 1-1 0 0,0-1 1 0 0,0 0-1 0 0,0 1 1 0 0,0-1 0 0 0,0 1-1 0 0,0-1 1 0 0,0 0-1 0 0,1 1 1 0 0,8 9 552 0 0,-7-5-480 0 0,-3 9-89 0 0,0-11-11 0 0,1 1 0 0 0,-1-1 0 0 0,1 1 0 0 0,0-1 0 0 0,0 1 0 0 0,1-1-1 0 0,-1 1 1 0 0,2 5 0 0 0,2 0 0 0 0,-3-7 0 0 0,0 1 0 0 0,0-1 0 0 0,0 1 0 0 0,0-1 0 0 0,0 1 0 0 0,-1-1 0 0 0,1 1 0 0 0,-1 0 0 0 0,1-1 0 0 0,-1 1 0 0 0,0 0 0 0 0,0-1 0 0 0,-1 1 0 0 0,1 0 0 0 0,-1 4 0 0 0,0-4 0 0 0,1 0 0 0 0,0 0 0 0 0,0 1 0 0 0,0-1 0 0 0,0 0 0 0 0,1 1 0 0 0,-1-1 0 0 0,2 4 0 0 0,-1-4 0 0 0,-1 1 0 0 0,1 0 0 0 0,-1 0 0 0 0,0-1 0 0 0,0 8 0 0 0,-1-6-27 0 0,0 0 0 0 0,0 0 0 0 0,-1 0 0 0 0,-3 7 0 0 0,3-9-12 0 0,1 1 1 0 0,-1-1-1 0 0,1 1 1 0 0,0 0-1 0 0,0-1 0 0 0,0 1 1 0 0,0 6-1 0 0,-1 8-310 0 0,-7-8 162 0 0,-12 8 167 0 0,20-17 21 0 0,0-1-1 0 0,1 0 0 0 0,0 1 0 0 0,0-1 0 0 0,-1 0 0 0 0,1 0 0 0 0,0 0 0 0 0,0 0 0 0 0,0 0 0 0 0,-1 0-1 0 0,1 1 1 0 0,0-1 0 0 0,0 0 0 0 0,0 0 0 0 0,0 0 0 0 0,-1 1 0 0 0,1-1 0 0 0,0 0 0 0 0,0 0 0 0 0,0 0 0 0 0,0 1 0 0 0,0-1 0 0 0,0 0 0 0 0,0 0 0 0 0,0 1 0 0 0,0-1 0 0 0,0 0 0 0 0,-1 0 0 0 0,1 1 0 0 0,0-1 0 0 0,0 0-1 0 0,1 0 1 0 0,-1 1 0 0 0,0-1 0 0 0,0 0 0 0 0,0 1 0 0 0,21 3 12 0 0,-3-1 82 0 0,-15-2-43 0 0,1 0 0 0 0,-1 0-1 0 0,1-1 1 0 0,-1 1 0 0 0,1-1 0 0 0,0 0 0 0 0,-1 0-1 0 0,1 0 1 0 0,-1-1 0 0 0,1 1 0 0 0,-1-1 0 0 0,1 0-1 0 0,4-1 1 0 0,-6 1 125 0 0,3 0-122 0 0,0 0-45 0 0,25-1 87 0 0,-18 2-43 0 0,0-1-1 0 0,18-4 1 0 0,-14 2-42 0 0,-14 3-11 0 0,0-1 0 0 0,0 0 0 0 0,0 1 0 0 0,1 0 0 0 0,-1-1 0 0 0,0 1 0 0 0,0 0 0 0 0,1 0 0 0 0,-1 0 0 0 0,3 1 0 0 0,1 0 0 0 0,2 0-1 0 0,-4 0-11 0 0,1-1 0 0 0,-1 0 0 0 0,0 0 0 0 0,0 0 0 0 0,0 0 0 0 0,1-1 0 0 0,3 0 0 0 0,21-7-1148 0 0,-26 7 480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2:11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4 4144 0 0,'-6'0'86'0'0,"-21"-3"13570"0"0,27 3-13398 0 0,0 0-1 0 0,1 1 1 0 0,-1-1-1 0 0,0 1 0 0 0,0-1 1 0 0,1 0-1 0 0,-1 1 1 0 0,0-1-1 0 0,0 1 1 0 0,0-1-1 0 0,0 1 1 0 0,0-1-1 0 0,1 1 1 0 0,-1-1-1 0 0,0 1 1 0 0,0-1-1 0 0,0 1 1 0 0,0-1-1 0 0,-1 1 0 0 0,1-1 1 0 0,0 1-1 0 0,-1 23 1187 0 0,0-4-696 0 0,-4 9-8 0 0,4-25-651 0 0,0 0-1 0 0,0 1 1 0 0,0-1-1 0 0,1 0 1 0 0,0 1-1 0 0,0 6 1 0 0,2 0 21 0 0,-1-9-74 0 0,-1 1-1 0 0,1 0 0 0 0,-1 0 0 0 0,0 0 0 0 0,0 1 1 0 0,0-1-1 0 0,0 0 0 0 0,0 0 0 0 0,-2 5 0 0 0,-4 7 63 0 0,4-12-83 0 0,1-1-1 0 0,-1 1 1 0 0,1 0-1 0 0,0 0 1 0 0,0 0-1 0 0,0 0 1 0 0,1 0-1 0 0,-1 0 1 0 0,0 3-1 0 0,9 64 178 0 0,-8-70-192 0 0,0 5 6 0 0,0 0 0 0 0,0 0 0 0 0,0 0-1 0 0,0-1 1 0 0,1 1 0 0 0,0 0 0 0 0,0 0 0 0 0,0-1 0 0 0,1 1-1 0 0,4 8 1 0 0,-1-4-9 0 0,5 12-29 0 0,-10-20 29 0 0,1 0 1 0 0,-1 0-1 0 0,0 0 1 0 0,0 1-1 0 0,0-1 1 0 0,0 0-1 0 0,-1 0 1 0 0,1 0-1 0 0,0 0 1 0 0,0 0-1 0 0,-1 0 1 0 0,1 0 0 0 0,0 1-1 0 0,-1-1 1 0 0,1 0-1 0 0,-1 0 1 0 0,0 1-1 0 0,-1 1-81 0 0,0 0-1 0 0,1 0 1 0 0,0 0-1 0 0,0 1 1 0 0,0-1-1 0 0,0 0 1 0 0,0 1-1 0 0,1-1 1 0 0,-1 1-1 0 0,1 3 1 0 0,0-6 44 0 0,0-1 0 0 0,0 1-1 0 0,0-1 1 0 0,1 0 0 0 0,-1 1 0 0 0,0-1 0 0 0,0 1 0 0 0,1-1-1 0 0,-1 1 1 0 0,0-1 0 0 0,1 1 0 0 0,-1-1 0 0 0,0 0 0 0 0,1 1-1 0 0,-1-1 1 0 0,0 0 0 0 0,1 1 0 0 0,-1-1 0 0 0,1 0 0 0 0,-1 0 0 0 0,1 1-1 0 0,-1-1 1 0 0,1 0 0 0 0,0 0 0 0 0,0 1-203 0 0,10 5-1677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2:33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2304 0 0,'0'0'11908'0'0,"1"2"-11346"0"0,5 16 283 0 0,0-1 0 0 0,-1 1 0 0 0,3 21 0 0 0,6 58 305 0 0,-13-82-1016 0 0,4 73 347 0 0,-5-60-300 0 0,-4 45 1 0 0,1-45-56 0 0,2 53 1 0 0,1-7 19 0 0,0 1-20 0 0,3-24-72 0 0,14 111 20 0 0,3 11-74 0 0,2-3 0 0 0,-22-168 0 0 0,10 101 0 0 0,12 92 192 0 0,-6-68 112 0 0,-7 75 43 0 0,-3-120-219 0 0,3 157-11 0 0,-8-224-117 0 0,4 25 0 0 0,-3-25 0 0 0,2 27 0 0 0,2 42 0 0 0,-5-65 0 0 0,1-1 0 0 0,4 21 0 0 0,1 4 0 0 0,-5-30 0 0 0,2 0 0 0 0,-1-1 0 0 0,7 14 0 0 0,-5-10 0 0 0,1 1 0 0 0,5 27 0 0 0,3 17 0 0 0,-8-31-51 0 0,-4-22-49 0 0,-1 1-1 0 0,1-1 1 0 0,-1 10 0 0 0,5 8 514 0 0,-6-24-408 0 0,0 0 0 0 0,1 0 1 0 0,-1 0-1 0 0,1 0 0 0 0,-1 0 1 0 0,1 0-1 0 0,0 0 0 0 0,0 0 1 0 0,0 0-1 0 0,0 0 0 0 0,2 2 1 0 0,-3-3-6 0 0,1 0 1 0 0,0-1 0 0 0,-1 1 0 0 0,1 0 0 0 0,0 0 0 0 0,-1 0-1 0 0,1 0 1 0 0,-1 0 0 0 0,1 0 0 0 0,-1 0 0 0 0,0 0-1 0 0,1 0 1 0 0,-1 0 0 0 0,0 0 0 0 0,0 0 0 0 0,0 0-1 0 0,0 0 1 0 0,0 0 0 0 0,0 0 0 0 0,0 0 0 0 0,0 0-1 0 0,-1 2 1 0 0,0 2 21 0 0,5 14-2 0 0,-1-1-98 0 0,-1-10-83 0 0,-1-6 141 0 0,-1 0 0 0 0,1 1 0 0 0,-1-1 0 0 0,1 0-1 0 0,-1 1 1 0 0,0-1 0 0 0,0 0 0 0 0,0 1 0 0 0,0-1 0 0 0,-1 4 0 0 0,0 4 146 0 0,-9 138 302 0 0,10-140-429 0 0,-1 0 0 0 0,0 0 0 0 0,-3 9 0 0 0,2-11 0 0 0,1 0 0 0 0,0-1 0 0 0,0 1 0 0 0,0 0 0 0 0,1-1 0 0 0,0 1 0 0 0,0 0 0 0 0,2 11 0 0 0,2-7-10 0 0,-2-6-33 0 0,1 3 22 0 0,-1-5-22 0 0,34 58-49 0 0,-33-53 128 0 0,-1-3 7 0 0,3 7-33 0 0,0-1-10 0 0,-1-2-24 0 0,-4-7 12 0 0,1-1 0 0 0,-1 1 0 0 0,0-1 0 0 0,1 1 0 0 0,-1-1 0 0 0,1 0 0 0 0,-1 1 0 0 0,1-1 0 0 0,-1 0 0 0 0,1 0 0 0 0,-1 1 0 0 0,1-1-1 0 0,-1 0 1 0 0,1 0 0 0 0,-1 0 0 0 0,1 1 0 0 0,-1-1 0 0 0,2 0 0 0 0,0 0-31 0 0,6 5-109 0 0,-6-4 42 0 0,0-1 171 0 0,14-1-45 0 0,0 0 1 0 0,20-4-1 0 0,-5 1-174 0 0,20-4 164 0 0,153-63 1781 0 0,-145 49-2287 0 0,-37 15 389 0 0,36-7 0 0 0,-6 1 70 0 0,141-28 41 0 0,-95 22 0 0 0,-52 14 0 0 0,124-9 0 0 0,-79 13 45 0 0,101 3 126 0 0,-155 1-124 0 0,41 2 106 0 0,86 18-1 0 0,-19 1-60 0 0,-48-9 72 0 0,123 16 19 0 0,11 2 118 0 0,-161-24-238 0 0,22 5 76 0 0,-20-4 7 0 0,-54-9-77 0 0,0 1-1 0 0,35 9 1 0 0,-30-5 135 0 0,-1-2 0 0 0,1 0 1 0 0,0-2-1 0 0,35 1 1 0 0,-16-2-157 0 0,44 5-354 0 0,69 1 336 0 0,-94-6 92 0 0,50-1 104 0 0,56-4-86 0 0,-88 0 8 0 0,86 6 0 0 0,-19 2-132 0 0,16 0 122 0 0,-148-3-108 0 0,0-2 1 0 0,22-2-1 0 0,16-1 112 0 0,-25 3-18 0 0,29-6 0 0 0,-29 4-32 0 0,31-1 0 0 0,51-4 71 0 0,-82 6-62 0 0,52-8 0 0 0,-7-1-33 0 0,-34 9-28 0 0,-9 0 34 0 0,51-10 0 0 0,-66 10-63 0 0,0 0 0 0 0,0 1 0 0 0,16 1 0 0 0,14-2 9 0 0,20 5 33 0 0,-42-5-31 0 0,0 2-1 0 0,22 2 0 0 0,87 1 50 0 0,-42 3 5 0 0,-59-4-77 0 0,33-1 0 0 0,18 0 14 0 0,66 1 143 0 0,-81-3-48 0 0,3 7-44 0 0,-49-7-38 0 0,33-3 1 0 0,-41 2-10 0 0,24 1 0 0 0,3 0 24 0 0,-1-2 47 0 0,48 4 0 0 0,-28 0-22 0 0,-18 0-34 0 0,-20 0-5 0 0,0-1 0 0 0,0-1-1 0 0,38-6 1 0 0,-38 4-6 0 0,21-2 1 0 0,-4 1-1 0 0,-16 1-5 0 0,1 2 0 0 0,30 2 0 0 0,-10 1 12 0 0,-30-3 4 0 0,3 1 15 0 0,0 1 1 0 0,-1-1 0 0 0,16 4 0 0 0,-15-2-12 0 0,0-1 0 0 0,1 0 1 0 0,21-2-1 0 0,-1-1 0 0 0,32-3 41 0 0,-65 4-49 0 0,0 1 0 0 0,1-1 0 0 0,-1 1 0 0 0,0-1-1 0 0,0 0 1 0 0,0 0 0 0 0,6-3 0 0 0,1 0 8 0 0,-7 1 40 0 0,5-3-12 0 0,-7 6-205 0 0,0-1-1 0 0,0 1 1 0 0,0-1-1 0 0,0 1 0 0 0,0-1 1 0 0,0 0-1 0 0,0 1 1 0 0,0-1-1 0 0,0 0 1 0 0,0 0-1 0 0,-1 1 1 0 0,1-1-1 0 0,0 0 1 0 0,-1 0-1 0 0,2-1 1 0 0,-2 1-150 0 0,0 1 1 0 0,0 0-1 0 0,0-1 1 0 0,0 1-1 0 0,0-1 1 0 0,0 1-1 0 0,0-1 1 0 0,0 1-1 0 0,0-1 1 0 0,-1 1-1 0 0,1 0 1 0 0,0-1-1 0 0,0 1 1 0 0,0-1 0 0 0,0 1-1 0 0,-1-1 1 0 0,1 1-1 0 0,-1-1 1 0 0,-1-2-1783 0 0,-2-8-6450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2:51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10592 0 0,'0'0'9117'0'0,"3"-1"-8985"0"0,11-3 210 0 0,23-5 566 0 0,-19 6-750 0 0,-10 2-47 0 0,-1 0 0 0 0,1 0 0 0 0,0 1 0 0 0,-1 0 0 0 0,14 2 0 0 0,-10 0-26 0 0,1-1 0 0 0,-1 0 0 0 0,1 0 0 0 0,-1-1 0 0 0,1-1 0 0 0,-1 0 0 0 0,1 0-1 0 0,16-5 1 0 0,-17 3-90 0 0,6-3-250 0 0,-2-1-131 0 0,11-6-741 0 0,-16 6 411 0 0,2 5-19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2:52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6448 0 0,'-6'1'10851'0'0,"6"3"-10503"0"0,1 0 6 0 0,-1 0 0 0 0,-1 0 0 0 0,1 0 0 0 0,0 0 0 0 0,-1 0 0 0 0,0 0 0 0 0,-2 6 0 0 0,2-6-261 0 0,0 0 0 0 0,0 1 0 0 0,1-1 0 0 0,-1 0 0 0 0,1 0 0 0 0,0 1 0 0 0,0-1 0 0 0,1 0 0 0 0,-1 0 0 0 0,1 1 0 0 0,0-1 0 0 0,0 0 0 0 0,2 5 0 0 0,-1-2 13 0 0,0 0 0 0 0,0 0 0 0 0,-1 0 0 0 0,0 7 0 0 0,-6 99 1026 0 0,3-76-1256 0 0,2 58-1 0 0,1-37 404 0 0,9 41-881 0 0,-7-85 948 0 0,-1-7-1252 0 0,-1 0-4140 0 0,1-9 3293 0 0,11-9-7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06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10136 0 0,'-2'1'8335'0'0,"-1"2"-7773"0"0,1 0-1 0 0,-1 0 0 0 0,1 0 1 0 0,0 0-1 0 0,0 0 0 0 0,0 0 0 0 0,0 1 1 0 0,0-1-1 0 0,1 1 0 0 0,0-1 1 0 0,0 1-1 0 0,-1 4 0 0 0,0 0-287 0 0,1 0 0 0 0,0-1 0 0 0,1 1 0 0 0,-1 0 0 0 0,2 12 0 0 0,9 146-31 0 0,-1 8-168 0 0,-8-154-47 0 0,4 23 1 0 0,-2-23-31 0 0,0 23 0 0 0,3 45-211 0 0,-6-80 122 0 0,3-24-12972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07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70 17503 0 0,'0'0'2786'0'0,"-1"0"-2632"0"0,1 0 1 0 0,0-1-1 0 0,-1 1 1 0 0,1 0 0 0 0,0 0-1 0 0,-1 0 1 0 0,1-1-1 0 0,0 1 1 0 0,-1 0 0 0 0,1 0-1 0 0,0-1 1 0 0,-1 1-1 0 0,1 0 1 0 0,0-1 0 0 0,0 1-1 0 0,0 0 1 0 0,-1-1-1 0 0,1 0 1 0 0,0 0 6 0 0,0 0 1 0 0,0-1-1 0 0,0 1 1 0 0,0 0-1 0 0,1 0 1 0 0,-1-1-1 0 0,0 1 0 0 0,1 0 1 0 0,-1 0-1 0 0,1-1 1 0 0,-1 1-1 0 0,1 0 1 0 0,1-1-1 0 0,-1 0-156 0 0,1 1 0 0 0,-1-1 0 0 0,1 1 0 0 0,-1 0 0 0 0,1-1 1 0 0,0 1-1 0 0,0 0 0 0 0,0 0 0 0 0,0 0 0 0 0,0 1 0 0 0,0-1 0 0 0,0 0 0 0 0,0 1 0 0 0,0-1 0 0 0,2 1 0 0 0,0-1 17 0 0,-1 1-1 0 0,1 0 1 0 0,0 0-1 0 0,0 1 1 0 0,4 0-1 0 0,14 1 338 0 0,3-1-78 0 0,-15-1-583 0 0,0 1-1 0 0,0-1 0 0 0,0 0 1 0 0,0-1-1 0 0,0-1 1 0 0,0 1-1 0 0,-1-1 0 0 0,12-4 1 0 0,21-9-4508 0 0,-28 7-2161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1:26.4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51 10136 0 0,'2'0'6021'0'0,"46"-4"1496"0"0,29-11-4320 0 0,-56 11-2222 0 0,9-5-372 0 0,-20 6-566 0 0,0 0 1 0 0,13-2 0 0 0,11-2-2945 0 0</inkml:trace>
  <inkml:trace contextRef="#ctx0" brushRef="#br0" timeOffset="1">154 158 3224 0 0,'3'19'13659'0'0,"17"-21"-8792"0"0,-14 1-4272 0 0,-1 0 0 0 0,0-1 0 0 0,0 0 0 0 0,7-3 0 0 0,-4 2 267 0 0,0 0 0 0 0,15-4 1 0 0,8-3-192 0 0,13-6-293 0 0,-32 13-1492 0 0,22-11 0 0 0,-19 9-1004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08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 2304 0 0,'-2'1'3312'0'0,"-3"5"-908"0"0,5-5-1782 0 0,-1 1 1 0 0,0-1-1 0 0,0 0 0 0 0,0 0 0 0 0,0 0 0 0 0,0 0 1 0 0,0 0-1 0 0,-1 0 0 0 0,1 0 0 0 0,0 0 0 0 0,0 0 1 0 0,-1 0-1 0 0,1-1 0 0 0,-1 1 0 0 0,-1 0 0 0 0,4 14 1638 0 0,0-6-1739 0 0,-1 1 0 0 0,0-1-1 0 0,0 1 1 0 0,-4 17-1 0 0,0 19 145 0 0,0 48-206 0 0,2-60 153 0 0,0-23-336 0 0,2-1 0 0 0,0 19 0 0 0,8 166-2671 0 0,-7-171-3297 0 0,4 0-1767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09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9216 0 0,'0'0'10390'0'0,"2"0"-9835"0"0,6 0-149 0 0,1-1 0 0 0,0-1 0 0 0,0 0 0 0 0,15-5 0 0 0,-12 4 5 0 0,0-1-1 0 0,13-1 1 0 0,-14 3-456 0 0,0 0-1 0 0,12-5 1 0 0,-12 4 67 0 0,0 0 0 0 0,18-3 0 0 0,2-2-1990 0 0,-16 7 758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10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17647 0 0,'0'0'1772'0'0,"1"1"-1624"0"0,2 0-82 0 0,-1 0 0 0 0,0 0 1 0 0,1-1-1 0 0,-1 1 0 0 0,1-1 0 0 0,-1 0 0 0 0,1 1 0 0 0,-1-1 0 0 0,1 0 0 0 0,-1-1 0 0 0,1 1 0 0 0,-1 0 0 0 0,1-1 0 0 0,3-1 0 0 0,42-14 2007 0 0,-38 12-1793 0 0,9-1 271 0 0,-14 4-491 0 0,-1 0-1 0 0,1-1 1 0 0,-1 1-1 0 0,0-1 0 0 0,1 0 1 0 0,5-3-1 0 0,-2 0-95 0 0,0 1 0 0 0,-1-1 0 0 0,10-2 0 0 0,16-9-123 0 0,-28 12-114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10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14 9216 0 0,'5'-11'421'0'0,"-4"8"-12"0"0,-3 4-263 0 0,-6 2 1792 0 0,-2 6 2510 0 0,-7 6 17 0 0,-3 6-3117 0 0,15-10-525 0 0,3-5-690 0 0,-2 4-117 0 0,-1 0-1 0 0,2 1 1 0 0,-1-1 0 0 0,1 1-1 0 0,1 0 1 0 0,0 0-1 0 0,1 0 1 0 0,0 0 0 0 0,1 19-1 0 0,1-24-22 0 0,0 1-1 0 0,0-1 0 0 0,1 1 1 0 0,0-1-1 0 0,1 0 0 0 0,-1 1 1 0 0,1-2-1 0 0,6 11 1 0 0,-7-12 6 0 0,0-2-12 0 0,0 1 1 0 0,1 0-1 0 0,-1-1 0 0 0,0 1 1 0 0,1-1-1 0 0,0 0 0 0 0,-1 0 0 0 0,1 0 1 0 0,0 0-1 0 0,0 0 0 0 0,0 0 1 0 0,0-1-1 0 0,7 3 0 0 0,4 0 14 0 0,27 5-1 0 0,-40-9-18 0 0,9 2 33 0 0,1-1 0 0 0,15-1 0 0 0,11 2 202 0 0,-19-2-198 0 0,-13 0-19 0 0,0 0 0 0 0,0 1 0 0 0,-1-1 0 0 0,1 1-1 0 0,0 0 1 0 0,6 2 0 0 0,5 1 0 0 0,-14-4 1 0 0,0 0 0 0 0,0 1-1 0 0,0-1 1 0 0,0 1 0 0 0,0-1 0 0 0,0 1-1 0 0,0 0 1 0 0,0-1 0 0 0,-1 1-1 0 0,1 0 1 0 0,0 0 0 0 0,-1 0 0 0 0,1 1-1 0 0,2 2 1 0 0,-2-3 3 0 0,-1 1 5 0 0,1 0-1 0 0,0 0 1 0 0,0 0-1 0 0,-1 0 1 0 0,1 0-1 0 0,-1 0 1 0 0,0 1-1 0 0,0-1 1 0 0,0 0-1 0 0,0 1 1 0 0,0-1-1 0 0,0 1 1 0 0,-1-1-1 0 0,1 1 1 0 0,-1 0-1 0 0,1-1 1 0 0,-1 3-1 0 0,0-1 14 0 0,0 0 0 0 0,0 0 0 0 0,0-1 0 0 0,1 1 0 0 0,-1 0 0 0 0,1-1 0 0 0,0 1 0 0 0,2 4 0 0 0,-3-6-23 0 0,1 0 0 0 0,-1 1 0 0 0,1-1 1 0 0,-1 0-1 0 0,0 0 0 0 0,0 0 0 0 0,1 0 0 0 0,-2 1 1 0 0,1-1-1 0 0,0 0 0 0 0,0 0 0 0 0,-2 3 1 0 0,-10 27-164 0 0,3-8 80 0 0,7-20 149 0 0,1 0 0 0 0,0-1-1 0 0,-1 1 1 0 0,0-1 0 0 0,0 0-1 0 0,0 0 1 0 0,0 0 0 0 0,-1 0-1 0 0,1 0 1 0 0,-1 0 0 0 0,-5 4-1 0 0,-3 4 128 0 0,8-8-176 0 0,-1 1 0 0 0,0-1 0 0 0,0-1 0 0 0,-1 1 0 0 0,1-1 0 0 0,-1 1 0 0 0,1-1 0 0 0,-1-1 0 0 0,1 1 0 0 0,-1 0 0 0 0,0-1 0 0 0,0 0 0 0 0,-7 0 0 0 0,2 0 71 0 0,0 0 0 0 0,0-1 1 0 0,0 0-1 0 0,0-1 1 0 0,-18-3-1 0 0,8-2-662 0 0,0-1 0 0 0,0-1 1 0 0,1 0-1 0 0,0-1 0 0 0,-25-17 0 0 0,38 22 213 0 0,1 1 0 0 0,1-1-1 0 0,-1 0 1 0 0,1 0 0 0 0,-1-1 0 0 0,1 1 0 0 0,0-1 0 0 0,1 0-1 0 0,-1 0 1 0 0,-3-7 0 0 0,-10-18-1684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11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98 15664 0 0,'0'-1'145'0'0,"0"0"-15"0"0,0 0-1 0 0,0 0 1 0 0,-1 0 0 0 0,1-1-1 0 0,0 1 1 0 0,-1 0 0 0 0,1 0-1 0 0,-1 0 1 0 0,1 0 0 0 0,-2-1-1 0 0,-2 2 138 0 0,3 0 440 0 0,2 1-473 0 0,0 0 0 0 0,1-1 0 0 0,-1 1 0 0 0,0-1 0 0 0,0 1 0 0 0,0 0 0 0 0,0-1 0 0 0,1 0 0 0 0,-1 1 0 0 0,0-1 0 0 0,2 0 0 0 0,4 1 13 0 0,0 0 0 0 0,0-1 0 0 0,-1 0 1 0 0,1-1-1 0 0,0 0 0 0 0,0 0 0 0 0,-1 0 0 0 0,1-1 1 0 0,0 0-1 0 0,-1 0 0 0 0,10-5 0 0 0,-12 5-122 0 0,1 1-1 0 0,0-1 0 0 0,-1 1 0 0 0,1 0 1 0 0,7-1-1 0 0,-8 1-65 0 0,0 1 1 0 0,0-1-1 0 0,-1 0 1 0 0,1 0-1 0 0,0 0 0 0 0,0-1 1 0 0,0 1-1 0 0,-1-1 1 0 0,6-3-1 0 0,-6 3-22 0 0,0 0 0 0 0,1 0-1 0 0,-1 0 1 0 0,1 0 0 0 0,5-1-1 0 0,-6 2-17 0 0,0 0-1 0 0,0 0 0 0 0,0-1 1 0 0,0 1-1 0 0,0-1 0 0 0,-1 1 1 0 0,5-4-1 0 0,-1 0-175 0 0,1 0-1 0 0,15-8 1 0 0,-20 13-350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11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0 11000 0 0,'-2'1'498'0'0,"-2"1"-232"0"0,1 0-1 0 0,-1 0 0 0 0,1 1 1 0 0,0-1-1 0 0,-1 1 0 0 0,-3 4 1 0 0,-10 8 3428 0 0,1-1-978 0 0,14-13-2584 0 0,0 0 1 0 0,0 1-1 0 0,0-1 0 0 0,1 0 0 0 0,-1 1 0 0 0,0-1 1 0 0,1 1-1 0 0,-1 0 0 0 0,1-1 0 0 0,-1 1 1 0 0,1 0-1 0 0,0 0 0 0 0,0 0 0 0 0,0 0 1 0 0,0 0-1 0 0,-1 4 0 0 0,-9 11 394 0 0,0 0-333 0 0,9-12-163 0 0,0 0 0 0 0,-1 1 0 0 0,0-1 0 0 0,0 0 0 0 0,0-1 0 0 0,-6 8 0 0 0,6-8-30 0 0,1-1 0 0 0,0 1 0 0 0,0 0 0 0 0,1 0 0 0 0,-1 0 0 0 0,1 0 0 0 0,0 0 0 0 0,0 0 0 0 0,0 0 0 0 0,1 1 0 0 0,-1 6 0 0 0,1 0 0 0 0,0-11 0 0 0,0 1 0 0 0,0-1 0 0 0,0 1 0 0 0,0 0 0 0 0,0 0 0 0 0,0 0 0 0 0,0 0 0 0 0,0 0 0 0 0,1-1 0 0 0,-1 1 0 0 0,0 0 0 0 0,1 0 0 0 0,0 1 0 0 0,1 0 0 0 0,1-1 0 0 0,0 1 0 0 0,1-1 0 0 0,-1 1 0 0 0,0-1 0 0 0,0 0 0 0 0,1 0 0 0 0,4 0 0 0 0,3 2 0 0 0,-2-1 14 0 0,1 0 1 0 0,0-1-1 0 0,0 0 0 0 0,12-1 0 0 0,-10 0 23 0 0,25 3-1 0 0,-35-2-22 0 0,1-1-1 0 0,-1 0 1 0 0,1 0 0 0 0,-1 0-1 0 0,0 0 1 0 0,1 0-1 0 0,2-2 1 0 0,-3 2-1 0 0,0 0 0 0 0,0-1 0 0 0,0 1 0 0 0,0 0 0 0 0,0 0 0 0 0,0 0 0 0 0,0 0-1 0 0,0 0 1 0 0,0 1 0 0 0,0-1 0 0 0,3 2 0 0 0,6 2 65 0 0,-4-1-36 0 0,0-1 0 0 0,0 1 0 0 0,0-1 0 0 0,14 2 0 0 0,-21-4-35 0 0,1 0-1 0 0,0 0 1 0 0,-1 0 0 0 0,1 0-1 0 0,0 1 1 0 0,-1-1 0 0 0,1 0-1 0 0,0 1 1 0 0,-1-1-1 0 0,1 0 1 0 0,-1 1 0 0 0,1-1-1 0 0,-1 1 1 0 0,1-1-1 0 0,-1 1 1 0 0,1-1 0 0 0,0 1-1 0 0,1 1 9 0 0,2 2-18 0 0,0 0 1 0 0,1 0 0 0 0,-1 0-1 0 0,-1 0 1 0 0,1 1 0 0 0,-1-1-1 0 0,0 1 1 0 0,0 0 0 0 0,0 0-1 0 0,0 0 1 0 0,-1 0 0 0 0,3 9-1 0 0,0 0 350 0 0,-5-8-51 0 0,-3 9-15 0 0,3-10-232 0 0,-1 0 0 0 0,0-1 0 0 0,0 1-1 0 0,-1-1 1 0 0,1 1 0 0 0,-1-1 0 0 0,0 1-1 0 0,0-1 1 0 0,-4 7 0 0 0,0-5 29 0 0,-1 0 0 0 0,1 0 1 0 0,-1 0-1 0 0,0-1 0 0 0,0 0 1 0 0,-10 5-1 0 0,0 1-6 0 0,13-7-50 0 0,-1-1 0 0 0,1 0 0 0 0,-1 0 0 0 0,-8 3 1 0 0,-18 4-66 0 0,-37 6 1 0 0,38-9-240 0 0,-1-6-2583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13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0 15200 0 0,'-16'37'696'0'0,"15"-32"-484"0"0,-1 2-4 0 0,1-7-177 0 0,1 0 1 0 0,-1 0-1 0 0,1 0 0 0 0,-1 0 0 0 0,1 0 0 0 0,0 0 0 0 0,-1 0 0 0 0,1 0 0 0 0,-1-1 0 0 0,1 1 0 0 0,-1 0 0 0 0,1 0 1 0 0,-1 0-1 0 0,1-1 0 0 0,0 1 0 0 0,-1 0 0 0 0,1 0 0 0 0,-1-1 0 0 0,1 1 0 0 0,0 0 0 0 0,-1-1 0 0 0,1 0 0 0 0,-9-7 2117 0 0,2 2-758 0 0,5 5-122 0 0,2 1-1144 0 0,-1-1 0 0 0,1 1 0 0 0,-1 0 0 0 0,1-1 1 0 0,-1 1-1 0 0,0 0 0 0 0,1-1 0 0 0,-1 1 0 0 0,0 0 0 0 0,1 0 1 0 0,-1 0-1 0 0,0-1 0 0 0,1 1 0 0 0,-2 0 0 0 0,-2 1 13 0 0,0-1 1 0 0,-1 1-1 0 0,1 0 0 0 0,1 0 0 0 0,-1 1 0 0 0,0-1 1 0 0,0 1-1 0 0,0 0 0 0 0,1 0 0 0 0,-1 0 0 0 0,1 0 1 0 0,-1 0-1 0 0,1 1 0 0 0,0 0 0 0 0,0 0 0 0 0,0 0 0 0 0,0 0 1 0 0,-2 3-1 0 0,-2 7-28 0 0,0-1-1 0 0,1 1 1 0 0,0 0 0 0 0,1 0-1 0 0,1 1 1 0 0,0-1 0 0 0,1 1 0 0 0,-2 14-1 0 0,2 0-234 0 0,1 0-1 0 0,1 0 0 0 0,4 31 1 0 0,2-19 94 0 0,2 0 0 0 0,13 45 0 0 0,-16-73 25 0 0,-3-8 2 0 0,1 0 1 0 0,0 0-1 0 0,0 0 0 0 0,0 0 1 0 0,0 0-1 0 0,1-1 0 0 0,-1 1 0 0 0,1-1 1 0 0,0 1-1 0 0,0-1 0 0 0,0 0 1 0 0,1 0-1 0 0,-1-1 0 0 0,1 1 0 0 0,-1-1 1 0 0,1 1-1 0 0,0-1 0 0 0,0 0 1 0 0,0-1-1 0 0,0 1 0 0 0,1-1 0 0 0,-1 0 1 0 0,0 0-1 0 0,0 0 0 0 0,1 0 1 0 0,-1-1-1 0 0,7 0 0 0 0,-7 1-18 0 0,-1-2 1 0 0,0 1-1 0 0,0 0 0 0 0,1 0 0 0 0,-1-1 0 0 0,0 0 1 0 0,0 0-1 0 0,1 0 0 0 0,-1 0 0 0 0,0 0 0 0 0,5-3 1 0 0,-6 2-21 0 0,-1 1 0 0 0,1-1 1 0 0,0 1-1 0 0,-1-1 0 0 0,1 1 1 0 0,-1-1-1 0 0,0 0 0 0 0,1 0 1 0 0,-1 0-1 0 0,0 0 0 0 0,0 0 1 0 0,1-2-1 0 0,-2 3 171 0 0,0-13 396 0 0,0 8-407 0 0,1 2-65 0 0,-1 1 0 0 0,-1-1 0 0 0,1 1 0 0 0,0-1 0 0 0,-1 1 0 0 0,1-1 0 0 0,-1 1 0 0 0,0 0-1 0 0,0-1 1 0 0,-1 1 0 0 0,1 0 0 0 0,-1 0 0 0 0,1 0 0 0 0,-1 0 0 0 0,0 0 0 0 0,0 0 0 0 0,-4-3 0 0 0,4 4-62 0 0,-1 0 0 0 0,1 0 0 0 0,-1 0-1 0 0,0 1 1 0 0,1-1 0 0 0,-1 1 0 0 0,0 0 0 0 0,0 0-1 0 0,0 0 1 0 0,0 0 0 0 0,0 1 0 0 0,-6-1-1 0 0,-5-2 197 0 0,12 2-221 0 0,-1 1-1 0 0,0 0 1 0 0,1 0-1 0 0,-1 0 0 0 0,1 0 1 0 0,-1 1-1 0 0,0-1 1 0 0,1 1-1 0 0,-1-1 0 0 0,1 1 1 0 0,-1 0-1 0 0,1 0 0 0 0,-1 0 1 0 0,1 0-1 0 0,0 0 1 0 0,-1 1-1 0 0,-2 2 0 0 0,0-1-195 0 0,1 1 0 0 0,-1-1 0 0 0,1 1 0 0 0,0 0 0 0 0,1 1 0 0 0,-1-1 0 0 0,-3 6 0 0 0,-8 23-2969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13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3224 0 0,'0'0'19457'0'0,"4"0"-18983"0"0,16 0 360 0 0,46 0-73 0 0,69-9 0 0 0,-111 8-729 0 0,-17 1-80 0 0,0-1 0 0 0,0 1 0 0 0,8-3 0 0 0,-4 1-467 0 0,1-1 0 0 0,-2-1-1 0 0,17-6 1 0 0,-9 0-1496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14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11976 0 0,'0'0'10101'0'0,"-2"2"-8920"0"0,0 0-1013 0 0,0 0 1 0 0,0 0-1 0 0,1 1 0 0 0,-1-1 1 0 0,0 0-1 0 0,1 1 0 0 0,0-1 0 0 0,-1 1 1 0 0,0 4-1 0 0,-8 29 753 0 0,7-25-777 0 0,1 2-49 0 0,0 0 1 0 0,1 1-1 0 0,1 14 1 0 0,0-22-77 0 0,2 68-238 0 0,16 103 0 0 0,-14-153 300 0 0,0 1 0 0 0,2-1 1 0 0,1 0-1 0 0,15 36 0 0 0,-19-56-89 0 0,0 1 0 0 0,0-1 0 0 0,0 0 0 0 0,1 0 0 0 0,-1-1 0 0 0,1 1 0 0 0,0-1 0 0 0,0 1 0 0 0,0-1 0 0 0,6 3 0 0 0,-9-6 8 0 0,0 1 0 0 0,-1-1 0 0 0,1 0 0 0 0,0 1 0 0 0,0-1 0 0 0,-1 0 0 0 0,1 0 0 0 0,0 0 0 0 0,0 0 0 0 0,0 0 0 0 0,-1 1 0 0 0,1-1 0 0 0,0-1 0 0 0,0 1 0 0 0,0 0 0 0 0,-1 0 0 0 0,1 0 0 0 0,0 0 0 0 0,0 0 0 0 0,0-1 0 0 0,-1 1 0 0 0,1 0 0 0 0,0-1 0 0 0,-1 1 0 0 0,1-1 0 0 0,0 1 0 0 0,-1-1 0 0 0,1 1 0 0 0,0-1 0 0 0,-1 1 0 0 0,1-1 0 0 0,-1 1 0 0 0,1-1 0 0 0,-1 0 0 0 0,1-1 0 0 0,1 0 0 0 0,3-2 13 0 0,-1 0-1 0 0,1 0 0 0 0,-1-1 0 0 0,0 0 1 0 0,-1 0-1 0 0,1 0 0 0 0,-1 0 1 0 0,0-1-1 0 0,0 1 0 0 0,0-1 1 0 0,-1 0-1 0 0,2-8 0 0 0,-3 11 4 0 0,0 0 0 0 0,-1-1-1 0 0,1 1 1 0 0,-1 0 0 0 0,0 0-1 0 0,0-1 1 0 0,-1 1 0 0 0,1 0 0 0 0,-2-5-1 0 0,1-2 10 0 0,1 9-16 0 0,-1 0 0 0 0,1-1 0 0 0,-1 1 0 0 0,1 0 0 0 0,-1 0 0 0 0,0 0 0 0 0,1 0 0 0 0,-1-1 0 0 0,0 1 0 0 0,0 0 0 0 0,0 0 0 0 0,1 0 0 0 0,-1 0 0 0 0,0 1 0 0 0,0-1 0 0 0,-1 0 0 0 0,1 0 0 0 0,0 1 0 0 0,-2-2 0 0 0,0 1 5 0 0,1 0 1 0 0,-1 0 0 0 0,1 0-1 0 0,-1 0 1 0 0,0 0 0 0 0,0 1-1 0 0,1 0 1 0 0,-4-1 0 0 0,1 1-61 0 0,0 1 0 0 0,0 0 1 0 0,0 0-1 0 0,0 0 1 0 0,0 0-1 0 0,0 1 1 0 0,0 0-1 0 0,0 0 1 0 0,1 0-1 0 0,-1 1 1 0 0,1-1-1 0 0,-5 4 1 0 0,1 0-875 0 0,0 1 0 0 0,0 0 0 0 0,0 1 0 0 0,-10 13 0 0 0,2-1-7109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15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132 117 8288 0 0,'0'-2'53'0'0,"0"1"-1"0"0,0 0 1 0 0,1 0 0 0 0,-1-1 0 0 0,-1 1-1 0 0,1 0 1 0 0,0 0 0 0 0,0-1 0 0 0,0 1 0 0 0,-1 0-1 0 0,1 0 1 0 0,0 0 0 0 0,-1-1 0 0 0,1 1-1 0 0,-1 0 1 0 0,0 0 0 0 0,-7-7 7419 0 0,8 7-7265 0 0,0 0-1 0 0,0 1 1 0 0,-1-1 0 0 0,1 1 0 0 0,0-1 0 0 0,-1 0-1 0 0,1 1 1 0 0,-1-1 0 0 0,1 1 0 0 0,0 0 0 0 0,-1-1-1 0 0,1 1 1 0 0,-1-1 0 0 0,1 1 0 0 0,-1 0 0 0 0,1-1-1 0 0,-1 1 1 0 0,0 0 0 0 0,1-1 0 0 0,-1 1-1 0 0,1 0 1 0 0,-1 0 0 0 0,0 0 0 0 0,1-1 0 0 0,-1 1-1 0 0,0 0 1 0 0,1 0 0 0 0,-1 0 0 0 0,0 0 0 0 0,1 0-1 0 0,-1 0 1 0 0,0 0 0 0 0,0 1 0 0 0,0-1-52 0 0,1 0-145 0 0,0 0 0 0 0,0 0 0 0 0,0 0 0 0 0,-1 0 0 0 0,1 0 0 0 0,0 0 0 0 0,0 0 0 0 0,0 0 0 0 0,0 0 0 0 0,0 0 0 0 0,0 0-1 0 0,0 0 1 0 0,0 0 0 0 0,-1 0 0 0 0,1 0 0 0 0,0 0 0 0 0,0 0 0 0 0,0 0 0 0 0,0 0 0 0 0,0 0 0 0 0,0 1 0 0 0,0-1 0 0 0,0 0 0 0 0,0 0 0 0 0,0 0-1 0 0,0 0 1 0 0,-1 0 0 0 0,1 0 0 0 0,0 0 0 0 0,0 0 0 0 0,0 0 0 0 0,0 0 0 0 0,0 1 0 0 0,0-1 0 0 0,0 0 0 0 0,0 0 0 0 0,0 0 0 0 0,0 0 0 0 0,0 0-1 0 0,0 0 1 0 0,0 0 0 0 0,0 0 0 0 0,0 1 0 0 0,0-1 0 0 0,0 0 0 0 0,0 0 0 0 0,-1 3 95 0 0,0 0 0 0 0,0 1-1 0 0,0-1 1 0 0,0 0 0 0 0,-1 0 0 0 0,0 0 0 0 0,-2 3 0 0 0,3-5-79 0 0,0 1 1 0 0,0 0-1 0 0,0 0 1 0 0,0 0 0 0 0,0 0-1 0 0,0 0 1 0 0,0 1 0 0 0,1-1-1 0 0,-1 0 1 0 0,0 5 0 0 0,0 1 10 0 0,-2 7-23 0 0,1-1-1 0 0,0 1 1 0 0,2-1-1 0 0,0 24 1 0 0,1-8 36 0 0,0-14-62 0 0,1 1 1 0 0,0-1 0 0 0,1 0 0 0 0,1 0 0 0 0,0 0 0 0 0,12 26 0 0 0,-13-36 4 0 0,-1-1 0 0 0,1 0-1 0 0,0 0 1 0 0,0-1 0 0 0,0 1-1 0 0,0-1 1 0 0,1 1 0 0 0,0-1-1 0 0,0 0 1 0 0,0 0 0 0 0,1-1-1 0 0,-1 1 1 0 0,1-1 0 0 0,0 0-1 0 0,8 4 1 0 0,-10-6 5 0 0,-1 1 0 0 0,1-1 0 0 0,-1 1 0 0 0,0 0 0 0 0,1 0 0 0 0,2 3 1 0 0,-3-3 1 0 0,0 0 0 0 0,-1-1 0 0 0,1 1 1 0 0,0-1-1 0 0,0 1 0 0 0,0-1 1 0 0,0 0-1 0 0,4 2 0 0 0,43 8 0 0 0,-46-11-1 0 0,0 0 0 0 0,-1 0 0 0 0,1 0 0 0 0,0 0 0 0 0,0-1 0 0 0,0 1 0 0 0,0-1 0 0 0,0 0 0 0 0,0 0 0 0 0,0 0 0 0 0,-1 0 0 0 0,6-3 0 0 0,-3 1 1 0 0,0 0 1 0 0,0 0-1 0 0,0-1 1 0 0,0 0-1 0 0,6-6 1 0 0,-6 3 40 0 0,1-1 1 0 0,-1 1-1 0 0,-1-1 0 0 0,0 1 1 0 0,0-1-1 0 0,0-1 1 0 0,-1 1-1 0 0,0 0 1 0 0,-1-1-1 0 0,1 0 1 0 0,-2 1-1 0 0,1-1 1 0 0,-1-16-1 0 0,0 8 176 0 0,-2 0 0 0 0,0 0 0 0 0,-1 0 0 0 0,-1 0-1 0 0,0 0 1 0 0,-8-21 0 0 0,6 23-48 0 0,0 1 1 0 0,-2 0-1 0 0,0 0 0 0 0,0 1 1 0 0,-1 0-1 0 0,-17-21 0 0 0,-13-8 140 0 0,33 37-285 0 0,1 1-1 0 0,-1 0 1 0 0,0 0-1 0 0,0 1 1 0 0,-1-1 0 0 0,1 1-1 0 0,-7-2 1 0 0,-5-1-6 0 0,0 1-1 0 0,-26-4 1 0 0,36 8-47 0 0,1 0 1 0 0,-1 1-1 0 0,1 0 0 0 0,-1 0 0 0 0,0 0 1 0 0,-10 2-1 0 0,13-1-46 0 0,0 0-1 0 0,1 0 1 0 0,-1 1 0 0 0,0 0-1 0 0,1-1 1 0 0,-1 1 0 0 0,1 0 0 0 0,0 1-1 0 0,-1-1 1 0 0,1 0 0 0 0,0 1-1 0 0,-4 4 1 0 0,5-4-87 0 0,0 0 1 0 0,-1 0-1 0 0,1 0 0 0 0,0 0 1 0 0,0 0-1 0 0,1 1 0 0 0,-1-1 1 0 0,1 1-1 0 0,-1-1 0 0 0,1 1 1 0 0,0-1-1 0 0,0 6 0 0 0,-2 14-4307 0 0,2-14 1816 0 0,-4 19-5454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1:26.8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71 13824 0 0,'0'0'1061'0'0,"2"-1"-692"0"0,118-41 10135 0 0,-102 37-9538 0 0,20-7-524 0 0,-19 5-2399 0 0,-11 4 811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39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 16328 0 0,'0'0'745'0'0,"-5"0"248"0"0,-9-2 5131 0 0,21 0-2151 0 0,-5 2-5537 0 0,7 0 1685 0 0,0 1 1 0 0,-1 1-1 0 0,1-1 0 0 0,-1 1 0 0 0,1 1 1 0 0,-1 0-1 0 0,12 5 0 0 0,6 3 13 0 0,-19-8-114 0 0,0 0 0 0 0,0 1 0 0 0,8 5 1 0 0,17 10-11 0 0,-24-15-13 0 0,1 0 0 0 0,-1 1 0 0 0,0 0 1 0 0,-1 0-1 0 0,1 0 0 0 0,-1 1 0 0 0,0 0 0 0 0,-1 1 0 0 0,1 0 1 0 0,-1 0-1 0 0,0 0 0 0 0,-1 0 0 0 0,0 1 0 0 0,0 0 1 0 0,-1 0-1 0 0,0 0 0 0 0,6 17 0 0 0,-10-23 3 0 0,2 2-8 0 0,-1 0-1 0 0,0 0 1 0 0,0 1 0 0 0,0-1 0 0 0,-1 0-1 0 0,1 0 1 0 0,-1 0 0 0 0,0 1 0 0 0,-1 4-1 0 0,0-3-34 0 0,0 0-1 0 0,-1 0 1 0 0,1-1-1 0 0,-1 1 1 0 0,0-1-1 0 0,-1 1 1 0 0,0-1-1 0 0,1 0 1 0 0,-2 0-1 0 0,1 0 0 0 0,0 0 1 0 0,-1-1-1 0 0,0 1 1 0 0,-8 6-1 0 0,5-6-64 0 0,0 0 0 0 0,0 0-1 0 0,0-1 1 0 0,-1 0 0 0 0,1-1 0 0 0,-1 0-1 0 0,0 0 1 0 0,0 0 0 0 0,0-1-1 0 0,0 0 1 0 0,0-1 0 0 0,-1 0 0 0 0,1 0-1 0 0,0 0 1 0 0,-1-1 0 0 0,1-1-1 0 0,0 0 1 0 0,-15-2 0 0 0,23 3 75 0 0,-1 0 0 0 0,0 0 0 0 0,1 0 0 0 0,-1 0 1 0 0,0-1-1 0 0,1 1 0 0 0,-1 0 0 0 0,1 0 0 0 0,-1 0 0 0 0,0-1 0 0 0,1 1 0 0 0,-1 0 1 0 0,1 0-1 0 0,-1-1 0 0 0,1 1 0 0 0,-1-1 0 0 0,1 1 0 0 0,-1 0 0 0 0,1-1 1 0 0,-1 1-1 0 0,1-1 0 0 0,-1 1 0 0 0,1-1 0 0 0,0 1 0 0 0,-1-2 0 0 0,0 0-465 0 0,1-2-1415 0 0,1-9-4557 0 0,2 3-88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39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0 13824 0 0,'0'0'4087'0'0,"-6"4"-468"0"0,-3-4-2875 0 0,6-1-556 0 0,0 1-1 0 0,-1 0 1 0 0,1-1 0 0 0,0 1-1 0 0,0 1 1 0 0,0-1-1 0 0,0 0 1 0 0,0 1 0 0 0,0 0-1 0 0,0-1 1 0 0,0 1-1 0 0,0 0 1 0 0,0 1-1 0 0,1-1 1 0 0,-1 0 0 0 0,-4 3-1 0 0,5-1-22 0 0,-1-1-1 0 0,-1 0 0 0 0,1 0 1 0 0,0-1-1 0 0,0 1 0 0 0,-1-1 1 0 0,1 1-1 0 0,-1-1 1 0 0,-4 1-1 0 0,3-1-98 0 0,1 0 0 0 0,0 0 0 0 0,1 0 0 0 0,-1 1 0 0 0,0 0 0 0 0,0 0 0 0 0,1 0 0 0 0,-6 4-1 0 0,2 0-42 0 0,3-4-19 0 0,1 1 1 0 0,0 0 0 0 0,0 0-1 0 0,0 0 1 0 0,1 0 0 0 0,-1 0-1 0 0,1 0 1 0 0,-1 1 0 0 0,1-1-1 0 0,0 1 1 0 0,0 0 0 0 0,-1 5-1 0 0,-2 3-4 0 0,1-1 0 0 0,5-6 0 0 0,0-1 1 0 0,0 1-1 0 0,0-1 0 0 0,3 8 0 0 0,3 8-12 0 0,-6-16-3 0 0,0 0-1 0 0,1 0 1 0 0,0-1-1 0 0,0 1 0 0 0,0 0 1 0 0,0-1-1 0 0,1 1 0 0 0,-1-1 1 0 0,1 1-1 0 0,0-1 0 0 0,0 0 1 0 0,0 0-1 0 0,1-1 0 0 0,-1 1 1 0 0,1-1-1 0 0,-1 1 1 0 0,1-1-1 0 0,5 2 0 0 0,3 1-83 0 0,-1 0-1 0 0,1-1 1 0 0,0 0-1 0 0,0-1 0 0 0,15 2 1 0 0,-20-4-63 0 0,-1-1 0 0 0,1 0 1 0 0,0 0-1 0 0,-1 0 0 0 0,1 0 1 0 0,12-4-1 0 0,-3 0-1381 0 0,23-11 0 0 0,-38 15 1412 0 0,25-10-2593 0 0,0 0-4657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39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62 10592 0 0,'-22'-5'818'0'0,"22"5"-763"0"0,0 0-1 0 0,0 0 1 0 0,0-1 0 0 0,0 1-1 0 0,0 0 1 0 0,1 0-1 0 0,-1 0 1 0 0,0 0 0 0 0,0 0-1 0 0,0 0 1 0 0,0 0-1 0 0,0-1 1 0 0,0 1-1 0 0,0 0 1 0 0,0 0 0 0 0,0 0-1 0 0,0 0 1 0 0,0 0-1 0 0,0-1 1 0 0,0 1 0 0 0,0 0-1 0 0,0 0 1 0 0,0 0-1 0 0,0 0 1 0 0,0-1-1 0 0,0 1 1 0 0,0 0 0 0 0,0 0-1 0 0,0 0 1 0 0,0 0-1 0 0,0 0 1 0 0,0-1 0 0 0,0 1-1 0 0,0 0 1 0 0,0 0-1 0 0,0 0 1 0 0,0 0-1 0 0,0 0 1 0 0,0 0 0 0 0,0-1-1 0 0,-1 1 1 0 0,1 0-1 0 0,0 0 1 0 0,0 0-1 0 0,0 0 1 0 0,0 0 0 0 0,0 0-1 0 0,0 0 1 0 0,-1 0-1 0 0,1 0 1 0 0,0-1 0 0 0,0 1-1 0 0,0 0 1 0 0,0 0-1 0 0,0 0 1 0 0,-1 0-1 0 0,1 0 1 0 0,0 0 0 0 0,0 0-1 0 0,0 0 1 0 0,0 0-1 0 0,0 0 1 0 0,-1 0 0 0 0,4-2 663 0 0,0-1 0 0 0,1 1 0 0 0,-1-1 1 0 0,0 1-1 0 0,1 0 0 0 0,0 0 0 0 0,-1 1 1 0 0,1-1-1 0 0,7-1 0 0 0,3-1 706 0 0,-1 0 1 0 0,21-10-1 0 0,-32 13-1330 0 0,0 1 0 0 0,0-1-1 0 0,-1 1 1 0 0,1-1 0 0 0,0 1 0 0 0,0 0-1 0 0,0 0 1 0 0,0 0 0 0 0,0 0 0 0 0,0 0-1 0 0,-1 0 1 0 0,4 1 0 0 0,-3 0-43 0 0,1-1 1 0 0,-1 0 0 0 0,0 0-1 0 0,1 0 1 0 0,-1 0 0 0 0,4-1-1 0 0,-2 1-13 0 0,-2-1 18 0 0,0 0 1 0 0,0 1-1 0 0,0-1 1 0 0,0 1-1 0 0,0 0 1 0 0,1 0-1 0 0,-1 0 0 0 0,0 0 1 0 0,0 0-1 0 0,0 0 1 0 0,0 0-1 0 0,1 1 1 0 0,-1-1-1 0 0,0 1 1 0 0,0-1-1 0 0,2 2 0 0 0,-3-2 7 0 0,-1 1-39 0 0,1-1-1 0 0,-1 0 1 0 0,1 1-1 0 0,-1-1 1 0 0,0 0-1 0 0,1 0 0 0 0,-1 1 1 0 0,1-1-1 0 0,-1 0 1 0 0,1 0-1 0 0,-1 0 1 0 0,1 0-1 0 0,-1 0 0 0 0,1 1 1 0 0,-1-1-1 0 0,1 0 1 0 0,-1 0-1 0 0,1 0 1 0 0,0-1-1 0 0,-1 1 0 0 0,1 0 1 0 0,-1 0-1 0 0,1 0 1 0 0,8-6 74 0 0,0 8-124 0 0,-7-1-172 0 0,-2 2 70 0 0,-1-1-1 0 0,1 0 1 0 0,0 0-1 0 0,-1 1 1 0 0,0-1-1 0 0,0 0 1 0 0,0 0-1 0 0,1 0 1 0 0,-3 3-1 0 0,-5 11-119 0 0,3 6-913 0 0,5-21 650 0 0,-1 1-1 0 0,-2 2 164 0 0,2-1 140 0 0,-1-1 0 0 0,1 0 1 0 0,-1 1-1 0 0,1 0 0 0 0,-2 5 1 0 0,3-7 208 0 0,0 0 1 0 0,0-1-1 0 0,0 1 1 0 0,0 0-1 0 0,0 0 1 0 0,0 0-1 0 0,0 0 1 0 0,0 0-1 0 0,0-1 1 0 0,0 1-1 0 0,1 0 1 0 0,-1 0 0 0 0,0 0-1 0 0,1 0 1 0 0,-1-1-1 0 0,0 1 1 0 0,1 0-1 0 0,-1 0 1 0 0,1-1-1 0 0,-1 1 1 0 0,1 0-1 0 0,0-1 1 0 0,-1 1 0 0 0,1-1-1 0 0,1 2 1 0 0,6 6 62 0 0,-7-6-41 0 0,0-1 0 0 0,1 1 0 0 0,-1-1-1 0 0,1 0 1 0 0,-1 0 0 0 0,1 1-1 0 0,-1-1 1 0 0,1 0 0 0 0,0 0 0 0 0,2 1-1 0 0,-1-1-2 0 0,1 0 92 0 0,1 1-1 0 0,0 0 1 0 0,0-1-1 0 0,7 1 1 0 0,-12-2-92 0 0,1 0 1 0 0,0 0 0 0 0,-1 0 0 0 0,1 1 0 0 0,-1-1 0 0 0,1 0 0 0 0,-1 0-1 0 0,1 1 1 0 0,-1-1 0 0 0,1 0 0 0 0,-1 1 0 0 0,1-1 0 0 0,-1 1 0 0 0,1-1-1 0 0,-1 0 1 0 0,1 1 0 0 0,-1-1 0 0 0,1 2 0 0 0,0 0 43 0 0,6 2 30 0 0,1-1 1 0 0,-1 1 0 0 0,10 2 0 0 0,-12-4-34 0 0,-2-1 189 0 0,4 8 2 0 0,-7-9-241 0 0,1 1 3 0 0,0-1 0 0 0,0 1 0 0 0,0-1-1 0 0,-1 1 1 0 0,1-1 0 0 0,0 1-1 0 0,-1 0 1 0 0,1-1 0 0 0,0 1-1 0 0,-1 0 1 0 0,1 0 0 0 0,-1 0 0 0 0,1-1-1 0 0,-1 1 1 0 0,1 0 0 0 0,-1 0-1 0 0,0 0 1 0 0,0 0 0 0 0,1 0-1 0 0,-1 0 1 0 0,0 0 0 0 0,0-1-1 0 0,0 1 1 0 0,0 0 0 0 0,0 0 0 0 0,0 0-1 0 0,0 0 1 0 0,0 0 0 0 0,0 0-1 0 0,0 0 1 0 0,-1 0 0 0 0,1 0-1 0 0,0 0 1 0 0,-2 1 0 0 0,0 4-9 0 0,-1-1 1 0 0,1 1 0 0 0,-2-1-1 0 0,1 0 1 0 0,-1 0 0 0 0,1 0-1 0 0,-1 0 1 0 0,-1 0 0 0 0,1-1-1 0 0,-1 0 1 0 0,1 0 0 0 0,-10 6-1 0 0,3-2-190 0 0,10-7 140 0 0,-1 1 0 0 0,0-1 0 0 0,0 0 0 0 0,0 1 0 0 0,0-1 0 0 0,0 0 0 0 0,0 0 0 0 0,0 0 0 0 0,0 0 0 0 0,-4 0 0 0 0,-14 5-915 0 0,-2-1-2885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40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10592 0 0,'0'0'1461'0'0,"0"0"-1194"0"0,0 1 0 0 0,0-1 1 0 0,0 1-1 0 0,0-1 0 0 0,0 1 0 0 0,1-1 0 0 0,-1 0 1 0 0,0 1-1 0 0,0-1 0 0 0,0 1 0 0 0,1-1 1 0 0,-1 1-1 0 0,0-1 0 0 0,0 0 0 0 0,1 1 0 0 0,-1-1 1 0 0,0 0-1 0 0,1 1 0 0 0,-1-1 0 0 0,1 0 0 0 0,-1 1 1 0 0,0-1-1 0 0,1 0 0 0 0,85 0 7334 0 0,44 0-7521 0 0,-129 0-53 0 0,1 1 1 0 0,-1-1-1 0 0,0 0 0 0 0,0 0 1 0 0,0 0-1 0 0,0 1 0 0 0,0-1 1 0 0,0 1-1 0 0,0-1 0 0 0,0 1 0 0 0,2 0 1 0 0,7 3-788 0 0,15-3-3136 0 0,-10-1-4163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40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2760 0 0,'0'0'19478'0'0,"0"2"-18225"0"0,7 115 2031 0 0,-6-109-3246 0 0,6 73 3 0 0,-6-74-123 0 0,0-1-1 0 0,-1 0 1 0 0,2 0 0 0 0,-1 1 0 0 0,5 10 0 0 0,-5-15 44 0 0,-1-1 1 0 0,0 0 0 0 0,1 1 0 0 0,-1-1 0 0 0,0 1-1 0 0,0-1 1 0 0,0 0 0 0 0,0 1 0 0 0,0-1 0 0 0,-1 3 0 0 0,2 12-402 0 0,-1-13 421 0 0,0-3 8 0 0,0 1 1 0 0,0 0 0 0 0,1 0-1 0 0,-1 0 1 0 0,0 0 0 0 0,1-1 0 0 0,-1 1-1 0 0,1 0 1 0 0,-1 0 0 0 0,1-1-1 0 0,-1 1 1 0 0,1 0 0 0 0,-1-1-1 0 0,1 1 1 0 0,-1-1 0 0 0,1 1 0 0 0,1 0-1 0 0,0 1 11 0 0,0 1 0 0 0,0-1 0 0 0,1 0 1 0 0,-1-1-1 0 0,1 1 0 0 0,0 0 0 0 0,-1-1 0 0 0,1 1 0 0 0,0-1 0 0 0,0 0 0 0 0,0 0 0 0 0,0 0 0 0 0,0-1 0 0 0,0 1 1 0 0,0 0-1 0 0,0-1 0 0 0,0 0 0 0 0,0 0 0 0 0,0 0 0 0 0,0 0 0 0 0,5-1 0 0 0,6-2 8 0 0,0 0 0 0 0,0-1 0 0 0,19-7-1 0 0,-6 1-3 0 0,51-18-1906 0 0,-68 27-3854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41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8288 0 0,'0'0'14917'0'0,"1"2"-13901"0"0,9 36 752 0 0,1-10-1578 0 0,-1 1 0 0 0,-1 0 0 0 0,4 32 0 0 0,5 14 12 0 0,-9-38-427 0 0,10 29-518 0 0,-15-54-595 0 0,1 0-1 0 0,11 20 0 0 0,-9-18-677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41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18343 0 0,'0'0'884'0'0,"2"-1"-381"0"0,13-7 68 0 0,-13 7-558 0 0,1-1 1 0 0,-1 1-1 0 0,1-1 0 0 0,-1 1 1 0 0,1 0-1 0 0,0 0 0 0 0,-1 0 1 0 0,1 0-1 0 0,0 0 0 0 0,0 1 0 0 0,5-1 1 0 0,-4 1 41 0 0,-2 1 72 0 0,0-1 1 0 0,-1 1 0 0 0,1-1 0 0 0,0 0 0 0 0,0 1-1 0 0,0-1 1 0 0,0 0 0 0 0,0 0 0 0 0,0-1 0 0 0,0 1 0 0 0,0 0-1 0 0,0-1 1 0 0,-1 1 0 0 0,1-1 0 0 0,2 0 0 0 0,-1-1 75 0 0,0 1 0 0 0,1 0 1 0 0,-1 0-1 0 0,1 0 0 0 0,-1 0 1 0 0,1 1-1 0 0,-1-1 0 0 0,1 1 1 0 0,-1 0-1 0 0,7 1 0 0 0,-1 0-10 0 0,0 1-1 0 0,0 1 1 0 0,10 3-1 0 0,-13-4-192 0 0,-4-1 0 0 0,0-1 0 0 0,0 1 0 0 0,0 0 0 0 0,0 0 0 0 0,0 0 0 0 0,0 0 0 0 0,0 0 0 0 0,-1 0 0 0 0,1 0 0 0 0,0 0 0 0 0,-1 1 0 0 0,1-1 0 0 0,-1 1 0 0 0,1-1 0 0 0,-1 1 0 0 0,2 2 0 0 0,3 6-78 0 0,-2-6 186 0 0,-1 0 1 0 0,0 1-1 0 0,0-1 1 0 0,-1 1-1 0 0,1 0 0 0 0,-1 0 1 0 0,0 0-1 0 0,0 0 1 0 0,-1 0-1 0 0,0 0 1 0 0,1 0-1 0 0,-2 1 1 0 0,1 5-1 0 0,0 5 240 0 0,-1-3-412 0 0,0-1 1 0 0,0 1-1 0 0,-1-1 1 0 0,-1 1-1 0 0,0-1 0 0 0,-4 13 1 0 0,-40 100-1374 0 0,44-122 1399 0 0,1 0 0 0 0,-1 0 0 0 0,1-1 0 0 0,-1 1 1 0 0,0 0-1 0 0,0-1 0 0 0,0 0 0 0 0,-5 4 0 0 0,3-1-225 0 0,2-4-243 0 0,-9-2-2308 0 0,7-4 658 0 0</inkml:trace>
  <inkml:trace contextRef="#ctx0" brushRef="#br0" timeOffset="1">446 0 3680 0 0,'0'0'21403'0'0,"-1"1"-20851"0"0,-7 4 2 0 0,3-3-436 0 0,1 0 1 0 0,0 0-1 0 0,0 1 1 0 0,0 0-1 0 0,1 0 1 0 0,-1 0-1 0 0,1 0 1 0 0,-1 0-1 0 0,-3 6 1 0 0,-20 40 151 0 0,19-34-301 0 0,0 0 0 0 0,1 0-1 0 0,1 0 1 0 0,-7 24-1 0 0,11-31-6 0 0,0 1 0 0 0,0 0 0 0 0,1 0 1 0 0,0 1-1 0 0,0-1 0 0 0,1 0 0 0 0,2 12 0 0 0,0-4-10 0 0,1-1 0 0 0,1 1-1 0 0,5 15 1 0 0,-7-29 30 0 0,-1 0 0 0 0,0 0 1 0 0,1 0-1 0 0,0 0 0 0 0,0 0 0 0 0,0 0 0 0 0,0-1 0 0 0,0 1 0 0 0,0-1 0 0 0,1 1 1 0 0,-1-1-1 0 0,1 0 0 0 0,-1 0 0 0 0,1 0 0 0 0,0 0 0 0 0,0-1 0 0 0,0 1 0 0 0,6 1 0 0 0,-2 0-130 0 0,1-1-1 0 0,0 0 0 0 0,0-1 0 0 0,0 1 0 0 0,0-2 0 0 0,10 1 0 0 0,-2-3-478 0 0,-4-6-20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42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2304 0 0,'2'1'2904'0'0,"38"7"8000"0"0,-37-7-10607 0 0,0 0 1 0 0,0 0-1 0 0,0-1 1 0 0,0 1 0 0 0,0-1-1 0 0,0 0 1 0 0,0 0-1 0 0,0 0 1 0 0,0 0-1 0 0,0 0 1 0 0,0-1 0 0 0,0 1-1 0 0,0-1 1 0 0,3-1-1 0 0,25-3 1247 0 0,-4 4-396 0 0,34-5-1 0 0,-60 6-1096 0 0,1 0 0 0 0,-1 0 1 0 0,1 0-1 0 0,-1 0 0 0 0,1 0 0 0 0,-1 1 0 0 0,1-1 0 0 0,-1 1 1 0 0,1-1-1 0 0,-1 1 0 0 0,1-1 0 0 0,1 2 0 0 0,15 5 95 0 0,20-3 28 0 0,-38-4-168 0 0,0 1-1 0 0,1-1 1 0 0,-1 1 0 0 0,0-1-1 0 0,0 1 1 0 0,0-1-1 0 0,0 0 1 0 0,0 1 0 0 0,0-1-1 0 0,-1 1 1 0 0,1-1-1 0 0,0 1 1 0 0,0-1-1 0 0,0 1 1 0 0,0-1 0 0 0,0 0-1 0 0,-1 1 1 0 0,1-1-1 0 0,0 0 1 0 0,0 1 0 0 0,-1-1-1 0 0,1 1 1 0 0,-1-1-1 0 0,1 1 3 0 0,-1 1-27 0 0,0 0 0 0 0,0 1 1 0 0,1-1-1 0 0,-1 0 0 0 0,1 1 1 0 0,0-1-1 0 0,-1 3 1 0 0,1-2-11 0 0,0-1 0 0 0,0 0 1 0 0,-1 1-1 0 0,1-1 0 0 0,-1 0 1 0 0,0 1-1 0 0,1-1 1 0 0,-3 4-1 0 0,-43 82-2420 0 0,40-71 1651 0 0,6-15 606 0 0,0-1-1 0 0,-1 1 1 0 0,1-1-1 0 0,-1 1 1 0 0,0-1-1 0 0,1 1 1 0 0,-1-1-1 0 0,0 1 1 0 0,0-1-1 0 0,0 0 1 0 0,0 1-1 0 0,-2 1 1 0 0,-1 10-1002 0 0,7-12 1402 0 0,1 0-109 0 0,0 0-1 0 0,0 0 0 0 0,0 0 0 0 0,0-1 0 0 0,0 0 1 0 0,0 1-1 0 0,0-2 0 0 0,0 1 0 0 0,0 0 0 0 0,-1-1 1 0 0,1 0-1 0 0,0 0 0 0 0,7-2 0 0 0,6-4 480 0 0,29-16-1 0 0,4-1-27 0 0,-43 21-734 0 0,0 1 0 0 0,0-1 0 0 0,1 1 0 0 0,-1 1 0 0 0,1-1-1 0 0,-1 2 1 0 0,15-1 0 0 0,-5 1-6982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42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5528 0 0,'7'0'721'0'0,"11"-2"11268"0"0,-13-1-10546 0 0,-4 2-1181 0 0,1 0 0 0 0,-1 1 0 0 0,1-1-1 0 0,-1 0 1 0 0,1 0 0 0 0,-1 1 0 0 0,1-1 0 0 0,0 1 0 0 0,-1-1 0 0 0,1 1 0 0 0,0 0 0 0 0,-1 0 0 0 0,3-1 0 0 0,3 0 265 0 0,77-19 2255 0 0,-4 2-1884 0 0,20 1-1295 0 0,-81 16-986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43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17215 0 0,'-13'14'794'0'0,"13"-14"-783"0"0,0 0 1 0 0,0 0-1 0 0,0 0 1 0 0,0 0-1 0 0,0 0 1 0 0,0 0-1 0 0,0 0 1 0 0,0 0-1 0 0,0 0 1 0 0,-1 0 0 0 0,1 0-1 0 0,0 0 1 0 0,0 0-1 0 0,0 0 1 0 0,0 1-1 0 0,0-1 1 0 0,0 0-1 0 0,0 0 1 0 0,0 0-1 0 0,0 0 1 0 0,0 0-1 0 0,0 0 1 0 0,0 0-1 0 0,0 0 1 0 0,-1 0-1 0 0,1 0 1 0 0,0 0-1 0 0,0 0 1 0 0,0 0-1 0 0,0 1 1 0 0,0-1-1 0 0,0 0 1 0 0,0 0 0 0 0,0 0-1 0 0,0 0 1 0 0,0 0-1 0 0,0 0 1 0 0,0 0-1 0 0,0 0 1 0 0,0 0-1 0 0,0 0 1 0 0,0 1-1 0 0,0-1 1 0 0,0 0-1 0 0,0 0 1 0 0,0 0-1 0 0,0 0 1 0 0,0 0-1 0 0,0 0 1 0 0,1 0-1 0 0,-1 0 1 0 0,0 0-1 0 0,0 0 1 0 0,0 0-1 0 0,0 1 1 0 0,0-1-1 0 0,0 0 1 0 0,0 0 0 0 0,0 0-1 0 0,0 0 1 0 0,0 0-1 0 0,0 0 1 0 0,0 0-1 0 0,0 0 1 0 0,1 0-1 0 0,-1 0 1 0 0,6 5 264 0 0,-7 1 51 0 0,1-6-297 0 0,0 0 0 0 0,0 0-1 0 0,0 1 1 0 0,0-1 0 0 0,0 0-1 0 0,0 0 1 0 0,0 1 0 0 0,0-1 0 0 0,0 0-1 0 0,0 0 1 0 0,0 1 0 0 0,0-1-1 0 0,0 0 1 0 0,0 0 0 0 0,0 1-1 0 0,0-1 1 0 0,0 0 0 0 0,0 0-1 0 0,0 1 1 0 0,0-1 0 0 0,0 0 0 0 0,0 0-1 0 0,1 1 1 0 0,-1-1 0 0 0,0 0-1 0 0,0 0 1 0 0,0 0 0 0 0,0 1-1 0 0,1-1 1 0 0,-1 0 0 0 0,0 0-1 0 0,0 0 1 0 0,0 0 0 0 0,1 0 0 0 0,-1 1-1 0 0,0-1 1 0 0,0 0 0 0 0,0 0-1 0 0,1 0 1 0 0,-1 0 0 0 0,0 0-1 0 0,0 0 1 0 0,1 0 0 0 0,-1 0-1 0 0,0 0 1 0 0,0 0 0 0 0,1 0 0 0 0,-1 0-1 0 0,0 0 1 0 0,0 0 0 0 0,1 0-1 0 0,-1 0 1 0 0,0 0 0 0 0,0 0-1 0 0,1 0 1 0 0,-1-1 0 0 0,0 3 1062 0 0,-3 4-283 0 0,2-4-694 0 0,0-1 0 0 0,1 1 0 0 0,-1-1 1 0 0,0 1-1 0 0,1 0 0 0 0,-1-1 0 0 0,1 1 0 0 0,0 0 0 0 0,0-1 0 0 0,-1 1 1 0 0,1 0-1 0 0,0 0 0 0 0,1 1 0 0 0,0 3 75 0 0,-1 0 0 0 0,1 1 0 0 0,-1-1 0 0 0,0 0 0 0 0,0 0 0 0 0,-2 8 0 0 0,2-9-191 0 0,-1 1 13 0 0,1 0 0 0 0,1 0-1 0 0,-1 0 1 0 0,1 0 0 0 0,0-1 0 0 0,1 1 0 0 0,3 11-1 0 0,-2-10-37 0 0,-1 0-1 0 0,0 1 0 0 0,-1 0 0 0 0,0-1 0 0 0,1 11 1 0 0,-1-8-73 0 0,0 1 1 0 0,1-1-1 0 0,0 0 0 0 0,1 0 1 0 0,0 0-1 0 0,7 14 1 0 0,3 14-1716 0 0,-7-14-184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3T02:10:00.8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-4243 15 1566,'5'-4'34,"-1"-4"7,-4 8 2,5-7 1,-1 3-35,0-4-9,-4 8 0,0 0 0,0 0 73,14-4 13,3 4 2,1 4 1,-1 0-34,-4 0-7,9 4-2,0 3 0,-4 1-10,4 4-3,4-5 0,0 9 0,-4-1-9,0 1-1,-4-1-1,-1 5 0,5-1-22,-4 0 0,-5-3 0,0 3 8,0 5-8,-4-5 0,-5 4 0,-4 1 0,0-1-17,-4 4-5,0-4-1,-5 5 0,-9-1-13,5-4-4,-4-3 0,-5-1 0,0 0-43,0-7-9,0 3-1,0-7-1,-4 4 46,4-1 10,-5-7 2,5 0 0,5 0 36,-5-8 8,-4 0 2,4-8 0,4 4 37,5 0 7,0-8 2,4 1 0,-4 3 5,4-8 2,5 1 0,4 3 0,-5-4-25,10 5-5,-1 3-1,5-4 0,4 4 6,-4-3 1,-5 3 0,9 4 0,9-4 13,0 4 4,0 0 0,0 4 0,9 0-25,0 4-5,-1 0-1,-3 4 0,3-4 12,1 0 3,-5 0 0,5 7 0,-5-3-40,5 0 0,-5 0 0,1 0-8,-5-1 8,4 1 8,0-4-8,1 4-798,-1-8-166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1:27.1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 20239 0 0,'2'0'463'0'0,"33"-2"1071"0"0,-24 1-919 0 0,0 0 0 0 0,0 1 0 0 0,0 0 0 0 0,0 1 0 0 0,0 0 0 0 0,16 5 0 0 0,-19-4-395 0 0,1 1 0 0 0,-1 0 0 0 0,0 1 0 0 0,0 0 0 0 0,-1 0 1 0 0,15 11-1 0 0,-20-14-171 0 0,0 2 0 0 0,1-1 0 0 0,-1 0 0 0 0,0 0-1 0 0,0 1 1 0 0,-1-1 0 0 0,1 1 0 0 0,0-1 0 0 0,-1 1 0 0 0,1 0 0 0 0,-1 0 0 0 0,0-1 0 0 0,0 1 0 0 0,0 0 0 0 0,-1 0 0 0 0,1 0 0 0 0,-1 0 0 0 0,1 0-1 0 0,-1 1 1 0 0,0-1 0 0 0,0 0 0 0 0,-1 6 0 0 0,-2 7-150 0 0,0-1-1 0 0,-1 1 1 0 0,-8 20 0 0 0,9-28 23 0 0,-1 0 0 0 0,0-1 1 0 0,0 1-1 0 0,-1-1 0 0 0,0 0 1 0 0,0 0-1 0 0,-12 11 0 0 0,3-3-470 0 0,-17 23-1 0 0,24-27 195 0 0,-1-1 0 0 0,-1 0-1 0 0,0-1 1 0 0,0 0 0 0 0,-20 15 0 0 0,26-21 232 0 0,1-2 88 0 0,1-1-1 0 0,0 1 1 0 0,-1 0-1 0 0,1 0 1 0 0,0-1-1 0 0,-1 1 1 0 0,1-1-1 0 0,-1 0 1 0 0,1 1-1 0 0,-1-1 1 0 0,1 0-1 0 0,-1 0 1 0 0,1 0-1 0 0,-1 0 1 0 0,1 0-1 0 0,-4 0 2677 0 0,16 0-1961 0 0,2 0-406 0 0,1 1 1 0 0,-1 0-1 0 0,1 1 0 0 0,17 4 0 0 0,-22-4-182 0 0,1-1 0 0 0,0 0 0 0 0,0-1-1 0 0,-1 0 1 0 0,17-2 0 0 0,14 0 30 0 0,54 2-2048 0 0,-72 0 866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43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15088 0 0,'0'0'693'0'0,"10"-13"245"0"0,-4 8-442 0 0,1 1-1 0 0,0 0 1 0 0,-1 1-1 0 0,2 0 1 0 0,-1 0-1 0 0,0 0 1 0 0,0 1-1 0 0,1 0 1 0 0,-1 0-1 0 0,1 1 0 0 0,0 0 1 0 0,0 0-1 0 0,-1 1 1 0 0,10 0-1 0 0,-14 1-352 0 0,0-1 0 0 0,1 1 0 0 0,-1-1 0 0 0,1 1 0 0 0,-1 0 0 0 0,5 2 0 0 0,2 0 11 0 0,-5-1-71 0 0,0 0 0 0 0,0 0 0 0 0,0 0 0 0 0,0 0 0 0 0,-1 1 0 0 0,1 0-1 0 0,-1 0 1 0 0,0 0 0 0 0,6 5 0 0 0,-9-7-62 0 0,1 1 0 0 0,0-1 0 0 0,-1 1 0 0 0,0 0 0 0 0,1-1 0 0 0,-1 1-1 0 0,0 0 1 0 0,0 0 0 0 0,0 0 0 0 0,0 0 0 0 0,0 0 0 0 0,0 0 0 0 0,-1 0 0 0 0,1 0 0 0 0,-1 1-1 0 0,1-1 1 0 0,-1 0 0 0 0,0 0 0 0 0,0 1 0 0 0,0-1 0 0 0,0 0 0 0 0,0 0 0 0 0,-1 4 0 0 0,0 17 79 0 0,2-21-88 0 0,-1 1 0 0 0,0-1-1 0 0,0 1 1 0 0,0-1 0 0 0,0 1 0 0 0,-1-1 0 0 0,1 1-1 0 0,-2 4 1 0 0,-4 5 4 0 0,4-8-6 0 0,0-1 0 0 0,0 1 0 0 0,0-1 0 0 0,-1 8 0 0 0,1-4-28 0 0,1 1 0 0 0,-2-1 1 0 0,1 0-1 0 0,-1 0 0 0 0,0 0 1 0 0,-1 0-1 0 0,0 0 0 0 0,-7 10 1 0 0,9-15-26 0 0,-1 1 0 0 0,1-1-1 0 0,0 1 1 0 0,1 0 0 0 0,-1 0 0 0 0,0-1 0 0 0,1 1 0 0 0,0 0 0 0 0,-1 0-1 0 0,1 0 1 0 0,0 1 0 0 0,1-1 0 0 0,-2 4 0 0 0,2-6 13 0 0,0 0 1 0 0,-1 1-1 0 0,1-1 0 0 0,-1 0 1 0 0,0 0-1 0 0,1 0 1 0 0,-1 1-1 0 0,0-1 0 0 0,0 0 1 0 0,1 0-1 0 0,-1 0 0 0 0,0 0 1 0 0,0 0-1 0 0,0-1 1 0 0,0 1-1 0 0,-1 0 0 0 0,1 0 1 0 0,0-1-1 0 0,0 1 0 0 0,-2 0 1 0 0,-10 8-433 0 0,11-7-105 0 0,1-1 367 0 0,-1 1-1 0 0,1-1 0 0 0,-1 0 1 0 0,1 1-1 0 0,-1-1 0 0 0,1 0 1 0 0,-1 0-1 0 0,0 0 0 0 0,-3 1 1 0 0,3-1-667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43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8 4144 0 0,'14'-7'250'0'0,"-50"10"21150"0"0,33-2-21248 0 0,-1-1 1 0 0,1 1-1 0 0,-1 0 0 0 0,1 0 1 0 0,-1 0-1 0 0,-5 2 1 0 0,8-2-111 0 0,0 0 1 0 0,-1 0-1 0 0,1 0 1 0 0,0 0-1 0 0,0 0 1 0 0,0 0-1 0 0,0 0 1 0 0,0 1 0 0 0,-2 1-1 0 0,-3 4 39 0 0,1-2-55 0 0,-1 0-1 0 0,1 1 0 0 0,0 0 1 0 0,0 0-1 0 0,1 0 0 0 0,-1 0 1 0 0,-3 9-1 0 0,2-1-23 0 0,0 0 0 0 0,-6 25-1 0 0,-8 39-73 0 0,20-77 72 0 0,-1 1 0 0 0,1-1 0 0 0,0 0-1 0 0,0 1 1 0 0,0-1 0 0 0,0 0 0 0 0,1 0 0 0 0,-1 1-1 0 0,0-1 1 0 0,1 0 0 0 0,-1 1 0 0 0,0-1 0 0 0,1 0-1 0 0,0 0 1 0 0,-1 0 0 0 0,1 0 0 0 0,0 1 0 0 0,-1-1-1 0 0,2 1 1 0 0,20 16-42 0 0,-2-1 3 0 0,-17-14 34 0 0,0 0 1 0 0,0-1-1 0 0,-1 1 1 0 0,1-1-1 0 0,1 0 1 0 0,-1 1-1 0 0,0-2 1 0 0,0 1 0 0 0,1 0-1 0 0,-1-1 1 0 0,1 1-1 0 0,0-1 1 0 0,5 1-1 0 0,3 2 1 0 0,-6-2 4 0 0,-5-2 0 0 0,0 0 0 0 0,0 0 0 0 0,0 1 0 0 0,0-1 0 0 0,0 1 0 0 0,0-1 0 0 0,0 1 0 0 0,0-1 0 0 0,0 1 0 0 0,0 0 0 0 0,0-1 0 0 0,0 1 0 0 0,0 0 0 0 0,0 0 0 0 0,-1-1 0 0 0,1 1 0 0 0,0 0 0 0 0,0 0 0 0 0,-1 0 0 0 0,1 0 0 0 0,0 2 0 0 0,0-2-15 0 0,1 0-1 0 0,-1 1 0 0 0,1-1 1 0 0,-1 0-1 0 0,1 0 1 0 0,-1 0-1 0 0,1 0 0 0 0,0 0 1 0 0,-1 0-1 0 0,1-1 1 0 0,0 1-1 0 0,0-1 0 0 0,0 1 1 0 0,0-1-1 0 0,-1 0 1 0 0,1 1-1 0 0,0-1 0 0 0,3 0 1 0 0,-2 0-51 0 0,13 2-600 0 0,0-2 1 0 0,-1 1 0 0 0,26-4-1 0 0,-17-2-838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44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19351 0 0,'0'0'1474'0'0,"2"-2"-1005"0"0,14-7-280 0 0,-11 9-158 0 0,-1 1 66 0 0,15-7 618 0 0,-15 4-466 0 0,-1 1 1 0 0,1 0-1 0 0,0 0 0 0 0,-1 0 1 0 0,1 1-1 0 0,0-1 0 0 0,3 1 1 0 0,52-6 1004 0 0,-39 3-1107 0 0,22 1 0 0 0,-33 1 85 0 0,0 0 1 0 0,16-3 0 0 0,-16 2-122 0 0,1 0-1 0 0,16-1 0 0 0,-19 3-146 0 0,0-1 1 0 0,-1 0 0 0 0,1 0-1 0 0,-1-1 1 0 0,1 0-1 0 0,6-3 1 0 0,-4 2-1615 0 0,0 0 0 0 0,15-3-1 0 0,-10 3-6344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44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1 164 15608 0 0,'17'19'8935'0'0,"-13"-14"-7955"0"0,1 5-948 0 0,-1 0 0 0 0,0 0 0 0 0,1 10 0 0 0,10 22 404 0 0,-10-28-344 0 0,0 0 0 0 0,0 1-1 0 0,2 15 1 0 0,-4-13-28 0 0,2 0 1 0 0,6 16-1 0 0,1 3-278 0 0,-7-23-11 0 0,0 1 0 0 0,10 20 0 0 0,10 14-3166 0 0,-19-29 1719 0 0</inkml:trace>
  <inkml:trace contextRef="#ctx0" brushRef="#br0" timeOffset="1">541 1 18575 0 0,'0'0'1683'0'0,"0"2"-1231"0"0,0 9 1367 0 0,-1 0-1 0 0,-5 17 1 0 0,4-15-1565 0 0,-1 0-1 0 0,0 23 1 0 0,3-31-220 0 0,3 98 289 0 0,-2-85-289 0 0,2 1-1 0 0,0 0 0 0 0,8 25 1 0 0,-9-37-34 0 0,29 78 21 0 0,-25-70-41 0 0,1-2-1 0 0,0 1 1 0 0,18 23 0 0 0,-12-20 7 0 0,-10-11-28 0 0,0-1-1 0 0,1 0 0 0 0,0 0 1 0 0,0-1-1 0 0,0 1 0 0 0,1-1 1 0 0,0 0-1 0 0,-1 0 1 0 0,2 0-1 0 0,9 5 0 0 0,-13-8 30 0 0,1 0-43 0 0,0 1 0 0 0,-1-1 1 0 0,1 0-1 0 0,0 0 0 0 0,0 0 0 0 0,-1 0 0 0 0,1 0 1 0 0,0-1-1 0 0,0 0 0 0 0,0 1 0 0 0,0-1 0 0 0,0 0 0 0 0,0 0 1 0 0,0-1-1 0 0,0 1 0 0 0,5-2 0 0 0,-2 0 35 0 0,0 0 0 0 0,0-1 0 0 0,0 1 0 0 0,0-1 0 0 0,0-1 0 0 0,-1 1 0 0 0,1-1 0 0 0,-1 0 0 0 0,0 0 0 0 0,-1-1 0 0 0,1 1 0 0 0,-1-1 0 0 0,5-6 0 0 0,-8 10 32 0 0,0-1 0 0 0,-1 1-1 0 0,1-1 1 0 0,0 1 0 0 0,-1-1 0 0 0,1 1-1 0 0,0-1 1 0 0,-1-2 0 0 0,4-7 1358 0 0,-10 0-975 0 0,5 10-390 0 0,-1-1 0 0 0,1 1 0 0 0,-1 0 0 0 0,0 0 0 0 0,1 0 0 0 0,-1 0 0 0 0,0 1 0 0 0,0-1 0 0 0,1 0 0 0 0,-1 1 0 0 0,0-1 0 0 0,0 1 0 0 0,0-1 0 0 0,0 1 0 0 0,0 0 0 0 0,0 0 0 0 0,0 0 0 0 0,0 0 0 0 0,1 0 0 0 0,-1 1 0 0 0,0-1 0 0 0,0 0 0 0 0,-2 2 0 0 0,-3 1-79 0 0,1 0 1 0 0,-1 0-1 0 0,1 1 1 0 0,0 0 0 0 0,-5 5-1 0 0,-4 2-366 0 0,7-6-118 0 0,1 1 1 0 0,0 1 0 0 0,0-1-1 0 0,0 1 1 0 0,1 0 0 0 0,0 0-1 0 0,0 1 1 0 0,1 0 0 0 0,-9 15-1 0 0,8-4-7233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45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9672 0 0,'2'0'5749'0'0,"45"-1"1499"0"0,-34 0-6545 0 0,1-1-1 0 0,-1 0 1 0 0,18-6-1 0 0,-23 6-522 0 0,63-18 351 0 0,-51 20-3002 0 0</inkml:trace>
  <inkml:trace contextRef="#ctx0" brushRef="#br0" timeOffset="1">37 167 19319 0 0,'0'0'1474'0'0,"2"1"-1005"0"0,-1 0-462 0 0,-1-1 1 0 0,1 1-1 0 0,0 0 0 0 0,0-1 0 0 0,-1 1 1 0 0,1-1-1 0 0,0 0 0 0 0,0 1 0 0 0,0-1 1 0 0,0 1-1 0 0,0-1 0 0 0,0 0 0 0 0,0 0 1 0 0,-1 0-1 0 0,1 0 0 0 0,0 1 0 0 0,0-1 1 0 0,0 0-1 0 0,0-1 0 0 0,0 1 0 0 0,0 0 1 0 0,1 0-1 0 0,1-1 3 0 0,19 2 528 0 0,-18 0-260 0 0,0-1 0 0 0,0 0 0 0 0,0 0 0 0 0,0 0 0 0 0,0 0 0 0 0,0 0 0 0 0,5-2 0 0 0,96-18 2699 0 0,-61 9-2694 0 0,39-10-1462 0 0,-54 13-354 0 0,-2-2-89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46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13 11000 0 0,'-8'19'248'0'0,"6"-15"337"0"0,4-6-316 0 0,4-5-174 0 0,-8 2 90 0 0,4 0 1268 0 0,-1-11 5930 0 0,-6 19-3058 0 0,0 2-4228 0 0,0 0-1 0 0,1 1 0 0 0,-1-1 1 0 0,1 1-1 0 0,1 0 0 0 0,-1 0 0 0 0,1 0 1 0 0,0 1-1 0 0,1-1 0 0 0,-1 1 1 0 0,1 0-1 0 0,-2 11 0 0 0,0 4-33 0 0,2 0 0 0 0,-1 40-1 0 0,3-36-76 0 0,1-1-1 0 0,1 1 0 0 0,1-1 1 0 0,12 46-1 0 0,21 72-280 0 0,-34-135 200 0 0,1-1 0 0 0,1 0 0 0 0,-1 0 0 0 0,1 0 0 0 0,0-1 0 0 0,7 9 0 0 0,-9-13 58 0 0,2 3-160 0 0,0-1 0 0 0,0 1 0 0 0,0-1 1 0 0,1 0-1 0 0,9 5 0 0 0,-11-6-107 0 0,0-1-1 0 0,0-1 1 0 0,0 1 0 0 0,1 0-1 0 0,-1-1 1 0 0,1 0-1 0 0,-1 0 1 0 0,1 0-1 0 0,-1 0 1 0 0,6 0-1 0 0,6-4-2047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46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11976 0 0,'0'0'1082'0'0,"1"-2"-890"0"0,3-5 136 0 0,-2 7-92 0 0,0 6 204 0 0,-1-5-294 0 0,14 38 2439 0 0,-14-38-2496 0 0,-1 0 0 0 0,1 0 1 0 0,-1 0-1 0 0,0 0 0 0 0,1 0 0 0 0,0 0 0 0 0,-1-1 1 0 0,1 1-1 0 0,-1 0 0 0 0,1 0 0 0 0,0-1 1 0 0,0 1-1 0 0,-1 0 0 0 0,1-1 0 0 0,0 1 1 0 0,0-1-1 0 0,0 1 0 0 0,0-1 0 0 0,-1 1 1 0 0,1-1-1 0 0,0 0 0 0 0,0 1 0 0 0,0-1 1 0 0,0 0-1 0 0,0 0 0 0 0,0 0 0 0 0,0 0 1 0 0,0 0-1 0 0,0 0 0 0 0,0 0 0 0 0,0 0 0 0 0,2 0 1 0 0,11 0 586 0 0,-7 2-307 0 0,0 0-1 0 0,-1 0 1 0 0,1 0 0 0 0,0 1-1 0 0,6 4 1 0 0,9 3 390 0 0,-9-5-347 0 0,0 2 1 0 0,0-1-1 0 0,16 13 1 0 0,-25-16-354 0 0,0 0 0 0 0,0 0 0 0 0,0 0 0 0 0,-1 1 1 0 0,1-1-1 0 0,-1 1 0 0 0,0 0 0 0 0,0 0 0 0 0,0 0 0 0 0,0 0 1 0 0,-1 1-1 0 0,0-1 0 0 0,3 8 0 0 0,-4-8-29 0 0,-1 0 0 0 0,1 0 0 0 0,-1 0 0 0 0,0 0-1 0 0,0 0 1 0 0,0 0 0 0 0,0 0 0 0 0,-1 0 0 0 0,1 0 0 0 0,-2 4-1 0 0,-2 3-26 0 0,0 0 0 0 0,-7 12 0 0 0,-1 2-133 0 0,6-13-41 0 0,-1-1 0 0 0,0 0 0 0 0,-1-1 0 0 0,0 0 0 0 0,-1 0 0 0 0,0-1 0 0 0,-14 11 0 0 0,-3 6-544 0 0,22-23 533 0 0,-1 0-1 0 0,1 0 0 0 0,0 0 1 0 0,-1 0-1 0 0,1-1 1 0 0,-1 1-1 0 0,-5 1 0 0 0,-2 1-584 0 0,11-5 691 0 0,0 1-1 0 0,0-1 0 0 0,-1 0 0 0 0,1 1 0 0 0,0-1 1 0 0,0 0-1 0 0,-1 0 0 0 0,1 0 0 0 0,0 0 0 0 0,-1 0 1 0 0,1 0-1 0 0,0 0 0 0 0,-3-1 0 0 0,-8 0-2836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47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7368 0 0,'-2'1'5534'0'0,"-15"12"-422"0"0,-7 15-2319 0 0,9-9-1626 0 0,12-16-937 0 0,1 1 1 0 0,0-1-1 0 0,0 1 0 0 0,0-1 1 0 0,0 1-1 0 0,-2 6 0 0 0,-5 11 489 0 0,6-13-589 0 0,0 0 1 0 0,0 0-1 0 0,1 0 1 0 0,0 0-1 0 0,0 1 1 0 0,1-1-1 0 0,0 1 1 0 0,0-1-1 0 0,1 1 1 0 0,1 8-1 0 0,-1-6-117 0 0,1-3-17 0 0,0 0 0 0 0,0-1 0 0 0,1 1 0 0 0,0 0 1 0 0,0-1-1 0 0,1 0 0 0 0,0 0 0 0 0,0 1 1 0 0,1-2-1 0 0,0 1 0 0 0,7 10 0 0 0,-6-10-92 0 0,0 0 0 0 0,0-1 0 0 0,1 0 0 0 0,0 0 0 0 0,0 0 0 0 0,0-1-1 0 0,1 0 1 0 0,-1 0 0 0 0,1-1 0 0 0,0 1 0 0 0,1-2 0 0 0,-1 1 0 0 0,1-1 0 0 0,0 0 0 0 0,0 0-1 0 0,0-1 1 0 0,0 0 0 0 0,0-1 0 0 0,0 0 0 0 0,0 0 0 0 0,1-1 0 0 0,15-1 0 0 0,13-4-2560 0 0,-21 2 1134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47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1 331 15808 0 0,'0'0'1589'0'0,"1"0"-1457"0"0,11 2 127 0 0,-10-1-134 0 0,0-1 0 0 0,-1 1 0 0 0,1-1-1 0 0,0 0 1 0 0,0 0 0 0 0,-1 0-1 0 0,1 0 1 0 0,0 0 0 0 0,0 0-1 0 0,-1 0 1 0 0,4-1 0 0 0,61-17 3340 0 0,-29 8-1942 0 0,-22 5-921 0 0,1 0-1 0 0,29-3 1 0 0,-28 6-428 0 0,1 0 1 0 0,-1-1-1 0 0,24-8 0 0 0,-18 7-550 0 0,-20 3 273 0 0,1 1 0 0 0,0 0 0 0 0,-1-1 0 0 0,1 0-1 0 0,-1 0 1 0 0,0 0 0 0 0,1 0 0 0 0,3-3 0 0 0,4 0-2099 0 0</inkml:trace>
  <inkml:trace contextRef="#ctx0" brushRef="#br0" timeOffset="1">185 0 10592 0 0,'0'1'206'0'0,"0"-1"-171"0"0,0 1 0 0 0,0-1-1 0 0,1 1 1 0 0,-1-1 0 0 0,0 0-1 0 0,0 1 1 0 0,0-1 0 0 0,0 1 0 0 0,0-1-1 0 0,0 0 1 0 0,0 1 0 0 0,0-1-1 0 0,-1 1 1 0 0,1-1 0 0 0,0 0 0 0 0,0 1-1 0 0,0-1 1 0 0,0 1 0 0 0,0-1-1 0 0,-1 0 1 0 0,1 1 0 0 0,0-1-1 0 0,0 0 1 0 0,-5 4 3775 0 0,5-4-3577 0 0,0 1 0 0 0,-1 0-1 0 0,1-1 1 0 0,0 1 0 0 0,0 0 0 0 0,0 0 0 0 0,0-1 0 0 0,0 1-1 0 0,0 0 1 0 0,0 0 0 0 0,0-1 0 0 0,0 1 0 0 0,1 0 0 0 0,-1 0-1 0 0,0-1 1 0 0,0 1 0 0 0,1 0 0 0 0,-1-1 0 0 0,1 2 0 0 0,3 14 2419 0 0,-2 8-1643 0 0,0 0 0 0 0,2 1 1 0 0,8 25-1 0 0,3 25-382 0 0,7 25-1254 0 0,-18-90 536 0 0,-1 0 0 0 0,7 13 1 0 0,4 9-82 0 0,21 67-4325 0 0,-27-82-1059 0 0,2-6-1486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47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16152 0 0,'-3'4'234'0'0,"2"-3"-140"0"0,0 0 0 0 0,0 0 1 0 0,0 0-1 0 0,1 0 1 0 0,-1 0-1 0 0,0 0 0 0 0,1 0 1 0 0,-1 0-1 0 0,1 0 1 0 0,0 0-1 0 0,-1 0 0 0 0,1 2 1 0 0,2-3 342 0 0,1 0-215 0 0,-1 1 0 0 0,0-1 0 0 0,1 1 0 0 0,-1 0 0 0 0,0 0-1 0 0,0 0 1 0 0,0 0 0 0 0,1 0 0 0 0,-1 0 0 0 0,0 1 0 0 0,0-1 0 0 0,-1 1 0 0 0,1-1 0 0 0,0 1 0 0 0,0 0-1 0 0,-1 0 1 0 0,1 0 0 0 0,-1 0 0 0 0,0 0 0 0 0,2 2 0 0 0,2 5 298 0 0,0 0 1 0 0,0 0-1 0 0,5 17 0 0 0,10 24 764 0 0,-12-32-591 0 0,10 32-1 0 0,-9-14-529 0 0,21 75 380 0 0,-23-90-1225 0 0,1 1 1 0 0,22 40 0 0 0,-20-44-1050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2:40.9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66 14192 0 0,'0'0'632'0'0,"-4"-10"128"0"0,-2 1-608 0 0,6 5 8 0 0,6-12-88 0 0,-2 12 0 0 0,7 0-192 0 0,-1-1-40 0 0,6 1 0 0 0,-1-2-4024 0 0,6 2-800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48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10136 0 0,'0'-1'134'0'0,"0"1"1"0"0,0 0 0 0 0,0 0 0 0 0,0-1-1 0 0,-1 1 1 0 0,1 0 0 0 0,0 0 0 0 0,0-1-1 0 0,0 1 1 0 0,0 0 0 0 0,1 0 0 0 0,-1-1-1 0 0,0 1 1 0 0,0 0 0 0 0,0 0 0 0 0,0-1-1 0 0,0 1 1 0 0,0 0 0 0 0,0 0 0 0 0,0-1-1 0 0,0 1 1 0 0,1 0 0 0 0,-1 0-1 0 0,0 0 1 0 0,0-1 0 0 0,0 1 0 0 0,0 0-1 0 0,1 0 1 0 0,-1 0 0 0 0,0 0 0 0 0,0-1-1 0 0,0 1 1 0 0,1 0 0 0 0,-1 0 0 0 0,0 0-1 0 0,0 0 1 0 0,1 0 0 0 0,8 4 3527 0 0,-8-4-4073 0 0,10 7 1226 0 0,0 0 0 0 0,-1 0-1 0 0,0 1 1 0 0,0 0-1 0 0,-1 1 1 0 0,14 17-1 0 0,43 66 896 0 0,-52-70-1318 0 0,-5-8-254 0 0,0 0 0 0 0,-1 1 0 0 0,-1 0 0 0 0,0 0-1 0 0,-1 0 1 0 0,-1 1 0 0 0,7 29 0 0 0,-6-10-11 0 0,-1-14-87 0 0,-2 0-1 0 0,0 0 1 0 0,0 39-1 0 0,-5-38-12 0 0,-1 20-269 0 0,-1-1 0 0 0,-12 50-1 0 0,14-84 44 0 0,1-1-1 0 0,-2 0 0 0 0,1 0 1 0 0,-5 9-1 0 0,6-13 59 0 0,0-1 0 0 0,0 0-1 0 0,0 1 1 0 0,0-1 0 0 0,0 0 0 0 0,0 0 0 0 0,0 1-1 0 0,-1-1 1 0 0,1 0 0 0 0,0 0 0 0 0,-1 0-1 0 0,1 0 1 0 0,0-1 0 0 0,-1 1 0 0 0,1 0-1 0 0,-1-1 1 0 0,1 1 0 0 0,-1-1 0 0 0,0 1-1 0 0,1-1 1 0 0,-1 0 0 0 0,-2 1 0 0 0,-6-1-1461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48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9216 0 0,'0'0'12599'0'0,"0"3"-11569"0"0,-1 9-120 0 0,-1 1 1 0 0,1 0 0 0 0,-5 13-1 0 0,2-12-678 0 0,1 0 0 0 0,1 0 0 0 0,-1 18 0 0 0,0 14 55 0 0,1-34-224 0 0,1-1-1 0 0,1 1 1 0 0,0-1 0 0 0,2 23-1 0 0,2 3 45 0 0,-3-23-75 0 0,5 24 1 0 0,11 21-49 0 0,40 98 0 0 0,-50-142-118 0 0,0-1 0 0 0,1 0 0 0 0,1-1 0 0 0,0 0 0 0 0,1 0 0 0 0,18 18 1 0 0,-15-19-1066 0 0,1 0 0 0 0,0-1 1 0 0,16 10-1 0 0,-8-6-7056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49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13560 0 0,'0'22'610'0'0,"0"-11"2505"0"0,28-7 1182 0 0,28 19-1474 0 0,-50-21-2644 0 0,1 1 1 0 0,-1 0 0 0 0,-1 0 0 0 0,1 0-1 0 0,0 0 1 0 0,-1 1 0 0 0,1 0 0 0 0,4 5-1 0 0,11 8 242 0 0,-17-14-383 0 0,0 0 0 0 0,0 1 0 0 0,0-1 0 0 0,-1 1-1 0 0,1 0 1 0 0,-1 0 0 0 0,0 0 0 0 0,0 1 0 0 0,3 7 0 0 0,0 2 10 0 0,0 0 1 0 0,3 15-1 0 0,-8-24-51 0 0,1 1-1 0 0,-1-1 1 0 0,-1 1 0 0 0,1-1-1 0 0,-1 1 1 0 0,0-1 0 0 0,0 1-1 0 0,-1 0 1 0 0,1-1 0 0 0,-1 0-1 0 0,-1 1 1 0 0,1-1 0 0 0,-1 0-1 0 0,-3 8 1 0 0,2-6-97 0 0,-1 0 0 0 0,0 0-1 0 0,-1-1 1 0 0,1 1 0 0 0,-1-1 0 0 0,0 0 0 0 0,-1 0 0 0 0,0-1-1 0 0,-8 7 1 0 0,1-1-275 0 0,9-8 182 0 0,0 0 0 0 0,0 1 1 0 0,0-2-1 0 0,0 1 0 0 0,-10 4 0 0 0,-6 5-958 0 0,10-6 442 0 0,10-5 628 0 0,-1-1 0 0 0,1 0 0 0 0,-1 0 0 0 0,0 0 0 0 0,1 0 0 0 0,-1-1 0 0 0,1 1 0 0 0,-1 0 0 0 0,0 0 0 0 0,1 0 0 0 0,-1 0 0 0 0,1-1 0 0 0,-1 1 0 0 0,0 0 0 0 0,1-1 0 0 0,-1 1 0 0 0,1 0 0 0 0,-1-1 0 0 0,0 1 0 0 0,1-1-152 0 0,-10-4-1922 0 0,4-4-4656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50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0 5528 0 0,'-1'1'5581'0'0,"-4"3"-3600"0"0,0 0 0 0 0,0 0-1 0 0,-8 4 1 0 0,-20 10 1745 0 0,16-9-2863 0 0,13-7-790 0 0,-1 0 0 0 0,1 1 0 0 0,-1 0 0 0 0,1 0 0 0 0,0 0 0 0 0,0 1 0 0 0,1-1 1 0 0,-1 1-1 0 0,1 0 0 0 0,0 0 0 0 0,0 0 0 0 0,-4 6 0 0 0,-5 8 104 0 0,-3 4 36 0 0,12-14-211 0 0,-1 0 0 0 0,2 0 0 0 0,-1 0 1 0 0,1 1-1 0 0,0-1 0 0 0,0 1 0 0 0,1-1 1 0 0,1 1-1 0 0,-1 10 0 0 0,1-1 3 0 0,1 33-26 0 0,-1-47 15 0 0,1 0 0 0 0,-1-1 0 0 0,1 1 0 0 0,0-1 0 0 0,0 1 0 0 0,0-1 0 0 0,0 1 0 0 0,1-1 0 0 0,0 0 0 0 0,4 7 0 0 0,39 36-138 0 0,-37-39 84 0 0,0 0 0 0 0,0-1 1 0 0,0 0-1 0 0,0-1 0 0 0,1 0 1 0 0,16 7-1 0 0,-19-10-100 0 0,-1 0 0 0 0,1-1-1 0 0,0 0 1 0 0,0 0 0 0 0,-1 0 0 0 0,1-1-1 0 0,0 1 1 0 0,0-1 0 0 0,0-1-1 0 0,0 1 1 0 0,0-1 0 0 0,-1 0 0 0 0,10-3-1 0 0,15-3-1511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50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12440 0 0,'0'0'957'0'0,"3"0"-624"0"0,-1-1-231 0 0,-1 1 0 0 0,1-1 0 0 0,-1 1 0 0 0,1 0 0 0 0,0 0 0 0 0,-1 0 0 0 0,1 0 0 0 0,-1 0 0 0 0,1 0 0 0 0,0 0 0 0 0,-1 0 0 0 0,1 1 0 0 0,1 0 0 0 0,-1-1 111 0 0,-1 0 0 0 0,1 0 1 0 0,-1 0-1 0 0,1 0 0 0 0,-1 0 0 0 0,1 0 0 0 0,-1 0 0 0 0,1 0 0 0 0,-1 0 1 0 0,1-1-1 0 0,-1 1 0 0 0,2-1 0 0 0,14-2 1737 0 0,5 1 414 0 0,8 0 1162 0 0,-30 2-3505 0 0,1 0 0 0 0,0 1 0 0 0,0-1 0 0 0,0 1 0 0 0,-1-1 0 0 0,1 1 0 0 0,0-1 0 0 0,-1 1 1 0 0,1-1-1 0 0,0 1 0 0 0,-1 0 0 0 0,1-1 0 0 0,-1 1 0 0 0,1 0 0 0 0,-1 0 0 0 0,1-1 0 0 0,-1 1 1 0 0,0 0-1 0 0,1 0 0 0 0,-1 0 0 0 0,0 0 0 0 0,0-1 0 0 0,1 1 0 0 0,-1 0 0 0 0,0 1 0 0 0,2 21 89 0 0,-2-12-146 0 0,-1 1-1 0 0,-4 15 0 0 0,3-17-139 0 0,0 0 1 0 0,1 14-1 0 0,0-19 77 0 0,1 0-1 0 0,-1-1 1 0 0,0 1 0 0 0,-1 5-1 0 0,1-5-84 0 0,-1 1-1 0 0,1-1 1 0 0,1 0 0 0 0,-1 8-1 0 0,1-9 182 0 0,0-3-6 0 0,-1-1 0 0 0,1 1 1 0 0,0 0-1 0 0,0 0 0 0 0,0 0 0 0 0,0 0 1 0 0,0 0-1 0 0,1-1 0 0 0,-1 1 1 0 0,0 0-1 0 0,0 0 0 0 0,0 0 0 0 0,1-1 1 0 0,-1 1-1 0 0,0 0 0 0 0,1 0 0 0 0,-1-1 1 0 0,1 1-1 0 0,-1 0 0 0 0,1 0 1 0 0,-1-1-1 0 0,1 1 0 0 0,0-1 0 0 0,-1 1 1 0 0,1-1-1 0 0,0 1 0 0 0,-1-1 0 0 0,1 1 1 0 0,1 0-1 0 0,3 1 74 0 0,1 0-1 0 0,0-1 1 0 0,0 1-1 0 0,0-1 1 0 0,0-1-1 0 0,0 1 1 0 0,0-1 0 0 0,0 0-1 0 0,12-1 1 0 0,5 0 6 0 0,-13 0-153 0 0,0 0 0 0 0,1-1 0 0 0,-1-1 0 0 0,0 0 0 0 0,16-6 0 0 0,-4 1-855 0 0,-1 0 86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51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15664 0 0,'0'0'2294'0'0,"1"2"-1635"0"0,1 0-463 0 0,0 0 0 0 0,0 0 1 0 0,0 0-1 0 0,0 0 0 0 0,1 0 1 0 0,-1 0-1 0 0,1-1 1 0 0,-1 1-1 0 0,1-1 0 0 0,0 0 1 0 0,-1 1-1 0 0,1-1 0 0 0,0-1 1 0 0,4 2-1 0 0,3 0 233 0 0,-1 0 0 0 0,1-1 0 0 0,15 1 0 0 0,2-2 105 0 0,4-1-283 0 0,36 5 0 0 0,-59-3-527 0 0,-1 0 1 0 0,1 0-1 0 0,0-1 0 0 0,0 0 0 0 0,0 0 1 0 0,0-1-1 0 0,0 0 0 0 0,12-4 1 0 0,-3-3-2116 0 0,3 3-4795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51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6448 0 0,'1'0'2924'0'0,"36"1"3414"0"0,-23 0-5357 0 0,-1 0-1 0 0,1-1 1 0 0,0-1 0 0 0,-1 0 0 0 0,17-4 0 0 0,-9-1-633 0 0,-1 2 0 0 0,1 0 0 0 0,0 2 0 0 0,22-1 0 0 0,-41 3-382 0 0,1-1-1 0 0,0 1 0 0 0,-1-1 1 0 0,1 0-1 0 0,-1 1 1 0 0,1-1-1 0 0,2-2 0 0 0,1 1-97 0 0,-5 1-352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52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13616 0 0,'0'0'1238'0'0,"-1"2"-1020"0"0,-30 74 5565 0 0,31-74-5680 0 0,-1 1 0 0 0,1 0-1 0 0,0-1 1 0 0,-1 1 0 0 0,1 0-1 0 0,1 0 1 0 0,-1-1 0 0 0,0 1-1 0 0,1 0 1 0 0,0 4 0 0 0,3 22 547 0 0,2 27-638 0 0,-6-49-20 0 0,0 0 0 0 0,0 0 0 0 0,1 0-1 0 0,3 13 1 0 0,-4-18-48 0 0,1-1 0 0 0,-1 0 1 0 0,1 0-1 0 0,0 0 0 0 0,0 0 0 0 0,-1 1 1 0 0,1-1-1 0 0,0 0 0 0 0,0 0 0 0 0,2 1 1 0 0,3 4-91 0 0,4 18-134 0 0,-9-22 351 0 0,1 0 0 0 0,-1 0 0 0 0,0 0 0 0 0,1 0-1 0 0,0 0 1 0 0,-1 0 0 0 0,1-1 0 0 0,0 1 0 0 0,0 0 0 0 0,0-1-1 0 0,0 1 1 0 0,0-1 0 0 0,0 0 0 0 0,0 0 0 0 0,0 0 0 0 0,1 0-1 0 0,3 1 1 0 0,2 0 139 0 0,1 0-1 0 0,0-1 1 0 0,14 0-1 0 0,8 1-740 0 0,-25-1 469 0 0,0 0-1 0 0,0 0 1 0 0,1-1 0 0 0,-1 0 0 0 0,0-1 0 0 0,9-1 0 0 0,-13 2 71 0 0,0 0-1 0 0,0 0 1 0 0,0 0-1 0 0,0 0 1 0 0,0 0-1 0 0,0 1 1 0 0,0-1-1 0 0,0 0 1 0 0,0 1-1 0 0,0 0 1 0 0,0-1-1 0 0,0 1 1 0 0,4 2-1 0 0,-4-2 7 0 0,0 1-1 0 0,1-1 0 0 0,-1-1 0 0 0,0 1 0 0 0,1 0 0 0 0,-1 0 0 0 0,1-1 0 0 0,4 1 1 0 0,-2-1 38 0 0,0 0 0 0 0,-1 1 0 0 0,1-1 0 0 0,-1 1 0 0 0,1 0 0 0 0,-1 0 1 0 0,1 1-1 0 0,-1-1 0 0 0,0 1 0 0 0,0 0 0 0 0,1 0 0 0 0,-1 0 0 0 0,6 6 1 0 0,-8-6-22 0 0,0 0-1 0 0,0-1 1 0 0,0 1 0 0 0,-1 1 0 0 0,1-1 0 0 0,-1 0 0 0 0,1 0 0 0 0,-1 1 0 0 0,0-1 0 0 0,0 0-1 0 0,0 1 1 0 0,0-1 0 0 0,-1 1 0 0 0,1-1 0 0 0,0 1 0 0 0,-1 0 0 0 0,0-1 0 0 0,0 6-1 0 0,1-1 37 0 0,-1 1 0 0 0,-1 0 0 0 0,0 0-1 0 0,0-1 1 0 0,-3 13 0 0 0,0-9-28 0 0,0-1 1 0 0,-8 14 0 0 0,2-4 10 0 0,7-16-60 0 0,0 0 0 0 0,0-1 0 0 0,0 1 0 0 0,-1 0 0 0 0,1-1 0 0 0,-1 0 0 0 0,0 0 0 0 0,0 0 0 0 0,0 0 0 0 0,0-1 0 0 0,-1 0 0 0 0,-5 3 1 0 0,-4 2-124 0 0,8-3 14 0 0,0-1-1 0 0,0 0 1 0 0,0-1 0 0 0,-9 4-1 0 0,12-6 7 0 0,0 1 0 0 0,0-1 0 0 0,0 0-1 0 0,0 1 1 0 0,1-1 0 0 0,-1-1 0 0 0,0 1-1 0 0,0 0 1 0 0,0-1 0 0 0,0 1 0 0 0,1-1 0 0 0,-4-1-1 0 0,-1 0-316 0 0,4 1-8 0 0,1 0 0 0 0,-1 0 0 0 0,0 0 0 0 0,0 0 1 0 0,1-1-1 0 0,-1 1 0 0 0,1-1 0 0 0,-1 1 1 0 0,1-1-1 0 0,0 0 0 0 0,0 0 0 0 0,-3-3 0 0 0,3-4-5774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52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13760 0 0,'13'11'629'0'0,"-10"-9"-12"0"0,8-2-367 0 0,-1 1 423 0 0,1-1 1 0 0,-1 2 0 0 0,0-1-1 0 0,0 1 1 0 0,1 1 0 0 0,-1 0-1 0 0,-1 0 1 0 0,1 1 0 0 0,0 0-1 0 0,9 6 1 0 0,-13-7-408 0 0,0 0 0 0 0,0-1 0 0 0,0 1 0 0 0,1-2 0 0 0,8 3 0 0 0,19 6 683 0 0,-32-10-885 0 0,0 1 0 0 0,0 0 1 0 0,-1 0-1 0 0,1 0 0 0 0,0 1 1 0 0,0-1-1 0 0,0 0 0 0 0,-1 1 1 0 0,1-1-1 0 0,-1 1 1 0 0,1 0-1 0 0,1 2 0 0 0,-2-3-28 0 0,-1 0 0 0 0,1 0 0 0 0,0 0 0 0 0,-1-1 0 0 0,1 1-1 0 0,0 0 1 0 0,0-1 0 0 0,0 1 0 0 0,0 0 0 0 0,0-1 0 0 0,1 1 0 0 0,-1 0-27 0 0,-1-1 0 0 0,1 0-1 0 0,-1 0 1 0 0,1 0 0 0 0,-1 1 0 0 0,1-1 0 0 0,-1 0 0 0 0,1 1 0 0 0,-1-1 0 0 0,0 0 0 0 0,1 1 0 0 0,-1-1 0 0 0,1 1-1 0 0,-1-1 1 0 0,0 1 0 0 0,1-1 0 0 0,-1 0 0 0 0,0 1 0 0 0,0-1 0 0 0,1 1 0 0 0,-1 0 0 0 0,0-1 0 0 0,0 1 0 0 0,0-1-1 0 0,0 1 1 0 0,0-1 0 0 0,0 2 0 0 0,-1 7 62 0 0,0 0-1 0 0,-1 0 0 0 0,-1-1 1 0 0,0 1-1 0 0,0-1 1 0 0,0 1-1 0 0,-1-1 1 0 0,-9 14-1 0 0,0 2 64 0 0,8-15-289 0 0,-1 0 0 0 0,0-1-1 0 0,-1 0 1 0 0,0 0 0 0 0,0 0 0 0 0,-1-1 0 0 0,-12 10-1 0 0,-13 12-1162 0 0,32-27 1172 0 0,0-1-1 0 0,-1 0 1 0 0,1 0 0 0 0,-1 0-1 0 0,1 0 1 0 0,-1 0-1 0 0,1 0 1 0 0,-1 0-1 0 0,1 0 1 0 0,-1-1 0 0 0,-3 2-1 0 0,-7-1-7302 0 0,2-1 664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52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76 159 3680 0 0,'-1'-2'21'0'0,"0"0"1"0"0,0-1-1 0 0,1 1 0 0 0,-1 0 1 0 0,1-1-1 0 0,0 1 0 0 0,0-1 1 0 0,0 1-1 0 0,0-1 0 0 0,0 1 1 0 0,0 0-1 0 0,1-1 0 0 0,-1 1 1 0 0,1-1-1 0 0,0 1 1 0 0,0 0-1 0 0,8-23 21355 0 0,-17 37-20946 0 0,7-11-378 0 0,-6 13 118 0 0,-1-1 1 0 0,-1 0 0 0 0,-14 16-1 0 0,19-25-166 0 0,1 0-1 0 0,1 1 1 0 0,-1-1-1 0 0,0 1 1 0 0,1-1-1 0 0,0 1 1 0 0,0 0-1 0 0,0 0 1 0 0,1 0-1 0 0,0 0 1 0 0,0 0-1 0 0,0 0 1 0 0,0 0-1 0 0,1 0 1 0 0,0 0-1 0 0,0 0 1 0 0,0 1-1 0 0,1-1 1 0 0,0 0-1 0 0,0 0 1 0 0,0 0-1 0 0,0 0 1 0 0,1 0-1 0 0,0 0 1 0 0,0-1-1 0 0,4 8 1 0 0,-1-3-49 0 0,1-1 1 0 0,0 1-1 0 0,1-1 0 0 0,0 0 1 0 0,10 8-1 0 0,-14-13-2 0 0,0-1 0 0 0,0 0 1 0 0,0 0-1 0 0,1 0 0 0 0,-1 0 0 0 0,1-1 0 0 0,-1 0 0 0 0,1 1 0 0 0,0-1 0 0 0,-1 0 0 0 0,1-1 1 0 0,0 1-1 0 0,0-1 0 0 0,0 1 0 0 0,0-1 0 0 0,-1-1 0 0 0,1 1 0 0 0,5-1 0 0 0,-1 0-79 0 0,-1 0-373 0 0,-1 0 1 0 0,0 0-1 0 0,1-1 0 0 0,-1 0 0 0 0,12-4 1 0 0,2-8-1064 0 0</inkml:trace>
  <inkml:trace contextRef="#ctx0" brushRef="#br0" timeOffset="1">804 47 4608 0 0,'1'10'19258'0'0,"10"-1"-17956"0"0,-10-8-1283 0 0,0 0 0 0 0,0 0 0 0 0,1 0 0 0 0,-1 0 0 0 0,0 0 0 0 0,1 0 0 0 0,-1 0 0 0 0,1 0 0 0 0,-1 0 0 0 0,1-1 0 0 0,-1 1 0 0 0,1 0 0 0 0,0-1 0 0 0,-1 0 0 0 0,1 1 0 0 0,0-1 0 0 0,-1 0 0 0 0,1 0 0 0 0,0 0 0 0 0,2 0 0 0 0,10-3 214 0 0,-1 1 0 0 0,1 0-1 0 0,20 0 1 0 0,-24 2-75 0 0,0-2 0 0 0,0 1 0 0 0,0-1 0 0 0,0-1 0 0 0,11-4 0 0 0,7-1 11 0 0,-1-4-417 0 0,-24 11 192 0 0,0-1 0 0 0,0 1 0 0 0,0-1 0 0 0,0 1 0 0 0,0 0-1 0 0,0 0 1 0 0,1 0 0 0 0,-1 1 0 0 0,5-1 0 0 0,-6 1-114 0 0,0-1 1 0 0,0 1-1 0 0,0-1 1 0 0,0 1-1 0 0,0-1 1 0 0,0 0-1 0 0,-1 1 1 0 0,1-1-1 0 0,0 0 1 0 0,0 0-1 0 0,0-1 1 0 0,-1 1-1 0 0,3-2 1 0 0,4-3-769 0 0,-1 1-710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1:45.0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17159 0 0,'0'0'11037'0'0,"1"3"-11015"0"0,1 3-8 0 0,-2-3-3 0 0,1 0-1 0 0,-1-1 1 0 0,1 1-1 0 0,0 0 1 0 0,0 0-1 0 0,3 5 1 0 0,-1 3 6 0 0,-1 1 0 0 0,1-1 1 0 0,-2 1-1 0 0,1 0 0 0 0,-2 0 1 0 0,0 17-1 0 0,0-17-10 0 0,4 166 278 0 0,-6-70-153 0 0,3 101 144 0 0,0-187-276 0 0,0-10 0 0 0,-1 1 0 0 0,2 0 0 0 0,0-1 0 0 0,0 1 0 0 0,7 18 0 0 0,-3-3 0 0 0,-6-28-32 0 0,0 0-1 0 0,0 1 1 0 0,0-1 0 0 0,0 0-1 0 0,0 0 1 0 0,0 1 0 0 0,1-1-1 0 0,-1 0 1 0 0,0 1 0 0 0,0-1-1 0 0,0 0 1 0 0,0 0 0 0 0,0 0-1 0 0,1 1 1 0 0,-1-1-1 0 0,0 0 1 0 0,0 0 0 0 0,0 0-1 0 0,1 1 1 0 0,-1-1 0 0 0,0 0-1 0 0,0 0 1 0 0,1 0 0 0 0,-1 0-1 0 0,0 0 1 0 0,0 1 0 0 0,1-1-1 0 0,-1 0 1 0 0,0 0 0 0 0,1 0-1 0 0,-1 0 1 0 0,0 0-1 0 0,0 0 1 0 0,1 0 0 0 0,-1 0-1 0 0,0 0 1 0 0,0 0 0 0 0,1 0-1 0 0,-1 0 1 0 0,0 0 0 0 0,1 0-1 0 0,-1-1 1 0 0,0 1 0 0 0,0 0-1 0 0,1 0 1 0 0,-1 0 0 0 0,0 0-1 0 0,0 0 1 0 0,1-1-1 0 0,-1 1 1 0 0,0 0 0 0 0,0 0-1 0 0,15-16-4574 0 0,-9 9 1803 0 0,4-6-5797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53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14456 0 0,'-1'2'661'0'0,"-14"18"246"0"0,5-6-552 0 0,9-13-165 0 0,0-1-1 0 0,0 1 1 0 0,0 0 0 0 0,0 0 0 0 0,1 0 0 0 0,-1 0 0 0 0,0 0 0 0 0,1 0 0 0 0,-1 1 0 0 0,1-1 0 0 0,-1 0 0 0 0,1 0 0 0 0,-1 0 0 0 0,1 1 0 0 0,0-1-1 0 0,-1 2 1 0 0,0 5 1845 0 0,-5-10-716 0 0,5 1-1466 0 0,0 1 439 0 0,1 5-8 0 0,4 58 863 0 0,-2-33-517 0 0,7 49 1 0 0,11-5-382 0 0,-15-48-248 0 0,2 4-111 0 0,-3-19-158 0 0,0-1 0 0 0,4 20 0 0 0,-7-25-55 0 0,1-1 0 0 0,0 0 0 0 0,0 1 0 0 0,0-1 0 0 0,1 0 1 0 0,-1 0-1 0 0,1-1 0 0 0,5 6 0 0 0,1 3-2200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53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16328 0 0,'0'19'745'0'0,"0"-15"-15"0"0,1-2-467 0 0,1 2 337 0 0,-1-1-1 0 0,0 1 1 0 0,0 0-1 0 0,0 0 1 0 0,0 0 0 0 0,-1 0-1 0 0,0 7 1 0 0,1 5 320 0 0,5 63 1740 0 0,-5-72-2551 0 0,0 0 0 0 0,-1 0 0 0 0,0 9 0 0 0,0 13-17 0 0,3 7-74 0 0,-2-13-3 0 0,1 0-1 0 0,2 0 1 0 0,11 43-1 0 0,-10-52-35 0 0,1 2-146 0 0,0 0 0 0 0,11 19 0 0 0,-14-30 126 0 0,0 0 0 0 0,0 0 0 0 0,1 0-1 0 0,0-1 1 0 0,0 0 0 0 0,0 0-1 0 0,0 0 1 0 0,1 0 0 0 0,-1-1 0 0 0,8 5-1 0 0,-9-6 17 0 0,0 0 1 0 0,0-1-1 0 0,1 1 0 0 0,-1-1 1 0 0,0 0-1 0 0,0 0 0 0 0,1 0 0 0 0,-1 0 1 0 0,1 0-1 0 0,-1-1 0 0 0,1 0 0 0 0,-1 1 1 0 0,1-1-1 0 0,-1-1 0 0 0,1 1 0 0 0,-1 0 1 0 0,0-1-1 0 0,1 0 0 0 0,6-2 1 0 0,3-4-83 0 0,-11 4 91 0 0,-1-1-1 0 0,4-3 40 0 0,0 0 1 0 0,-1 0-1 0 0,0-1 1 0 0,4-9 0 0 0,2-7-4 0 0,-9 23-13 0 0,0 0 1 0 0,-1 0-1 0 0,0 1 0 0 0,1-1 0 0 0,-1 0 1 0 0,1 0-1 0 0,-1 0 0 0 0,0 0 0 0 0,0 0 0 0 0,1 0 1 0 0,-1 0-1 0 0,0 0 0 0 0,0 0 0 0 0,0 0 0 0 0,0 0 1 0 0,0 0-1 0 0,0 0 0 0 0,-1 0 0 0 0,1 0 1 0 0,0 0-1 0 0,0 0 0 0 0,-1 0 0 0 0,1 0 0 0 0,0 0 1 0 0,-1 0-1 0 0,1 1 0 0 0,-1-1 0 0 0,0 0 0 0 0,1 0 1 0 0,-1 0-1 0 0,1 1 0 0 0,-1-1 0 0 0,-1-1 1 0 0,1 1 27 0 0,0 1 0 0 0,1-1 1 0 0,-1 0-1 0 0,1 0 1 0 0,-1 0-1 0 0,1 1 0 0 0,-1-1 1 0 0,1 0-1 0 0,0 0 0 0 0,-1 0 1 0 0,1 0-1 0 0,0 0 1 0 0,0 0-1 0 0,0 0 0 0 0,0 0 1 0 0,0-1-1 0 0,-3-9 264 0 0,2 9-301 0 0,0 0 1 0 0,0 0 0 0 0,-1 1 0 0 0,1-1 0 0 0,-1 1-1 0 0,1-1 1 0 0,-1 1 0 0 0,1-1 0 0 0,-1 1 0 0 0,0 0 0 0 0,0 0-1 0 0,0 0 1 0 0,1 0 0 0 0,-1 0 0 0 0,0 0 0 0 0,0 1 0 0 0,0-1-1 0 0,0 1 1 0 0,-1-1 0 0 0,1 1 0 0 0,0 0 0 0 0,0 0-1 0 0,0 0 1 0 0,0 0 0 0 0,-4 0 0 0 0,1 1-54 0 0,1-1 0 0 0,0 1 0 0 0,-1 0 0 0 0,1 0 0 0 0,0 1-1 0 0,0-1 1 0 0,0 1 0 0 0,0 0 0 0 0,0 0 0 0 0,0 0 0 0 0,1 1 0 0 0,-5 3 0 0 0,-8 6-298 0 0,12-10-22 0 0,1 0 1 0 0,0 0-1 0 0,1 1 0 0 0,-1-1 0 0 0,0 1 1 0 0,1 0-1 0 0,-3 3 0 0 0,4-5-702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54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3224 0 0,'3'1'681'0'0,"2"1"1093"0"0,1 1 0 0 0,-1 0-1 0 0,0-1 1 0 0,10 8-1 0 0,-8-3-137 0 0,0-1 0 0 0,10 11 0 0 0,0 5 234 0 0,17 28 0 0 0,-23-33-1165 0 0,1 3 5 0 0,-1 1 0 0 0,-1 1 0 0 0,9 28 0 0 0,-9-18 27 0 0,7 40 0 0 0,-8-28-299 0 0,-4-18-98 0 0,2 28-1 0 0,-2-12-128 0 0,0 9-62 0 0,-2 0 0 0 0,-6 80 0 0 0,-12 9-466 0 0,-5-33-409 0 0,7-46-697 0 0,3-20-45 0 0,-5 2-62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55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16559 0 0,'0'0'374'0'0,"-2"2"54"0"0,-4 2-888 0 0,-3 3 3646 0 0,9-6-3123 0 0,0-1-1 0 0,0 0 0 0 0,0 1 0 0 0,-1-1 1 0 0,1 0-1 0 0,0 1 0 0 0,1-1 0 0 0,-1 0 0 0 0,0 1 1 0 0,0-1-1 0 0,0 0 0 0 0,0 1 0 0 0,0-1 1 0 0,0 0-1 0 0,0 0 0 0 0,0 1 0 0 0,1-1 1 0 0,-1 0-1 0 0,0 1 0 0 0,0-1 0 0 0,0 0 1 0 0,0 0-1 0 0,1 1 0 0 0,-1-1 0 0 0,0 0 0 0 0,0 0 1 0 0,1 0-1 0 0,-1 1 0 0 0,0-1 0 0 0,1 0 1 0 0,-1 0-1 0 0,0 0 0 0 0,0 0 0 0 0,1 0 1 0 0,-1 0-1 0 0,1 1 0 0 0,10 3 177 0 0,0 0 0 0 0,0-1 0 0 0,1 0 1 0 0,-1-1-1 0 0,1 0 0 0 0,-1-1 0 0 0,20 0 0 0 0,115 3-684 0 0,-116 0-3780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55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14192 0 0,'0'0'1290'0'0,"1"2"-944"0"0,2 0-125 0 0,-1 0 0 0 0,1 0 0 0 0,-1 0 1 0 0,1-1-1 0 0,0 1 0 0 0,0-1 1 0 0,-1 1-1 0 0,1-1 0 0 0,0 0 1 0 0,0 0-1 0 0,1 0 0 0 0,3 0 1 0 0,5 0 423 0 0,0 0 0 0 0,12-1 0 0 0,-15 0-526 0 0,-3 0 62 0 0,1-1 0 0 0,-1 0 0 0 0,10-2 0 0 0,13-2 38 0 0,-16 3-174 0 0,-1 0 1 0 0,16-5-1 0 0,2-1-433 0 0,2-1-201 0 0,4-5-33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56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15808 0 0,'-16'13'1431'0'0,"15"-12"-1409"0"0,1-1 0 0 0,-1 1 0 0 0,0-1-1 0 0,0 1 1 0 0,0-1 0 0 0,0 1 0 0 0,0-1-1 0 0,0 0 1 0 0,0 1 0 0 0,0-1 0 0 0,0 0-1 0 0,-2 0 1 0 0,-8 3 113 0 0,6-1 168 0 0,1 1-1 0 0,0-1 1 0 0,-1 1 0 0 0,1 1 0 0 0,0-1 0 0 0,1 1 0 0 0,-1-1-1 0 0,1 1 1 0 0,-1 0 0 0 0,1 0 0 0 0,0 0 0 0 0,1 1-1 0 0,-1-1 1 0 0,1 1 0 0 0,0-1 0 0 0,0 1 0 0 0,0 0 0 0 0,-1 8-1 0 0,-1 4-257 0 0,1 1 0 0 0,1-1-1 0 0,0 1 1 0 0,1 19 0 0 0,3 4-27 0 0,1-1 0 0 0,2 0 1 0 0,2 0-1 0 0,1-1 0 0 0,15 43 0 0 0,-15-59-117 0 0,1 0 0 0 0,1-1 0 0 0,1 0-1 0 0,1 0 1 0 0,1-1 0 0 0,28 34 0 0 0,-34-49-229 0 0,1 1-1 0 0,-1-1 1 0 0,1 0 0 0 0,1-1 0 0 0,-1 0 0 0 0,1 0 0 0 0,0-1 0 0 0,0 0 0 0 0,16 5-1 0 0,-2-3-1591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56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15632 0 0,'0'0'1845'0'0,"2"1"-1105"0"0,2 3-248 0 0,0-1 0 0 0,1 1 0 0 0,-1-1 1 0 0,1 0-1 0 0,6 3 0 0 0,23 17 1241 0 0,-25-18-1634 0 0,0 1-1 0 0,-1 0 0 0 0,1 1 0 0 0,-1 0 1 0 0,-1 0-1 0 0,10 11 0 0 0,-10-10 182 0 0,-1 1 0 0 0,-1 0 0 0 0,1 1 0 0 0,-1-1 0 0 0,-1 1 0 0 0,5 14 0 0 0,0 27-264 0 0,-8-46-13 0 0,-1 0 0 0 0,0 0 0 0 0,0 0-1 0 0,0-1 1 0 0,-1 1 0 0 0,0 0 0 0 0,-2 8-1 0 0,-13 33-900 0 0,15-44 749 0 0,0 1 1 0 0,-1 0-1 0 0,1-1 0 0 0,-1 1 0 0 0,0-1 1 0 0,1 1-1 0 0,-1-1 0 0 0,0 0 0 0 0,-1 0 0 0 0,1 0 1 0 0,0 0-1 0 0,-1 0 0 0 0,1-1 0 0 0,-1 1 1 0 0,1 0-1 0 0,-1-1 0 0 0,0 0 0 0 0,1 0 0 0 0,-1 0 1 0 0,0 0-1 0 0,0 0 0 0 0,0 0 0 0 0,0-1 1 0 0,0 0-1 0 0,0 1 0 0 0,0-1 0 0 0,0 0 0 0 0,0 0 1 0 0,0-1-1 0 0,0 1 0 0 0,0-1 0 0 0,1 1 0 0 0,-5-2 1 0 0,5-2-1398 0 0,2-9-285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56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0 14048 0 0,'0'0'2405'0'0,"-1"2"-1415"0"0,-7 6-132 0 0,0 0-1 0 0,0 1 1 0 0,-7 13 0 0 0,-3 2-105 0 0,12-17-599 0 0,-4 5 48 0 0,1-1-1 0 0,0 1 1 0 0,1 1-1 0 0,-7 14 1 0 0,1-6-57 0 0,11-17-114 0 0,0 1-1 0 0,1-1 0 0 0,-1 0 1 0 0,1 1-1 0 0,-3 6 1 0 0,-5 18-10 0 0,7-23-21 0 0,0 1-1 0 0,1-1 1 0 0,0 1 0 0 0,0-1-1 0 0,1 1 1 0 0,-1 8-1 0 0,2-12-12 0 0,0 0 0 0 0,1 0 0 0 0,-1-1 0 0 0,1 1 1 0 0,0 0-1 0 0,0-1 0 0 0,0 1 0 0 0,0-1 0 0 0,0 1 0 0 0,0-1 0 0 0,1 1 0 0 0,-1-1 0 0 0,1 0 0 0 0,-1 0 0 0 0,1 0 0 0 0,0 0 0 0 0,0 0 0 0 0,0 0 0 0 0,0 0 0 0 0,1 0 0 0 0,-1-1 0 0 0,0 1 1 0 0,1-1-1 0 0,4 2 0 0 0,5 2-112 0 0,1 0 1 0 0,-1-1 0 0 0,25 4-1 0 0,-31-6 93 0 0,11 0-396 0 0,1-1-1 0 0,-1-1 1 0 0,0 0-1 0 0,19-3 1 0 0,-27 2 118 0 0,12-2-465 0 0</inkml:trace>
  <inkml:trace contextRef="#ctx0" brushRef="#br0" timeOffset="1">484 214 14256 0 0,'0'0'1425'0'0,"1"0"-1304"0"0,13-1 512 0 0,-1 0-1 0 0,0-1 1 0 0,1 0-1 0 0,-1-1 1 0 0,0 0 0 0 0,-1-1-1 0 0,1-1 1 0 0,17-8-1 0 0,-14 6-141 0 0,1 1-1 0 0,32-8 0 0 0,31-9 143 0 0,40-5-3006 0 0,-105 24-2868 0 0,-3 3-1640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57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67 16991 0 0,'0'0'388'0'0,"-1"1"52"0"0,-1 1-373 0 0,1 0 0 0 0,-1 0 0 0 0,1 0-1 0 0,0 0 1 0 0,0 0 0 0 0,0 0 0 0 0,0 0-1 0 0,0 0 1 0 0,0 1 0 0 0,1-1-1 0 0,-1 0 1 0 0,1 0 0 0 0,0 1 0 0 0,-1-1-1 0 0,1 0 1 0 0,0 1 0 0 0,1 2-1 0 0,0 7 290 0 0,1 0 0 0 0,4 15 0 0 0,0 5 881 0 0,11 65 1028 0 0,-12-70-2257 0 0,2 0 0 0 0,0 0-1 0 0,2-1 1 0 0,1 0 0 0 0,23 40 0 0 0,-31-62-647 0 0,1 0 0 0 0,-1-1 1 0 0,1 1-1 0 0,0-1 0 0 0,0 0 1 0 0,4 4-1 0 0,4-2-6447 0 0</inkml:trace>
  <inkml:trace contextRef="#ctx0" brushRef="#br0" timeOffset="1">405 1 6448 0 0,'-10'11'498'0'0,"10"-11"-483"0"0,0 0-1 0 0,0 0 1 0 0,0 0-1 0 0,0 0 0 0 0,0 0 1 0 0,0 0-1 0 0,-1 1 0 0 0,1-1 1 0 0,0 0-1 0 0,0 0 0 0 0,0 0 1 0 0,0 0-1 0 0,0 0 0 0 0,0 0 1 0 0,0 0-1 0 0,0 1 0 0 0,0-1 1 0 0,0 0-1 0 0,0 0 0 0 0,0 0 1 0 0,0 0-1 0 0,0 0 1 0 0,0 0-1 0 0,0 1 0 0 0,0-1 1 0 0,0 0-1 0 0,0 0 0 0 0,0 0 1 0 0,0 0-1 0 0,0 0 0 0 0,0 1 1 0 0,0-1-1 0 0,0 0 0 0 0,0 0 1 0 0,0 0-1 0 0,0 0 0 0 0,0 0 1 0 0,7 26 5337 0 0,-6-19-3845 0 0,0 0 0 0 0,1 0 0 0 0,2 7-1 0 0,5 11 376 0 0,7 29-1 0 0,-11-33-1467 0 0,1 0 1 0 0,15 34 0 0 0,-12-36-422 0 0,-2 1 0 0 0,-1 0 0 0 0,0 0 0 0 0,3 25 0 0 0,-4-17-1375 0 0,12 34-1 0 0,-11-48-448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57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11976 0 0,'0'0'922'0'0,"2"0"-600"0"0,6 0 310 0 0,0 1 1 0 0,0-1 0 0 0,0 2-1 0 0,0-1 1 0 0,0 1 0 0 0,-1 0 0 0 0,1 1-1 0 0,0-1 1 0 0,-1 2 0 0 0,7 3-1 0 0,10 3 582 0 0,-20-9-1011 0 0,0 0 0 0 0,-1 1 0 0 0,1-1 0 0 0,-1 1 0 0 0,1 0 0 0 0,-1-1-1 0 0,0 2 1 0 0,4 1 0 0 0,74 69 2041 0 0,-68-61-2048 0 0,0 0-1 0 0,0 0 1 0 0,-1 1 0 0 0,-1 1-1 0 0,0 0 1 0 0,-1 1 0 0 0,-1 0-1 0 0,0 0 1 0 0,-1 1 0 0 0,7 17-1 0 0,-5-4-195 0 0,-1 1 0 0 0,-1 0 0 0 0,5 44 0 0 0,-4-12 0 0 0,-4-33 0 0 0,2 52 0 0 0,-6-24-95 0 0,0-20-395 0 0,-1-1-1 0 0,-7 53 1 0 0,2-62-1296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1:46.1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8288 0 0,'0'0'11459'0'0,"1"2"-10287"0"0,0 2-876 0 0,0 0-1 0 0,0 0 1 0 0,0 0-1 0 0,-1 0 1 0 0,0 0-1 0 0,0 1 1 0 0,0-1-1 0 0,0 0 1 0 0,0 0-1 0 0,-2 6 1 0 0,1-4-69 0 0,0 0 1 0 0,1 0-1 0 0,-1-1 1 0 0,2 12-1 0 0,0-3 48 0 0,0 0 0 0 0,0 0-1 0 0,-3 18 1 0 0,0 11 98 0 0,3-5-148 0 0,0-18-110 0 0,-2 28 0 0 0,0-29-97 0 0,1 0 0 0 0,3 23 1 0 0,0 14-21 0 0,6 50-642 0 0,-3-54-478 0 0,-5-34-520 0 0,4 1-430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58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8288 0 0,'0'0'756'0'0,"-1"1"-623"0"0,-6 3 291 0 0,5-3 321 0 0,0 0-1 0 0,0 0 1 0 0,0 0-1 0 0,0-1 1 0 0,0 1-1 0 0,0-1 1 0 0,0 1-1 0 0,-3 0 1 0 0,3-1-480 0 0,1 0 1 0 0,0 0-1 0 0,-1 0 1 0 0,1 0-1 0 0,0 1 1 0 0,0-1-1 0 0,0 0 1 0 0,-1 1 0 0 0,1-1-1 0 0,0 1 1 0 0,0 0-1 0 0,0-1 1 0 0,0 1-1 0 0,0 0 1 0 0,0 0-1 0 0,0-1 1 0 0,0 1 0 0 0,0 0-1 0 0,-1 1 1 0 0,-10 14 787 0 0,-19 29 0 0 0,27-38-995 0 0,1 0 1 0 0,0 0 0 0 0,0 0 0 0 0,0 0 0 0 0,1 1 0 0 0,0-1 0 0 0,-1 16 0 0 0,1 2-152 0 0,2 0 0 0 0,0 1-1 0 0,2-1 1 0 0,0 1 0 0 0,9 35 0 0 0,-6-43 88 0 0,1 0 0 0 0,0 0 0 0 0,1 0 0 0 0,1-1 0 0 0,0 1 0 0 0,2-2 0 0 0,21 30 0 0 0,-18-28-16 0 0,2-1 0 0 0,1 0-1 0 0,18 15 1 0 0,-16-17-557 0 0,1-1 0 0 0,22 13 0 0 0,-3-10-5333 0 0,-11-11-918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58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12984 0 0,'0'0'1178'0'0,"2"1"-971"0"0,11 6 1371 0 0,21 8 0 0 0,-24-11-656 0 0,1 1 0 0 0,-1 0 0 0 0,1 0 0 0 0,-2 1 0 0 0,16 12 0 0 0,-2-2 215 0 0,-19-13-979 0 0,0 0-1 0 0,0 0 0 0 0,0 0 0 0 0,-1 0 0 0 0,1 0 0 0 0,3 5 0 0 0,-1 1 68 0 0,0-3-104 0 0,-1 1 0 0 0,0 0 0 0 0,0 1-1 0 0,-1-1 1 0 0,0 1 0 0 0,0 0 0 0 0,-1 0 0 0 0,0 0-1 0 0,3 13 1 0 0,-4-12-76 0 0,-1 0 0 0 0,0 0-1 0 0,-1-1 1 0 0,0 1 0 0 0,-2 12-1 0 0,2-17-62 0 0,-1 1-1 0 0,0-1 0 0 0,0 0 1 0 0,0 0-1 0 0,-1 0 1 0 0,1 0-1 0 0,-1 0 0 0 0,0 0 1 0 0,0 0-1 0 0,-1-1 1 0 0,1 1-1 0 0,-1 0 0 0 0,1-1 1 0 0,-1 0-1 0 0,0 0 1 0 0,0 0-1 0 0,-1 0 0 0 0,1 0 1 0 0,-5 2-1 0 0,-5 5-426 0 0,11-8 261 0 0,0 0 1 0 0,0 0-1 0 0,-1 0 0 0 0,1 0 0 0 0,-1-1 0 0 0,1 1 1 0 0,-1-1-1 0 0,0 1 0 0 0,1-1 0 0 0,-1 0 0 0 0,0 0 1 0 0,0 0-1 0 0,0 0 0 0 0,0-1 0 0 0,0 1 0 0 0,0-1 1 0 0,0 0-1 0 0,-6 0 0 0 0,8 0 4 0 0,0-1 0 0 0,0 1-1 0 0,1 0 1 0 0,-1-1 0 0 0,0 1 0 0 0,0 0-1 0 0,0-1 1 0 0,0 1 0 0 0,1-1 0 0 0,-1 0 0 0 0,0 1-1 0 0,0-1 1 0 0,1 0 0 0 0,-1 1 0 0 0,0-1 0 0 0,1 0-1 0 0,-2-1 1 0 0</inkml:trace>
  <inkml:trace contextRef="#ctx0" brushRef="#br0" timeOffset="1">373 1 16671 0 0,'0'0'382'0'0,"-9"7"1052"0"0,6-4-1260 0 0,-1-1-1 0 0,1 1 1 0 0,-1 0-1 0 0,1-1 1 0 0,0 2-1 0 0,0-1 1 0 0,0 0-1 0 0,0 0 0 0 0,1 1 1 0 0,0 0-1 0 0,-3 4 1 0 0,0 4 993 0 0,-6 23 0 0 0,1-13-442 0 0,9-19-647 0 0,-1 0 1 0 0,1 0 0 0 0,0 0 0 0 0,-1 0 0 0 0,1 0 0 0 0,1 0 0 0 0,-1 0 0 0 0,0 0 0 0 0,1 0-1 0 0,-1 5 1 0 0,2 9 86 0 0,-2-1-1 0 0,-3 25 1 0 0,3-39-155 0 0,1 1 0 0 0,0-1 1 0 0,0 1-1 0 0,1-1 1 0 0,-1 1-1 0 0,0-1 0 0 0,1 1 1 0 0,0-1-1 0 0,-1 0 0 0 0,1 1 1 0 0,2 2-1 0 0,4 18 164 0 0,-5-10-20 0 0,-1-2-193 0 0,1-1-1 0 0,0 0 1 0 0,6 16-1 0 0,-7-23 14 0 0,0 0 0 0 0,1 0 0 0 0,0 0-1 0 0,-1 0 1 0 0,1-1 0 0 0,0 1 0 0 0,0 0-1 0 0,1-1 1 0 0,-1 0 0 0 0,1 1 0 0 0,-1-1-1 0 0,1 0 1 0 0,-1 0 0 0 0,1 0-1 0 0,4 1 1 0 0,6 4-32 0 0,-9-5-6 0 0,-1 1-1 0 0,2-1 1 0 0,-1 0-1 0 0,0-1 1 0 0,0 1 0 0 0,0-1-1 0 0,1 1 1 0 0,-1-1-1 0 0,1-1 1 0 0,-1 1 0 0 0,1-1-1 0 0,-1 0 1 0 0,9 0-1 0 0,13-4-455 0 0,41-11 0 0 0,-63 13 356 0 0,1 0 0 0 0,0 0 0 0 0,0 0 0 0 0,-1-1 0 0 0,6-3 0 0 0,0 0-382 0 0,16-8-876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58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16416 0 0,'0'0'2579'0'0,"2"1"-1691"0"0,-1 1-750 0 0,0-1 1 0 0,1 0-1 0 0,-1-1 0 0 0,1 1 0 0 0,0 0 0 0 0,-1 0 0 0 0,1-1 0 0 0,0 1 0 0 0,-1-1 0 0 0,1 1 0 0 0,0-1 0 0 0,-1 0 0 0 0,4 0 0 0 0,28 0 1413 0 0,-15 0-979 0 0,28-6 655 0 0,-13 1-1260 0 0,49-9-2009 0 0,-47 6-524 0 0,-16 8-4887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59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18287 0 0,'0'0'36'0'0,"0"0"0"0"0,0 1 0 0 0,0-1 0 0 0,0 1 0 0 0,0-1 0 0 0,0 0-1 0 0,0 1 1 0 0,0-1 0 0 0,0 1 0 0 0,0-1 0 0 0,0 0 0 0 0,0 1 0 0 0,0-1-1 0 0,0 0 1 0 0,0 1 0 0 0,0-1 0 0 0,1 1 0 0 0,-1-1 0 0 0,0 0 0 0 0,0 1 0 0 0,1-1-1 0 0,-1 0 1 0 0,0 1 0 0 0,0-1 0 0 0,1 0 0 0 0,-1 0 0 0 0,0 1 0 0 0,1-1-1 0 0,0 0 1 0 0,10-2 1175 0 0,-1-2-1363 0 0,1 2 1515 0 0,1 0 1 0 0,22-1-1 0 0,-30 3-1130 0 0,0 0-1 0 0,1 0 1 0 0,-1 1 0 0 0,0-1-1 0 0,0 1 1 0 0,0 0-1 0 0,1 0 1 0 0,-1 1-1 0 0,0-1 1 0 0,0 1 0 0 0,4 2-1 0 0,-6-2-194 0 0,0-1-1 0 0,0 1 1 0 0,0 0 0 0 0,0 1-1 0 0,-1-1 1 0 0,1 0 0 0 0,0 0-1 0 0,-1 1 1 0 0,0-1-1 0 0,1 1 1 0 0,-1-1 0 0 0,0 1-1 0 0,0-1 1 0 0,-1 1 0 0 0,1 0-1 0 0,0-1 1 0 0,0 5 0 0 0,-1-1-76 0 0,1 0 1 0 0,-1 0 0 0 0,-1 0 0 0 0,1 0 0 0 0,-1 0-1 0 0,0 0 1 0 0,-2 7 0 0 0,1-5-221 0 0,0 0 1 0 0,0 0-1 0 0,0 0 0 0 0,1 1 0 0 0,0 9 1 0 0,-1-7-2491 0 0,2-10 2721 0 0,-1-1-1 0 0,1 0 1 0 0,0 0-1 0 0,0 1 1 0 0,0-1-1 0 0,0 0 1 0 0,0 1-1 0 0,0-1 1 0 0,0 0-1 0 0,0 1 1 0 0,0-1-1 0 0,0 0 1 0 0,0 0-1 0 0,0 1 1 0 0,0-1-1 0 0,0 0 1 0 0,0 1-1 0 0,0-1 1 0 0,0 0-1 0 0,0 1 1 0 0,1-1-1 0 0,-1 0 1 0 0,0 0-1 0 0,0 1 1 0 0,0-1-1 0 0,0 0 1 0 0,1 0-1 0 0,-1 1 1 0 0,0-1-1 0 0,0 0 1 0 0,1 0-1 0 0,-1 0 1 0 0,0 1-1 0 0,0-1 1 0 0,1 0-1 0 0,1 2 124 0 0,1 0 1 0 0,-1 0-1 0 0,1 0 0 0 0,0 0 0 0 0,0 0 0 0 0,-1-1 0 0 0,1 0 0 0 0,7 3 0 0 0,10 5 575 0 0,-6-2-26 0 0,-13-7-607 0 0,0 0-1 0 0,1 1 1 0 0,-1-1 0 0 0,0 1 0 0 0,0 0-1 0 0,0-1 1 0 0,0 1 0 0 0,0 0-1 0 0,0-1 1 0 0,0 1 0 0 0,0 0-1 0 0,0 0 1 0 0,0 0 0 0 0,0 0 0 0 0,1 2-1 0 0,5 7 311 0 0,-4-7-283 0 0,-1 1 0 0 0,1-1 0 0 0,-1 1 0 0 0,0-1 0 0 0,0 1 0 0 0,0 0 0 0 0,-1 0 0 0 0,1 0 1 0 0,-1 0-1 0 0,0 0 0 0 0,0 0 0 0 0,0 1 0 0 0,0 4 0 0 0,-1-6-60 0 0,0 13 86 0 0,-3 28 0 0 0,2-38-78 0 0,-1 0 1 0 0,1-1 0 0 0,-1 1-1 0 0,0-1 1 0 0,0 1-1 0 0,-1-1 1 0 0,0 0 0 0 0,-3 6-1 0 0,4-8-14 0 0,-19 25-81 0 0,19-27 71 0 0,1 1 1 0 0,-1-1-1 0 0,0 1 1 0 0,0-1-1 0 0,1 0 1 0 0,-1 0-1 0 0,0 0 1 0 0,0 0-1 0 0,0 0 1 0 0,0 0-1 0 0,0 0 1 0 0,-1-1-1 0 0,-1 1 1 0 0,-16 5-212 0 0,17-5 169 0 0,1-1 0 0 0,0 1 1 0 0,-1 0-1 0 0,1-1 0 0 0,-1 1 1 0 0,1-1-1 0 0,0 0 0 0 0,-1 0 1 0 0,1 0-1 0 0,-4 0 0 0 0,1-1-154 0 0,0 0 0 0 0,0 0 0 0 0,0 0 0 0 0,0 0 0 0 0,0-1 0 0 0,0 0 0 0 0,0 0 0 0 0,1-1 0 0 0,-1 1 0 0 0,1-1 0 0 0,0 0 0 0 0,-7-5 0 0 0,9 5-800 0 0,-1 0 0 0 0,0 0-1 0 0,1-1 1 0 0,-1 1 0 0 0,1-1-1 0 0,-2-4 1 0 0,-1-10-5882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3:59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15664 0 0,'2'0'718'0'0,"2"-3"-344"0"0,-2 3-333 0 0,-1-1-1 0 0,1 0 0 0 0,-1 1 0 0 0,1-1 0 0 0,-1 0 1 0 0,1 1-1 0 0,0 0 0 0 0,-1-1 0 0 0,1 1 0 0 0,0 0 1 0 0,-1 0-1 0 0,1 0 0 0 0,0 0 0 0 0,2 0 0 0 0,3 0 349 0 0,0 0 0 0 0,0 0 0 0 0,0 1 0 0 0,0-1-1 0 0,0 2 1 0 0,0-1 0 0 0,0 1 0 0 0,-1 0 0 0 0,11 4-1 0 0,7 4 939 0 0,8 4 418 0 0,-15-4-1465 0 0,0 2 1 0 0,-1 0-1 0 0,0 0 0 0 0,-1 2 0 0 0,26 28 1 0 0,-10-5 126 0 0,-18-23-205 0 0,-2 0-1 0 0,1 0 0 0 0,-2 1 0 0 0,0 1 0 0 0,12 24 0 0 0,-12-13-201 0 0,-1 0 0 0 0,-1 1 0 0 0,-2 0 0 0 0,0 0 0 0 0,-2 1 0 0 0,-1-1 0 0 0,-2 1 0 0 0,0 0 0 0 0,-2-1 0 0 0,-8 52 0 0 0,5-58-125 0 0,-10 42-1583 0 0,12-58 1297 0 0,0 0-1 0 0,0-1 1 0 0,-1 1 0 0 0,0 0 0 0 0,0-1 0 0 0,0 0 0 0 0,0 1 0 0 0,-5 4 0 0 0,-4-1-7775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4:00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5 10592 0 0,'-1'-4'6816'0'0,"1"4"-6722"0"0,0 0 1 0 0,0 0-1 0 0,0 0 1 0 0,0-1-1 0 0,0 1 1 0 0,-1 0 0 0 0,1 0-1 0 0,0 0 1 0 0,0 0-1 0 0,0 0 1 0 0,0 0-1 0 0,0 0 1 0 0,0 0 0 0 0,-1 0-1 0 0,-10 4 866 0 0,5-2 295 0 0,0 0-1 0 0,0 0 1 0 0,-10 6 0 0 0,14-7-1137 0 0,0 0 0 0 0,0 1 0 0 0,1-1 0 0 0,-1 0 0 0 0,0 1 1 0 0,1-1-1 0 0,0 1 0 0 0,-1 0 0 0 0,1-1 0 0 0,0 1 0 0 0,0 0 0 0 0,0 0 1 0 0,0 0-1 0 0,0 0 0 0 0,0 0 0 0 0,0 0 0 0 0,1 0 0 0 0,-1 0 1 0 0,1 0-1 0 0,-1 3 0 0 0,-2 12 34 0 0,1 1 1 0 0,1 0-1 0 0,0 0 1 0 0,2 18-1 0 0,0-25-196 0 0,1 0-1 0 0,0 0 1 0 0,0 0-1 0 0,2 0 1 0 0,-1 0-1 0 0,1 0 1 0 0,9 15-1 0 0,-6-12 29 0 0,-2-6 15 0 0,0 1 1 0 0,-1 0-1 0 0,0 0 0 0 0,0 0 0 0 0,4 16 0 0 0,-8-19-21 0 0,1-1-1 0 0,0 0 1 0 0,1 0-1 0 0,-1 0 1 0 0,1 0-1 0 0,0 0 1 0 0,0-1-1 0 0,1 1 1 0 0,-1 0-1 0 0,1-1 1 0 0,0 0-1 0 0,0 0 1 0 0,1 1-1 0 0,-1-2 1 0 0,8 7-1 0 0,-2-2-127 0 0,0-1 0 0 0,1 0 0 0 0,11 6 0 0 0,-16-10-114 0 0,0-1 0 0 0,1 0 0 0 0,-1 0 0 0 0,0 0 0 0 0,1-1-1 0 0,-1 0 1 0 0,1 0 0 0 0,-1 0 0 0 0,7-1 0 0 0,1 0-1317 0 0,-10 0-61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4:00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8288 0 0,'0'0'1140'0'0,"7"4"2257"0"0,30 15 2077 0 0,-14-13-3187 0 0,-5-2-771 0 0,4 4-49 0 0,-17-7-1171 0 0,1 1-1 0 0,0 0 1 0 0,0 0-1 0 0,-1 1 1 0 0,0-1-1 0 0,1 1 1 0 0,-1 0-1 0 0,0 1 1 0 0,0-1-1 0 0,-1 1 1 0 0,6 6-1 0 0,-6-5-259 0 0,0 0 1 0 0,-1 1-1 0 0,0-1 0 0 0,0 1 0 0 0,-1 0 1 0 0,1 0-1 0 0,-1 0 0 0 0,-1 0 1 0 0,1 1-1 0 0,-1-1 0 0 0,0 0 0 0 0,0 1 1 0 0,-1-1-1 0 0,0 1 0 0 0,0-1 0 0 0,0 0 1 0 0,-1 1-1 0 0,0-1 0 0 0,-3 9 0 0 0,-3 7-15 0 0,-1-1 0 0 0,-1 0-1 0 0,-1 0 1 0 0,-13 21-1 0 0,20-36-235 0 0,-1 0-1 0 0,0-1 1 0 0,0 1 0 0 0,-1 0-1 0 0,1-1 1 0 0,-1 0 0 0 0,0 0-1 0 0,-1-1 1 0 0,1 0-1 0 0,-1 1 1 0 0,0-2 0 0 0,-7 5-1 0 0,11-8-281 0 0,0-1-175 0 0,-12-11-847 0 0,13-2-2134 0 0,1-1 2122 0 0</inkml:trace>
  <inkml:trace contextRef="#ctx0" brushRef="#br0" timeOffset="1">305 47 14944 0 0,'0'0'1357'0'0,"-2"1"-911"0"0,-2 3 1221 0 0,0-1-1 0 0,-1 1 0 0 0,0-1 0 0 0,-8 4 0 0 0,8-5-1501 0 0,1 0 0 0 0,0 0 0 0 0,0 1-1 0 0,1-1 1 0 0,-1 1 0 0 0,0 0 0 0 0,1 0 0 0 0,0 0-1 0 0,0 0 1 0 0,0 1 0 0 0,0-1 0 0 0,-4 7-1 0 0,3-1-159 0 0,0-1-1 0 0,1 1 1 0 0,0-1-1 0 0,1 1 1 0 0,0 0-1 0 0,0 0 1 0 0,1 0-1 0 0,0 0 1 0 0,1 0-1 0 0,0 10 1 0 0,0-14-22 0 0,1-1 0 0 0,0 1-1 0 0,0-1 1 0 0,0 1 0 0 0,0-1 0 0 0,1 1 0 0 0,3 6 0 0 0,18 30-110 0 0,-20-36 115 0 0,-1-2-15 0 0,0-1 0 0 0,0 1 0 0 0,0-1 0 0 0,0 0 0 0 0,0 0 0 0 0,1 0 0 0 0,-1 0 1 0 0,1 0-1 0 0,-1 0 0 0 0,1 0 0 0 0,0-1 0 0 0,0 0 0 0 0,0 1 0 0 0,5 0 0 0 0,-1 0-168 0 0,0 0 0 0 0,1-1-1 0 0,-1 0 1 0 0,15 0 0 0 0,-18-1-98 0 0,1 0 0 0 0,-1 0 0 0 0,1-1 0 0 0,-1 0 0 0 0,1 0 1 0 0,-1 0-1 0 0,0 0 0 0 0,8-4 0 0 0,4-4-1710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4:01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20735 0 0,'0'0'2083'0'0,"3"0"-1912"0"0,4 0 122 0 0,-1-1 1 0 0,0 1 0 0 0,13-4-1 0 0,-17 3-84 0 0,1 0 0 0 0,0 1-1 0 0,0-1 1 0 0,0 1 0 0 0,0-1 0 0 0,4 1-1 0 0,2 0 139 0 0,-3-1-129 0 0,0 1-1 0 0,0 0 0 0 0,0 0 1 0 0,0 0-1 0 0,0 1 0 0 0,10 2 0 0 0,-10-1-286 0 0,0-1-1 0 0,0 0 0 0 0,11 0 0 0 0,6 0-912 0 0,-21 0 631 0 0,1-1 0 0 0,0 1 0 0 0,0-1 0 0 0,-1 0 0 0 0,1 0 0 0 0,0 0 0 0 0,0-1 0 0 0,-1 1 0 0 0,5-2 0 0 0,9-3-7978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4:01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9216 0 0,'3'0'9410'0'0,"29"9"-3975"0"0,-30-9-4458 0 0,9 8 547 0 0,-5-5-1285 0 0,0 0 1 0 0,0 0-1 0 0,0-1 1 0 0,8 2-1 0 0,-9-2-82 0 0,0 0 0 0 0,1 0 0 0 0,-1 0 1 0 0,0 0-1 0 0,9 7 0 0 0,1 1 158 0 0,-9-6-234 0 0,-1-1 1 0 0,1 1-1 0 0,-1 0 1 0 0,0 1 0 0 0,-1-1-1 0 0,1 1 1 0 0,-1 0-1 0 0,8 11 1 0 0,0 5-13 0 0,-10-18-65 0 0,0 0 1 0 0,0 0 0 0 0,-1 0-1 0 0,1 0 1 0 0,-1 0-1 0 0,0 0 1 0 0,0 0-1 0 0,0 0 1 0 0,0 1-1 0 0,0-1 1 0 0,-1 0 0 0 0,1 5-1 0 0,-1 22-163 0 0,-1 0-1 0 0,-1 0 1 0 0,-10 47 0 0 0,3-37-286 0 0,6-24 126 0 0,-1-1 1 0 0,0 0 0 0 0,-1 0 0 0 0,-7 14 0 0 0,6-15-261 0 0,4-10 356 0 0,0 0-1 0 0,0 0 0 0 0,0-1 1 0 0,0 1-1 0 0,0-1 0 0 0,-1 1 1 0 0,-3 3-1 0 0,5-6 114 0 0,0 0 0 0 0,0 0 0 0 0,1-1 0 0 0,-1 1 0 0 0,0 0 0 0 0,0-1 0 0 0,0 1 0 0 0,0-1 0 0 0,0 1-1 0 0,0-1 1 0 0,0 0 0 0 0,0 1 0 0 0,0-1 0 0 0,0 0 0 0 0,0 1 0 0 0,0-1 0 0 0,0 0 0 0 0,0 0 0 0 0,-1 0 0 0 0,1 0 0 0 0,0 0 0 0 0,0 0 0 0 0,0-1 0 0 0,0 1 0 0 0,0 0 0 0 0,0 0 0 0 0,-2-2 0 0 0,1 2 315 0 0,-1-7 4488 0 0,65-20-3645 0 0,-43 21-812 0 0,-13 3-180 0 0,1 1-1 0 0,0 0 1 0 0,0 0-1 0 0,0 1 0 0 0,0 0 1 0 0,10-1-1 0 0,-5 2-101 0 0,0-2-1 0 0,-1 1 1 0 0,12-5-1 0 0,19-1-439 0 0,-37 6 199 0 0,0 0-1 0 0,1 0 0 0 0,-1 0 1 0 0,0-1-1 0 0,0 0 1 0 0,0 0-1 0 0,0 0 1 0 0,-1 0-1 0 0,1-1 0 0 0,0 0 1 0 0,-1 0-1 0 0,7-6 1 0 0,3-3-1687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4:01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11520 0 0,'0'0'886'0'0,"2"0"-279"0"0,8 3 811 0 0,0 1 1 0 0,-1 0-1 0 0,1 0 0 0 0,-1 1 0 0 0,0 0 1 0 0,0 0-1 0 0,13 11 0 0 0,6 3 202 0 0,-18-12-890 0 0,20 15 0 0 0,-19-10-456 0 0,-1-1-1 0 0,0 1 1 0 0,-1 0 0 0 0,-1 1-1 0 0,0 0 1 0 0,-1 1-1 0 0,0-1 1 0 0,-1 1-1 0 0,6 20 1 0 0,8 47 315 0 0,-13-56-499 0 0,-2 1-1 0 0,-1 0 0 0 0,-1-1 0 0 0,-1 1 0 0 0,-1 0 0 0 0,-6 52 0 0 0,-1-5-142 0 0,4-45-52 0 0,0 0 0 0 0,-2 0-1 0 0,-9 33 1 0 0,3-25-828 0 0,-2-2 0 0 0,-2 1 1 0 0,-30 53-1 0 0,21-52-675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1:46.7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0 120 6912 0 0,'0'0'622'0'0,"1"-1"-512"0"0,6-11-586 0 0,12-6 4759 0 0,16-5 3924 0 0,-34 22-8123 0 0,5-3 531 0 0,1 1 1 0 0,0-1-1 0 0,-1 2 0 0 0,1-1 1 0 0,1 1-1 0 0,11-3 0 0 0,47-2 942 0 0,2-1-722 0 0,-47 5-751 0 0,1 0 1 0 0,23-1 0 0 0,-14 0-416 0 0,-13 0-196 0 0,13-2-2900 0 0,-21 3-4783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5T05:32:50.83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3533 255 806,'0'0'72,"0"0"-58,0 0-14,0 0 0,0 0 140,0 0 24,0 0 6,0 0 1,0 0-47,0 0-10,0 0-2,0 0 0,11 4-30,0-4-6,-11 0-2,16 5 0,-5-5-16,5 0-3,6 0-1,-11 5 0,6 0-26,-1 0-4,-5 5-2,6-5 0,5 4-13,-11 1-9,0 0 12,5 0-12,0-1 8,-16 1-8,0-10 0,11 15 0,0-1 10,-5-4-10,-6 5 8,0-1-8,-6-4 0,1 10 8,-12-6-8,6 1 0,1 4 0,-7-4-20,1-5 3,-1 9 1,1-4-8,-1 4 0,-5-9-1,6 5 0,-1-6-2,1 1 0,5-5 0,-5 0 0,5 0-4,0 0-1,11-5 0,-6 0 0,6 0-32,0 0-8,0 0 0,0-15-769</inkml:trace>
  <inkml:trace contextRef="#ctx0" brushRef="#br0" timeOffset="272.34">4087 230 864,'0'0'76,"0"0"-60,0 0-16,0 0 0,0 0 170,0 0 31,0 0 7,-11 0 0,0 0-62,0 0-13,0 5-2,-6 0-1,1-5-46,-1 5-10,6 0-2,-5 0 0,5 4-28,-6-4-7,6 5-1,-5 0 0,5-1-20,-11 6-5,11 0-1,-5-1 0,5 6-10,0-6-17,-6 6 4,12-1 1,-6 1 12,5 4 0,1-4 12,5 4-12,0-4 0,5 4-16,12-4 2,-12-1 0,6 5 14,0-9-12,6-5 12,5 0-12,5 4-2,-10-4 0,10-5 0,-5 0 0,5-5-39,1-5-8,-6-10-2,11 5-600,-6-4-120</inkml:trace>
  <inkml:trace contextRef="#ctx0" brushRef="#br0" timeOffset="766.7">4273-257 2142,'0'0'47,"0"0"9,5-5 3,6 0 1,6-5-48,-6 5-12,5 0 0,1 1 0,-1 4 86,1 0 14,-6-5 4,-11 5 0,11-5-56,0 5-12,0 0-1,-11 0-1,0 0-10,0 0-1,11 5-1,-11-5 0,0 0-22,5 14 0,-5 1 0,0 0 0,0-1-25,0-4-7,-5 5 0,5-1-1,-6 1 2,1-5 1,5-10 0,-6 9 0,-5 1-27,11 0-6,-5 0-1,5-10 0,0 0-1,0 0-1,0 0 0,0 14 0,0 1 16,0-15 3,5 10 1,-5-10 0,6 4 34,-1 6 12,-5 5-9,11-5 9,5-6 0,-5 1 8,-5 5 0,5-5 0,5 5 3,-5-10 1,-11 0 0,17 9 0,-6-4 15,0 0 3,-11-5 1,0 0 0,0 0-10,11 10-1,-6 0-1,1-1 0,-6 1 4,0 5 1,0-5 0,0-1 0,-6 1 3,1 0 1,-6-5 0,0 9 0,5-4-15,-10 0-2,-1-5-1,1 4 0,10-4-2,-5 0 0,-10 0 0,-1 0 0,0-5-8,-6 5 0,12-5 0,-1 0-11,1 0-49,-1 0-11,1 0-1</inkml:trace>
  <inkml:trace contextRef="#ctx0" brushRef="#br0" timeOffset="1314.1">4887 469 518,'0'0'23,"0"0"5,0 0-28,0 0 0,0 0 0,0 0 0,0-15 300,6 6 54,-6-1 11,5 0 3,-5 10-219,11-5-43,-11 5-9,11-5-1,0-4-42,0 9-8,6-5-2,-1 5 0,-5 0-3,11 0-1,0 0 0,0 0 0,5 5-32,-5-5-8,6 5 0,-1-1 0,-5-4 0,0 0 0,0 0 0,0-4 0,5 4-55,-5-5-6,0 5-2,0-5-634,-6 0-127</inkml:trace>
  <inkml:trace contextRef="#ctx0" brushRef="#br0" timeOffset="1527.87">5178 108 403,'0'0'36,"0"0"-36,0 0 0,0 0 0,-11 0 329,11 0 59,0 0 12,0 10 3,0-5-248,0 10-50,-6 4-9,6-4-3,6 9-51,-6-4-10,0 4-3,5 5 0,-5 0-15,6-4-3,-6 9-1,0-5 0,5 0-10,-5-4 0,6 4 0,5-5-11,-6-4-134,6-1-27,6 20-6,-6-19-1</inkml:trace>
  <inkml:trace contextRef="#ctx0" brushRef="#br0" timeOffset="1784.9">5441 60 1152,'0'0'51,"0"0"10,6-15-49,-1 5-12,-5 10 0,11-10 0,5 1 183,-5 4 33,0-5 8,11 5 0,-11 5-109,6 5-23,-1 0-4,-5 0 0,6-5-24,5 10-4,-11-1 0,5 1-1,0 5-43,-5-1-8,6 1-8,5 0 12,-11 9-12,0-5 0,-6 6 0,6-1 8,-11 1-8,6-1-14,-6 5 3,-6 0 1,1 6-62,-1-6-13,-5 0-3,-5 0 0,5-4-40,0 4-8,0-5-1,-6 1-687</inkml:trace>
  <inkml:trace contextRef="#ctx0" brushRef="#br0" timeOffset="1935.74">5523 659 403,'0'-14'17,"0"9"5,0 0-22,0 5 0,0 0 0,0 0 0,0 0 212,0 0 37,0 0 8,0 0 2,0 0-109,11-10-22,6 5-4,-1 0 0,1 5-28,-6-5-6,11 5-1,-6 5 0,0 0-28,1 0-5,-1-5-2,1 5 0,5-5-38,-6 5-8,-5 0-8,6 0 11,5-1-45,-6 1-9,-5-5-1,5 0-940</inkml:trace>
  <inkml:trace contextRef="#ctx0" brushRef="#br0" timeOffset="2220.1">6121 274 633,'0'0'28,"0"0"6,0 0-34,11-5 0,0 5 0,0 0 0,-11 0 264,11 0 47,11 5 9,0-5 1,-11 10-190,0-5-39,0 0-7,5 4-1,1-4-44,-6 0-8,-11-5-1,11 15-1,0-6-12,0 6-2,-6-5-1,6 0 0,-6-1-3,-5 6-1,0-5 0,0 4 0,0-4-11,-5 0 12,5 0-12,-11 4 12,0 1-12,0 4 0,6-4 0,-6 0 0,-6-1-27,6 6-7,-11-6-2,6 1 0,5 0-52,-6-1-12,1-4-1</inkml:trace>
  <inkml:trace contextRef="#ctx0" brushRef="#br0" timeOffset="2543.8">6587 245 1267,'0'0'112,"0"0"-89,0 0-23,0 0 0,0 0 168,0 0 28,-11-5 7,11 5 1,-5-5-81,5 5-16,-11 0-3,-6 0-1,12 0-60,-6 5-12,0-5-3,0 10 0,-5-5-17,5 4-11,0 6 12,0 0-12,0-1 0,-6 1 0,6-1 0,-5 6 0,10-1-11,-5 1 11,0 4-12,11-4 12,-5 4 0,5 5 0,-6-4 8,6-1-8,0 1 0,6-1-20,-1-5 4,6 6 0,0-1 8,0-4 8,6-1-12,-1-4 12,1-5-20,-1-1 4,1-4 0,5 0 0,-6-10-20,6 0-3,5-4-1,-5-6-630,0-5-126</inkml:trace>
  <inkml:trace contextRef="#ctx0" brushRef="#br0" timeOffset="2897.58">6735-291 1666,'28'-10'74,"-28"10"15,0 0-71,5-10-18,12 0 0,-1 1 0,-5 4 149,6-5 27,-6 5 4,10 0 2,12 0-74,-16-4-14,-17 9-3,11-5-1,11 5-38,-6 0-8,-16 0-2,0 0 0,0 0-26,6 14-4,-1-4-2,-10 5 0,-12 4-28,12-4-6,5 9 0,-11 1-1,-11 4-53,5 0-10,17 0-3,0 1 0,-5-1 9,-1-5 2,-5-4 0,11 4 0,6 0 14,-1-4 3,-5-1 1,0-4 0,0-5 30,11 0 7,-5-1 1,-6-9 0,0 0 34,16 5 7,6 0 2,0 0 0,-5-5 15,5-5 3,0-5 1,-1 5 0,1-4-26,6-1-12,-6 0 10,5 5-914</inkml:trace>
  <inkml:trace contextRef="#ctx0" brushRef="#br0" timeOffset="3411.66">7344 430 576,'6'-5'51,"-6"0"-41,0 5-10,0 0 0,0 0 293,0 0 57,0 0 11,0 0 3,0 0-192,0 0-37,11-5-8,0 5-2,5 0-60,0 0-12,6 0-2,0 5-1,0-5-31,0 0-7,0 0 0,6 0-1,-12 0 12,11 0 2,12 0 1,5-5-799,-6 1-160</inkml:trace>
  <inkml:trace contextRef="#ctx0" brushRef="#br0" timeOffset="-2795.67">45 108 1670,'0'0'148,"-6"10"-118,6-10-30,-5 15 0,-1-6 12,1 1-4,-1 5-8,6-1 12,0 6 50,-11-1 10,11 1 1,0 4 1,-5 6-38,5-6-7,0 0-1,5 6-1,6-1-13,-11 0-2,0-5-1,6 6 0,-1-1-11,6 0 0,-5-4 0,5-1 8,-11 0-8,5-4 0,6-6 0,-11 6 0,0-10 0,0-1-16,6 1 4,-6-10 1,0 0-13,0 0-2,0-10-1,-6-4 0,6-6 3,0-4 1,0 4 0,0-9 0,-11 0 4,11 0 1,0-1 0,0-4 0,-5 0 7,5 5 2,0-5 0,0 5 0,0-1 9,5 1 12,6 5-2,-11-6-1,0 6 3,11 5 1,6-1 0,-6-4 0,0 4 23,5 1 5,11 4 1,-5 0 0,0 1-26,0 4-6,6-5-1,-6 11 0,5-6 9,0 5 2,1 5 0,-1-5 0,1 5-1,-1 0 0,-5 0 0,-6 0 0,-5 5-5,6 0-1,-6 5 0,-11-10 0,11 4 0,-11-4 0,0 0 0,11 10 0,-6 0-2,-5-10-1,-5 10 0,-1 4 0,-5-4 2,-5 5 0,-1-1 0,-10-4 0,5 5-12,-16-1 12,5 1-12,0-5 12,5 4-12,12 1 0,-17-5 0,11-1 0,-16-4-20,21 5-7,-5-5-1,6-5 0,-6 0-35,17 0-7,5 0-2,0 0-872</inkml:trace>
  <inkml:trace contextRef="#ctx0" brushRef="#br0" timeOffset="-2163.7">1048-204 806,'0'0'72,"0"0"-58,0 0-14,0 0 0,0 0 172,0 0 31,-5-9 6,5 4 2,-17 5-83,6 0-17,11 0-3,-11 5-1,6-1-46,-6 6-9,0 5-1,-5 4-1,5 6-26,0 4-6,5 5-1,-16 5 0,11 0-1,-5 10 0,5 0 0,0 9 0,5-4-16,-5 4-19,6 1 4,5 9 1,-11-10 24,5 6 5,12-1 1,5 5 0,-11-4-32,16-11-7,-5-4-1,6 0 0,-1-10-43,6-5-9,-5-10-1</inkml:trace>
  <inkml:trace contextRef="#ctx0" brushRef="#br0" timeOffset="-1852.6">1153 269 1458,'0'0'64,"0"0"14,0 0-62,0 0-16,21 5 0,-4-5 0,5-5 101,-6 5 18,1 0 3,5 0 1,0 0-32,0 0-7,-6 0 0,0 0-1,1 5-22,-1 0-4,6 0-1,-16 0 0,5 4-25,5-4-6,-5 0-1,-11-5 0,11 15-9,-11-5-3,6 4 0,-1 1 0,-5-5-4,0 4 0,-11 6-8,11-1 12,-16 1-3,5 4-1,-6 0 0,6-4 0,-11-1-8,6 6 0,-11-1-12,5 1 12,-6-6-45,12-4-2,-6-1 0,5 1 0,1-5-33,5-1-8,0 1 0,5-5-568,6-5-114</inkml:trace>
  <inkml:trace contextRef="#ctx0" brushRef="#br0" timeOffset="-1582.45">1756 284 691,'0'0'61,"0"0"-49,0 0-12,0 0 0,0 0 236,0 0 44,0 0 8,0 0 3,-6-10-107,-5 5-20,6 0-5,-12 5-1,6 0-71,0 0-15,1 5-2,4 0-1,-16 0-38,11 5-8,-5 4-2,-1 6 0,1-6-21,5 1 8,-6 5-8,6-1 0,0 1 0,-5 4 0,5-5 0,5 6 0,1-1 0,5 1-8,0-6 8,0 5-8,5 1 8,1-6 0,-1 1 0,6-6-8,0 1 8,6-5-10,-6 0 10,5-6-10,1 6 10,-1-10-8,1 5 8,5-5-8,5-10-11,-5 1-1,5-1-1,6-5 0,-16 5-164,5-4-33</inkml:trace>
  <inkml:trace contextRef="#ctx0" brushRef="#br0" timeOffset="-1235.22">1920 1 1209,'0'0'108,"0"0"-87,0 0-21,0 0 0,0 0 92,0 0 15,17 5 2,5-5 1,-11-5 25,5 10 5,12-5 0,-12 5 1,6 0-52,-6 4-10,6-4-3,0 10 0,0 0-20,0-1-4,6 6 0,-12 4-1,0 0-29,6 1-6,-11 4 0,17 0-1,-17 1-15,5-1 9,-10 0-9,16 5 8,-22 0-8,5 0 0,1 5 9,-12 0-9,1 0 19,5 5-1,-17 0 0,6 0 0,0 0-18,0 0-16,-5-5 4,-1 0 0,6 0-24,-11-5-4,6-5 0,0-4-1,5-1-174,-6-9-34</inkml:trace>
  <inkml:trace contextRef="#ctx0" brushRef="#br0" timeOffset="-711.3">2584 552 1634,'0'0'36,"-6"-10"7,6 0 1,-5 6 3,5 4-38,0 0-9,11-15 0,-6 5 0,6 0 96,0 6 16,6-6 4,5 0 1,-6 5-49,1-5-11,5 6-1,-6 4-1,6-5-15,0 0-2,0 5-1,5 0 0,-5-5-21,-5 5-5,-1-5-1,6 5 0,0 0-10,0-5 0,-6 0-12,-16 5 12,0 0-152,0 0-24,0 0-4</inkml:trace>
  <inkml:trace contextRef="#ctx0" brushRef="#br0" timeOffset="-541.63">2748 684 1152,'0'0'102,"0"0"-82,0 0-20,0 0 0,0 0 120,11 9 19,0 1 4,0-5 1,6-5-15,-1 0-2,6-5-1,-5 0 0,10 5-47,-11-5-10,17-4-1,-16 4-1,10-10-59,-5 5-8,6-4 0,-1-1-1052</inkml:trace>
  <inkml:trace contextRef="#ctx0" brushRef="#br0" timeOffset="3682.32">8178-131 1789,'0'0'79,"0"0"17,0 0-77,5-4-19,1-6 0,-1 0 0,1 10 113,-6 0 19,11-5 4,0-5 1,5 10-47,-5-4-10,0-1-1,5 5-1,6 0-31,-5 0-7,-6 0 0,0 0-1,5 0-18,1 0-3,-1 0-1,-5 0 0,0 0-17,5-5 0,6 5 0,-5-5 0,-17 5-20,11 0-8,16-5-2,-10 5 0,5 0-142,-11 0-28,-11 0-5,0 0-458,0 0-91</inkml:trace>
  <inkml:trace contextRef="#ctx0" brushRef="#br0" timeOffset="3992.99">8359-150 1206,'0'0'53,"-11"5"11,0 0-51,0-5-13,-6 0 0,1 5 0,10-5 136,-5 0 25,0 4 5,0 1 1,0 0-59,1-5-12,4 0-3,-5 5 0,0 5-45,6 0-8,-6-1-3,5 6 0,-5-5-25,6 9-12,-1 1 10,1-1-10,5 1-17,0-1-10,0 1-1,0-1-1,11 6 43,-11-6 9,5 1 1,6-1 1,-5-4-40,10-1-8,-10 1-1,5-5-1,0 4 40,5-9 8,0 0 1,12 5 1,-6 4-25,0-4 0,-6-5 0,1 5 0,-6-5 0,11 4 8,-1 1-8,-10 0 0,-11-10 0,6 15 8,10-6-8,-10 6 0,-6 0 8,0-6-8,0 6 8,0 0-8,5-1 15,-10 6-3,-12-11 0,6 11 0,6-5-4,-6-1-8,-11 1 11,0-5-11,6 4 0,-1-4 0,-5-5 0,6 0 0,-6 0-23,5-5-11,1-5-2,0 0-645,5-5-129</inkml:trace>
  <inkml:trace contextRef="#ctx0" brushRef="#br0" timeOffset="4263.17">8507 196 1177,'0'0'52,"16"-5"11,1 5-51,5-5-12,-6 5 0,6-5 0,0 5 110,5-4 19,1-1 4,5 5 1,-11-5-19,5 5-4,0 0-1,1 0 0,-6 5-42,0 0-9,0-1-2,0 6 0,-11-10-21,5 10-4,-5-5 0,0 9-1,-11-4-14,5 5-2,-5-1-1,0 1 0,0 5 6,-5-1 2,-1-4 0,-5 4 0,6 6-10,-17-6-1,-5 1-1,10-1 0,1 5-10,-6-9-17,-6 0 4,1-1 1,0 1-29,-1-5-6,12-1-1,-6 1 0,5-10-55,6 0-11,11 0-2</inkml:trace>
  <inkml:trace contextRef="#ctx0" brushRef="#br0" timeOffset="4504.05">9099 167 633,'0'0'56,"0"0"-44,0 0-12,0 0 0,0 0 312,-5-10 60,-6 5 12,5 0 2,-10 5-224,5 5-45,0 0-9,0 0-1,0 5-67,0-1-12,0 11-4,5-1 0,-10 1-14,10 4-10,-5 1 12,6-6-12,-1 6 17,1-6-3,5 1-1,0 4 0,11-5-1,-6-4 0,1 5 0,5-6 0,0 1-12,0-1 0,5-4 0,6 5 0,-5-10 0,10 0-10,-10-5 2,10 0 0,-5-5-119,5 0-23,1-5-5,-6 0-1</inkml:trace>
  <inkml:trace contextRef="#ctx0" brushRef="#br0" timeOffset="5303.86">9927 269 1152,'0'0'102,"0"0"-82,6-5-20,-6 5 0,0 0 147,11 5 25,0 0 4,5-5 2,-5 5-66,5 5-14,1-10-2,5 5-1,-6-1-41,1-4-8,5 5-2,11 0 0,-12 0-25,12-5-6,-5 0-1,5 0 0,0 0-22,5-5-5,-5 0-1,0-4-1006</inkml:trace>
  <inkml:trace contextRef="#ctx0" brushRef="#br0" timeOffset="5706">10881-282 1555,'-11'5'138,"11"-5"-110,0 0-28,0 0 0,0 0 160,-5 0 28,-1-5 4,6 5 2,-5 5-76,-6 5-15,5-5-3,1 9-1,-6 1-51,6 0-9,-6 9-3,5 5 0,1 1-25,-1 4-11,1 0 8,-1 5-8,1 0 8,5 0-8,0 0 0,5 0 8,1-5-8,5 5 0,-6-5 0,12 0 0,-1-5-16,-5 1 4,5-6 0,6 0 1,0 1-8,0-1-1,0 1-1,0-6 0,0-9-6,0-5-1,0 0 0,0-1 0,-6-4 10,1 0 2,-1-9 0,-5 4 0,-5-10-20,5 5-3,5-4-1,-5-1 0,0 1 40,-6-1 0,-5 15 0,0-10 0,6-4 42,-12 4 3,1 0 1,-6 0 0,6 5-19,-12 1-4,1 4-1,-6 0 0,-6 4 3,1 1 1,-6 5 0,0 5 0,0-1-26,6 1-17,-1-5 2,6 9 1,0 1-53,6-1-10,0 1-3,5-1-653,0 1-131</inkml:trace>
  <inkml:trace contextRef="#ctx0" brushRef="#br1" timeOffset="24717.1">-888 2087 1555,'0'0'138,"0"0"-110,0 0-28,0 0 0,0 0 44,0 0 3,0 0 1,0 0 0,11-4 24,6-6 4,-6 0 2,5 5 0,12 0-22,-6 1-4,0-1 0,11 0-1,-17 0-6,11 5-1,1-5 0,-1 0 0,6 5-22,-11 0-5,11-5-1,-11 0 0,11 5-16,-17-4 10,12-1-10,-6 0 8,5 0-19,-11 0-4,6-5-1,0 5 0,-5-4-148,-1 4-29,1 0-7</inkml:trace>
  <inkml:trace contextRef="#ctx0" brushRef="#br1" timeOffset="24957.88">-449 2053 1458,'0'0'64,"0"0"14,0 0-62,0 0-16,0 0 0,0 0 0,0 0 109,-11 10 19,6 0 4,-1 0 1,6-10-42,0 9-9,0 6-2,0 4 0,0 1-37,0-1-8,11 6-2,-11 4 0,11-5-20,-11 6-4,0 4-1,6 0 0,5 0-8,-11 0 0,11 0 0,0 0 0,-6 1-21,6-11-7,-11 0 0,11-4-1,-6-6-147,6 1-28,0-5-7</inkml:trace>
  <inkml:trace contextRef="#ctx0" brushRef="#br1" timeOffset="25676.08">-158 2248 576,'0'0'25,"0"0"6,0 0-31,0 0 0,0 0 0,0 15 0,5 4 229,-5-4 40,11 9 8,0 1 2,-5-1-192,5 1-39,-11 4-7,11 0-1,-6 0-20,6-4-4,0-1-1,-5 0 0,-6 1 16,5-6 3,1 1 1,-1-6 0,1 1-15,-6-15-4,0 0 0,0 0 0,0 0 36,0 0 8,0 0 0,0 0 1,10-15-29,-10-4-5,6-1-2,-6-4 0,11 0-11,-11-1-2,0 6-1,0-1 0,5-4-11,1 4 12,-6 1-12,5 4 12,-5 1-12,6-1 0,10 0 0,-16 6 0,0 9 0,6-10 0,-6 10 0,11-10-11,-11 10-6,11-5-2,0-4 0,5 9 0,-16 0 3,11 0 0,0 0 0,6 0 0,-17 0 16,0 0 0,0 0 0,11 0 0,0 4 0,-11-4 0,0 0 0,0 0 0,16 5 0,-16-5 0,0 0 8,0 0-8,5 15 0,6 0 0,-11-6 0,6 11-10,-12-6 10,6 1 0,6 5 0,-1-1 0,-5 5 21,0-4 7,11-1 0,-5 1 1,5-1-46,-6 1-10,-5-1-1,11 1-1,0-10 29,0-1 0,-11-9 0,0 0 0,0 0 16,17 10 8,-17-10 3,11 0 0,0-5-43,5-4-9,-5-6-2,5 0 0,-5-4 39,6-1 8,-17-4 2,11 0 0,0-1-22,-11 1 9,5 4-9,-5 1 0,11-1 0,-11 1 0,0-1 0,0 11 0,-11-1 0,11 10 0,0-10 0,0 10-9,0 0-7,0 0 0,0 0-1,0 0 0,0 20 1,11-1 1,-11 1 0,11 4 0,-5 0 15,5 1-12,0 4 12,5 5-12,-5 0 12,0 5 0,5-5-10,-5 5 10,6-5 0,-6 5 0,0-4 0,5-1 0,-5 5 0,6 0 0,-17-5 8,11 5-8,-11 0 20,5 0 0,-5 0-1,6-5 0,-6 0 4,-6 0 1,6-5 0,-5-4 0,-6-6 14,0-4 3,-6 0 1,1 4 0,-6-4 2,-6-6 1,1-4 0,0 0 0,-12 0-25,6-5-6,11-5-1,-16 5 0,0-5-39,5 0-8,0-4-2,-6-1-726,7-5-146</inkml:trace>
  <inkml:trace contextRef="#ctx0" brushRef="#br1" timeOffset="26315.89">1240 2161 403,'0'0'36,"0"0"-36,0 0 0,0 0 0,0 0 178,0 0 29,0 0 5,17 0 2,-6 0-79,5 4-16,-5 1-3,6 0-1,-1-5-28,-5 0-6,11 5-1,-11 0 0,5 0-12,6 0-4,-5 4 0,-6-4 0,5 5-20,-10 0-4,5 4 0,0-4-1,0 0-18,-6 0-3,1-1-1,-6 6 0,0 0 1,0-1 0,-6 6 0,6-1 0,-5 1-8,-12-1-2,6 6 0,0-11 0,-5 1-8,5 0-14,-6-1 3,6-4 1,-5 0-3,-1-5-1,12 4 0,-17-4 0,11-5-26,6 0-6,-12-5-1,1 5 0,5-5-47,11 5-10,-6-9-1,6-1-743</inkml:trace>
  <inkml:trace contextRef="#ctx0" brushRef="#br1" timeOffset="26604.39">1695 2165 1468,'0'0'65,"0"0"14,0 0-63,0 0-16,-10-4 0,4 4 0,-5 0 121,6 4 22,-6 1 4,0 0 1,0-5-57,0 5-11,5 0-3,-5 0 0,0 5-31,6-6-6,-6 1-2,-6 5 0,6 5-18,11-1-3,-16 11-1,5-6 0,5-4-16,-4 9 0,4-9 0,1 4 0,-6 6 0,5-1 0,6-4 0,-5-1 0,5 5 0,5-4-9,1-1 9,5 1-8,0-10-1,-1 4 0,1-4 0,11 5 0,-5-10 9,5-1 0,-6 1 0,12-5 0,-6-5 0,5 5 0,0-4 0,1-6 0,-1 0-47,-5 0-7,0-4-2,0-1-963</inkml:trace>
  <inkml:trace contextRef="#ctx0" brushRef="#br1" timeOffset="26865.8">1997 2224 2124,'0'0'47,"0"0"9,0 0 3,0 0 0,0 0-47,17 5-12,-12-5 0,11 5 0,1-5 92,-6 0 17,5 0 3,1 0 1,-1 0-53,1 0-12,5-5-1,-6 0-1,6 5-26,-11-5-4,5 0-2,6 0 0,-11 0-14,6 5 0,-1-4 0,-5 4 0,6-5-103,-6 0-20,0 0-4,-11 5-609,0 0-121</inkml:trace>
  <inkml:trace contextRef="#ctx0" brushRef="#br1" timeOffset="27066.83">2014 2351 2066,'0'0'45,"0"0"10,0 0 1,11 14 3,-6-4-47,0-5-12,-5-5 0,17 10 0,-1 4 114,6-4 21,-5 5 4,-1-6 1,6-4-55,-5 0-10,10 0-3,-11 0 0,6-5-40,0 0-9,6 5-2,-12-5 0,6-5-21,0 5 0,0-5-12,5 0-1274</inkml:trace>
  <inkml:trace contextRef="#ctx0" brushRef="#br1" timeOffset="28269.67">2896 1990 1209,'0'0'108,"0"0"-87,0 0-21,0 0 0,0 0 120,0 0 19,0 0 4,0 0 1,0 0-13,0 15-3,-5-6 0,5 6 0,0 0-102,0 4-26,0 1 0,5 4 0,1 0 56,-1 6 7,-5 4 1,6 0 0,-1 0-52,6 0-12,-11 5 0,6 0 0,-1 0 0,1-5 0,-1 0 0,1 0 0,-1 1-31,1-6-9,-1 0-1,6-5-1,-11-4-169,0-1-33,6 11-8,-1-11 0</inkml:trace>
  <inkml:trace contextRef="#ctx0" brushRef="#br1" timeOffset="29722.8">4246 2341 1432,'0'0'64,"0"0"12,-6 15-60,6-15-16,-11 9 0,11-9 0,0 0 115,-5 20 20,-12-1 4,6-4 1,11-15-42,-5 10-8,-6-1-2,11 6 0,0-15-33,-11 10-7,5 4-2,6-14 0,0 0-37,0 15-9,0 0 0,6-1 0,5 1 0,-11 0 0,11-1 0,0 1 0,0-1 12,5-4 1,1-5 0,-1 5 0,0-10-13,1 5-18,-1-5 4,1 0 1,-1-5 13,6 0 0,-5-5 0,-6 0 0,0 1 28,0-11 8,-6 1 1,6 4 1,-5-4-15,4-1-3,1-4-1,-5-1 0,-1 1 6,1 0 2,-6-1 0,0 1 0,0 4 0,-6 1 0,-5-1 0,11 6 0,-11-6-12,1 6-3,-7-1 0,-5 10 0,0 0-12,0 10 0,-5 0 0,5 5 0,0-5-32,0-1-8,6 1-3,-1 10 0,6 4-43,6 1-9,-1-1-1,6 1-1,6-5-169,5-6-34,5 1-6,17 0-434</inkml:trace>
  <inkml:trace contextRef="#ctx0" brushRef="#br1" timeOffset="29953.33">4662 2243 1850,'0'0'40,"0"0"9,0 0 2,0 0 1,6 15-41,-6-15-11,5 10 0,1 0 0,5 4 66,-6 1 11,1-5 3,-1 14 0,6-5-44,-5 1-8,-1-1-1,6-4-1,-11 5 1,0-1 0,6 1 0,-1-6 0,-5 1 2,0-1 1,0-14 0,0 0 0,6 5-10,-6-5-1,0 0-1,0 0 0,0 0 1,0 0 0,0 0 0,0-14 0,0-6-7,0 6-2,11-6 0,-6-4 0,1-1-2,-1 1-8,0-5 12,6 4-4,0-4-8,0 5 10,6-1-10,-1 6 10,1-1-10,-1-4 0,1 4 0,5 6 0,0-11-88,-1 16-16,1-6-3</inkml:trace>
  <inkml:trace contextRef="#ctx0" brushRef="#br1" timeOffset="30535.41">6077 1966 1926,'0'0'42,"0"0"9,0 0 1,17 0 3,-17 0-44,11-5-11,0 5 0,0 0 0,-11 0 92,16-5 16,11 5 3,-10 0 1,-1 5-55,-5-5-10,6 5-3,-1 0 0,1 4-21,-1-4-5,-16-5-1,11 15 0,6-1-8,-12 1-1,1-5-8,-1 4 12,-5 1 0,0 4-1,0-4 0,-5 5 0,-6-6-11,5 6 0,-10-1 0,-1-4 0,6 4 0,-5-4 0,-1 4 0,1-4 0,-1-5-18,-5 0 1,6-1 0,0 1 0,-6 0-15,5 0-4,-5-1 0,6-4 0,-6 5-54,11 0-11,11-10-3,0 0-549,0 0-111</inkml:trace>
  <inkml:trace contextRef="#ctx0" brushRef="#br1" timeOffset="30828.98">6576 1956 1605,'0'0'71,"0"0"15,0 0-69,0 0-17,0 0 0,0 0 0,0 0 146,0 0 26,0 0 4,-11 0 2,6 0-66,-6 5-12,-6 0-4,6 0 0,1-5-48,-7 9-9,6-4-3,-5 5 0,5 0-23,5-1-5,-10 1 0,5 5-8,0-1 0,0 6 0,5-1 0,-5-4 0,6 4 0,-1 6 0,6-1 0,-5 5 0,-1-4 0,6-1 0,0-4 0,6 9-9,-1 0 9,6-4 0,0-1 0,0-5-8,6-9-8,-1 0-2,1 0 0,5-5 0,-6-1-10,6-4-3,0 0 0,0-4 0,-6-6-20,6 0-4,6-5-1,-12 1 0,1-6-164,-1 6-32</inkml:trace>
  <inkml:trace contextRef="#ctx0" brushRef="#br1" timeOffset="31050.64">6883 2136 806,'17'0'72,"-17"0"-58,0 0-14,0 0 0,11 0 287,-11 0 54,0 0 11,0 0 3,11-10-182,0 6-36,5-6-7,-5 5-2,-16 0-50,10-5-10,23 5-3,-12-4 0,-10-1-14,10 0-3,0 1-1,6 4 0,-5-5-47,-1 5-20,6 5 2,0-5 0,0 0-88,-22 5-18,0 0-3</inkml:trace>
  <inkml:trace contextRef="#ctx0" brushRef="#br1" timeOffset="31248.74">6966 2317 2113,'0'0'46,"0"0"10,11 9 1,-11-9 3,-22 5-48,5-5-12,17 0 0,0 0 0,0 0 124,0 0 21,17 0 5,5-5 1,11 0-72,-12 5-15,-10 0-2,11 0-1,6 0-37,5 0-7,-17 5-1,1 0-1,10-5-15,0 0-12,-5 0 3,0-5 0,-5 10-160,5-5-32</inkml:trace>
  <inkml:trace contextRef="#ctx0" brushRef="#br1" timeOffset="31550.28">7706 2131 1497,'-16'5'133,"16"-5"-106,0 0-27,11 0 0,-11 0 196,16 5 35,0-5 6,1 5 2,5-5-98,-11 5-19,-11-5-4,11 0-1,11 5-57,-6 0-11,-16-5-2,0 0-1,11 4-37,11 1-9,0 0 0,-6 0 0,-5-5 0,6 0 0,16 0 0,-11 0 0,-6-5-59,6 5-13,0-10-4,5 6 0,1-6-186,-6-5-38</inkml:trace>
  <inkml:trace contextRef="#ctx0" brushRef="#br1" timeOffset="31778.46">8381 1727 1951,'-6'19'86,"1"-9"18,-6-5-83,11-5-21,0 0 0,-6 10 0,-5 4 128,6 1 22,5 4 4,0 1 1,0-1-55,-6 1-12,6 9-1,0 0-1,6-4-41,-6 9-8,-6-5-1,6 5-1,11 5-17,-5 0-3,-6 5-1,5 0 0,-5-10-26,6-5-6,-1 1-1,1-1-857,-12-5-171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9T23:57:20.81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-2 171 633,'5'12'56,"-5"-12"-44,0 0-12,0 0 0,0 0 145,0 0 27,0 0 6,9-4 1,-5 4-60,10-4-12,-5 0-3,5 0 0,-5 0-36,5 4-8,-1-8-2,1 4 0,4 0-14,0 0-2,-4-4-1,4 0 0,-4 4-16,4-8-3,0 4-1,0-5 0,1 5-21,-1-4 8,-4 4-8,4-4 0,0-4-12,0 0-6,0 3-2,-8 5-889</inkml:trace>
  <inkml:trace contextRef="#ctx0" brushRef="#br0" timeOffset="207.05">221 175 1094,'0'0'97,"0"0"-77,0 12-20,0 1 0,0-1 89,5-4 15,-5 4 2,0 0 1,0 4-3,0-4-1,0 9 0,0-1 0,0-8-69,0 4-14,0 5-2,4-1-1,-4 0-7,0 0-2,0-8 0,0 5 0,5-1-36,-1-4-7,1 0-1,0 0-517,-5-12-103</inkml:trace>
  <inkml:trace contextRef="#ctx0" brushRef="#br0" timeOffset="934.16">422 281 1083,'0'0'48,"0"0"10,0 0-46,0 0-12,0 12 0,0-12 0,0 8 64,0 4 12,0-4 1,4 0 1,1 0-18,-5 0-3,0 0-1,0-8 0,4 9-28,1-1-5,-5 4-2,0-12 0,0 0-5,4 8 0,-4-8-1,0 0 0,0 0 8,0 0 1,14-4 1,-5 0 0,-9 4-12,9 0-2,5-12-1,-5 4 0,5-1-10,-10 1 8,-4 0-8,9-4 8,-4 0 0,-1 4-8,1 4 12,0-4-4,-1 8 3,-4 0 0,5-12 0,-5 12 0,0 0-11,0 0 0,0 0 9,0 0-9,0 0 8,13 12-8,-8-4 8,9 4-8,-10-4 10,5 4-2,-4 0-8,-1 5 12,5-13-12,0 4 0,1 4 0,-1-4 0,0 0 0,4-8 0,-3 8 0,-1-8 0,4 0 0,-4 0-12,5 0 12,-5 0-10,5-4 10,-5 0 0,0-4 0,5 0 0,-1 4 0,-4-12 0,1 3 0,-1 1 0,0 0 0,0 0 0,-5-4 0,1 8 0,0-13 0,-1 9 0,1-4 0,-5 4 8,4 0-8,-4-4 8,0 8-8,0-1 8,-4 1 8,4 8 3,0 0 0,0 0 0,0 0-31,0 0-5,0 0-2,0 0 0,0 0 19,0 8 0,0 9-8,4 3 8,-4-4 0,5 8-12,-1 5 12,1-5-10,-1 4 10,1 1 0,4-1 0,-4 12 0,4-11 0,-5 11 0,5-7 0,-4 3 0,0-4 20,-5 5 7,0-5 1,4 1 0,-4-5-16,0-4-2,0 0-1,0-3 0,5-1 10,-10-8 1,1 0 1,4 4 0,-10-12 33,1 1 6,-4 7 2,-1-8 0,0 0-21,-4-4-4,0 0-1,0-4 0,-10 4-36,1 0 0,-5-4-12,5 4 4,-5-12-65,0 3-13,0 1-2</inkml:trace>
  <inkml:trace contextRef="#ctx0" brushRef="#br0" timeOffset="1352.97">1492 285 921,'0'0'40,"0"0"10,0 0-40,0 0-10,0 0 0,0 0 0,0 0 178,0 0 34,0 0 6,0 0 2,9-4-108,-5-5-20,5 1-5,0 4-1,-4-4-30,4-4-5,5 8-2,-5 0 0,4-8-21,1 4-5,0 8-1,-1-16 0,6 7-14,-6 1-8,1-4 8,9 8-8,-10-8-16,6 4-8,-1-4-2,-5 4 0,1-4-138,0 4-27,-1-1-5</inkml:trace>
  <inkml:trace contextRef="#ctx0" brushRef="#br0" timeOffset="1794.35">1573 519 230,'0'0'10,"0"0"2,0 0-12,0 0 0,0 0 0,5 0 0,0 0 261,-5 12 50,4-12 9,1 5 3,4-1-170,-5 0-33,5 4-8,1-8 0,-6 0-19,10 0-3,-5 0-1,0-8 0,0 4-33,0 0-6,5-1-2,0-3 0,-1 4-32,1-4-6,4 0-2,-4 0 0,4 0-26,0-4-6,5 4 0,-5-4-647,0-1-129</inkml:trace>
  <inkml:trace contextRef="#ctx0" brushRef="#br0" timeOffset="1586.54">1687 74 1270,'0'0'56,"0"0"12,0 0-54,0 0-14,-4 8 0,4-8 0,0 0 101,-9 8 18,9-8 3,0 0 1,-5 13-31,1-5-5,-1 4-2,0-4 0,-4 4-36,9-4-7,-4 4-2,4-4 0,0 8-22,0-3-5,0 3-1,4 0 0,1 4 0,-1-8 0,-4 5 0,5 3 0,0-8-36,-1 4-7,1 0-1,-1 1-1,1-9-43,-1 4-9,1-4-2,-5 4-492,4-4-98</inkml:trace>
  <inkml:trace contextRef="#ctx0" brushRef="#br0" timeOffset="2027.37">2038 22 1335,'0'0'59,"0"0"13,0 12-58,4-8-14,-4 8 0,5 0 0,0 0 102,-1 4 18,1 5 3,-1-1 1,-4 0-64,9 4-12,-4 1-2,4-1-1,-5 4-36,6-8-9,-1 1 0,4-1 0,-4-12-57,1 8-14,-1 0-2</inkml:trace>
  <inkml:trace contextRef="#ctx0" brushRef="#br0" timeOffset="2222.88">2484 455 576,'0'0'51,"0"12"-41,5 0-10,-5-4 0,0 4 194,4 0 37,-4 8 7,0 1 2,0-1-128,0 0-26,0 9-5,0-1-1,0-4-40,-4 4-8,4-7-1,0-1-1,0 0-61,0-4-12</inkml:trace>
  <inkml:trace contextRef="#ctx0" brushRef="#br0" timeOffset="2469.03">2643 285 1209,'0'0'53,"0"0"12,5-4-52,-1 0-13,6-1 0,-1-3 0,4 4 172,-4-4 31,5 8 6,4-12 2,-4 4-95,4 0-20,0 0-3,1 4-1,-1-4-44,0 0-10,0-1-2,0 5 0,1 0-19,-6-4-4,1 0-1,4 0 0,-4 0-20,4 4-5,-4-4-1,-1 4 0,1-4-162,-9-4-33,8 4-7,-13 8 0</inkml:trace>
  <inkml:trace contextRef="#ctx0" brushRef="#br0" timeOffset="2854.51">2807 560 748,'0'0'67,"9"4"-54,0-4-13,1-4 0,-1 4 241,0-8 46,4 8 9,1-12 1,0 3-126,4-3-26,-4 4-5,4-4 0,-4 4-69,4 0-14,0 0-2,-4 0-1,4 4-38,0-8-8,0 3-8,0-3 11,1 4-54,3-4-10,1 4-3</inkml:trace>
  <inkml:trace contextRef="#ctx0" brushRef="#br0" timeOffset="2666.78">2912-59 1634,'-5'4'36,"1"4"7,-1-4 1,1 4 3,4 0-38,-5 4-9,5 0 0,-4 4 0,4 5 104,0-1 18,4 0 4,1 0 1,-5 9-51,4-9-9,-4 4-3,5-4 0,-1 5-41,1-5-9,0-8-2,4 4 0,-5 1-58,1-1-12,4-8-2,-5 4-931</inkml:trace>
  <inkml:trace contextRef="#ctx0" brushRef="#br0" timeOffset="3260.24">3385 62 864,'0'0'76,"10"0"-60,-10 0-16,9 0 0,-9 0 216,9 0 40,0 0 8,5 0 1,-14 0-109,9 0-23,4 0-4,-4 0-1,5 4-56,-14-4-12,9 0-3,-9 0 0,9 4-34,-9-4-7,9 4-2,-9-4 0,0 0-14,10 8 8,-10 4-8,0 1 0,0 3 0,-5-4-21,-4 4 3,0 0 1,0-4-22,0 9-4,-1-9-1,-3 8 0,8-8-7,-4 4-1,5-4-1,-6 9 0,10-13 19,0 4 4,-4 4 1,4-4 0,0 0 18,0 1 11,4 3-12,1-8 12,4 4 0,0-8 0,-4 0 0,4 8 0,0-12 0,0 4 0,5-4-8,4 0 8,-4 0 0,-1 0 12,1-4 0,0 4 0,-1 0-4,1-8-8,0 4 11,4-4-11,-5 0-147,1 4-36</inkml:trace>
  <inkml:trace contextRef="#ctx0" brushRef="#br0" timeOffset="3442.35">3895 301 864,'0'0'76,"0"0"-60,5 12-16,0-4 0,-5 0 180,4 0 32,-4 4 8,0 9 0,-4-1-68,4 0-13,4 12-3,-4-7-1,0 3-75,-4 8-16,4 5-2,-5-9-1,5 5-29,-5 3-12,1-11 8,4 3-8,4-12-136,1-4-33,-5 5-7</inkml:trace>
  <inkml:trace contextRef="#ctx0" brushRef="#br0" timeOffset="3709.58">4141 143 864,'0'0'76,"0"0"-60,0 0-16,18 0 0,1 0 184,-6 0 33,6 0 7,-1 0 2,5 0-71,-5 0-15,0 0-2,0 0-1,0 0-69,1-8-15,-1 4-2,0 0-1,0 0-34,0-8-6,-4 4-2,4-1 0,-4-3-58,0 4-12,-1-4-2</inkml:trace>
  <inkml:trace contextRef="#ctx0" brushRef="#br0" timeOffset="4099.71">4246 483 2106,'0'0'46,"0"0"10,9 4 1,0-4 3,0-4-48,5 0-12,0 0 0,-1 4 0,1-4 82,9 0 14,-10 0 4,6 4 0,3-12-48,-3 7-10,-1 1-2,0 4 0,0-12-32,0 4-8,1 0 0,3-4 0,1 0-110,0-4-24,0 4-5</inkml:trace>
  <inkml:trace contextRef="#ctx0" brushRef="#br0" timeOffset="3912.31">4364-157 1774,'0'0'39,"0"9"8,0-9 1,-9 12 3,5 8-41,-1-12-10,1 12 0,-1 1 0,0-1 100,1 0 19,4 0 3,0 0 1,0 1-72,-5-1-15,10 0-2,-5 0-1,0 1-23,0-5-10,4 0 8,1 0-8,-5 0-32,0 1-11,5-1-2,-5-8-624,4 4-125</inkml:trace>
  <inkml:trace contextRef="#ctx0" brushRef="#br0" timeOffset="4587.49">5002-132 2034,'0'0'44,"0"0"10,0 0 2,0 0 1,13-4-45,-3 4-12,-10 0 0,18-8 0,-5 8 106,-13 0 19,9 0 4,-9 0 1,14 0-59,-14 0-12,0 0-3,0 0 0,0 0-36,0 0-7,14 0-1,-14 0-1,4 8-11,-4 0-9,5 4 9,-10 0-13,1 4-31,-1 5-7,1-1-1,-1 0 0,1-8-35,-1 8-7,0-3-2,5-1 0,0-4 8,0 0 2,0 0 0,5 0 0,-5-4 6,5 1 2,-1-1 0,1 4 0,4-8 30,-5 4 7,1 0 1,4 0 0,-4 4 29,-1-8 11,5 0 0,0 4-9,0 0 30,1-3 7,-1 3 0,0-4 1,0 4 39,0-8 8,0 8 2,0-4 0,-9-4 32,5 8 6,-1-4 2,1 0 0,-5 8-43,0-8-9,0 0-2,-5 8 0,-4-7-36,0 3-8,0 0-2,0 4 0,-5-4-9,1 4-1,-6-4-8,6 0 12,-1 0-39,0-4-8,1 5-1,-1-5-1,5 0-155,0-4-30,4 4-6,-4 4-2</inkml:trace>
  <inkml:trace contextRef="#ctx0" brushRef="#br0" timeOffset="4810.25">5685 217 1868,'0'0'41,"0"0"9,0 0 2,0 0 0,0 0-42,0 0-10,-5 8 0,1 4 0,-1-4 88,0 4 16,-4 4 4,5-3 0,-5 7-63,4 0-12,-4 4-2,0 9-1,0-9-3,4 4-1,-4 1 0,5 3 0,-1-4-5,1 1-1,-1-5 0,0 4 0,5-3-48,0-1-9,0-4-3,5-4-1044</inkml:trace>
  <inkml:trace contextRef="#ctx0" brushRef="#br0" timeOffset="5108.54">5908 124 230,'0'0'10,"0"0"2,9 0-12,5-8 0,-5 4 0,0 4 0,4-8 389,6 8 75,-1-9 16,0 5 2,-4 0-298,8 0-59,-3-4-12,-1 4-2,-4 0-55,4 0-12,0-4-1,0 0-1,0 4-34,1 0-8,-6 0 0,5-8 0,-4 3-107,4 1-23,-4 0-5</inkml:trace>
  <inkml:trace contextRef="#ctx0" brushRef="#br0" timeOffset="5526.16">6044 520 1324,'0'0'59,"9"0"12,1-8-57,3 8-14,1-12 0,0 0 0,4 4 181,-5-4 34,6 8 6,-1-8 2,5 3-124,-5 9-25,9-12-5,-9 4-1,5 8-22,0-12-5,-5 8-1,5 0 0,0-8-40,-5 4 0,5 0-11,-1 0 3,1-5-133,0 1-27,-5 0-4</inkml:trace>
  <inkml:trace contextRef="#ctx0" brushRef="#br0" timeOffset="5313.98">6140-236 748,'0'0'33,"0"0"7,0 0-32,-5 4-8,5 12 0,0-12 0,-4 12 264,4-8 50,0 4 10,0 8 3,0 1-177,-5-1-35,1 8-7,4 1-2,4 3-61,-4-8-12,-4 1-2,4 3-1,4-4-30,1 5 0,-5-9 0,4 0 0,1 0-157,4 0-38,-4-3-7</inkml:trace>
  <inkml:trace contextRef="#ctx0" brushRef="#br0" timeOffset="5878.65">7082-301 2106,'0'0'46,"-4"-4"10,4-8 1,0 12 3,0 0-48,0 0-12,-9 0 0,0 0 0,0 4 93,-5 4 17,5 0 3,-5 4 1,5 8-74,-5-4-14,1 5-3,4 11-1,-5-8 10,5 13 1,0-5 1,0 5 0,4-9-19,0 4-4,5 1-1,5-5 0,-5 0-10,9 1 0,0-9 0,5 4 8,0 0-8,-1-3 0,1-5 0,4 0 0,-4 4 0,-1-12 0,1 4 0,4-3 0,-4 3 0,-5-12 0,5 4 0,-1-8-11,-4 4 11,5 0 0,-5-12 0,0 8 0,0-1 0,-4-3 0,4 0 0,-9 8 0,0-4 0,0 4 0,0 0 8,-9-12-8,0 4 0,-5 8 0,1-8 0,-6 8 0,6 0 0,-10 8-15,0-8 3,5 8 0,-5 4-72,5-4-15,0 9-2,4-1-1005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9T23:57:19.88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301 96 1533,'0'0'68,"0"0"14,-9 8-66,-5-8-16,1 4 0,-1 4 0,0-4 45,1 0 6,-5 9 1,4-9 0,-4 0-8,4 8 0,0-8-1,1 4 0,-6 4-23,10 4-5,-4 1-1,-1-1 0,5 4 6,-5 4 0,1-4 1,-1 5 0,5 3-9,0 4-3,4 5 0,1-1 0,4 5-9,0-1 0,4 13 0,5-13 8,5 9-8,0-9 0,-1 5 0,6 3 0,3-3 0,1 4-11,0-5 11,0 5-8,4-21 8,5 8 0,-5-3-9,0-1 9,5-4-20,-4-3 0,8-5 0,-4 0 0,4-8 10,-4-4 10,0 1-13,4-9 5,1-5-5,4 1-1,-5-8 0,5 0 0,-4 0 6,-5 0 8,4-8-13,-9-5 5,1 1-18,-1 4-3,-4-9-1,-5 1 0,-4 0 73,-1-9 14,-4 5 3,0-4 1,-4-5-17,0 1-3,-5-1-1,0-3 0,-5 3 1,-4 1 0,0-1 0,-5-3 0,0-1-6,-8 1-2,-1-1 0,-4 1 0,-5-1-17,-5 1-3,-4-1-1,-4-3 0,-1 11 4,1 1 0,-1 7 0,1 9 0,4-8-4,0 8 0,0-1 0,4 5 0,-4 12-12,5-4 0,-5 8 8,0 8-8,5-8-24,-1 8-8,5 4-2,-4 1 0,9-1-165,-1 12-33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0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4 128 13416 0 0,'0'0'1216'0'0,"1"-2"-1000"0"0,0 1-206 0 0,0 0 1 0 0,-1 0-1 0 0,0 0 1 0 0,1 0 0 0 0,-1 0-1 0 0,1 0 1 0 0,-1 0-1 0 0,0 0 1 0 0,0 0 0 0 0,0-1-1 0 0,0 1 1 0 0,0 0-1 0 0,0 0 1 0 0,0 0 0 0 0,0 0-1 0 0,0 0 1 0 0,0 0-1 0 0,-1-2 1 0 0,-6-14 10615 0 0,7 20-10496 0 0,0 18-109 0 0,-1 34 34 0 0,11 85-1 0 0,6 13-66 0 0,0-8-440 0 0,-7-117 241 0 0,-5-18-412 0 0,-5-17-1196 0 0,0 1 1688 0 0,0 0 0 0 0,1-1-1 0 0,-1 1 1 0 0,2-10 0 0 0,-1-17-205 0 0,-16-79-344 0 0,10 64 639 0 0,2 24 24 0 0,0-33 0 0 0,4-69 163 0 0,0 120-122 0 0,0 0 0 0 0,1 0 0 0 0,0 0 0 0 0,0 0 0 0 0,1 0 0 0 0,2-7 0 0 0,2-8 78 0 0,-4 15-56 0 0,1 0-1 0 0,-1 1 0 0 0,1-1 0 0 0,0 1 1 0 0,1 0-1 0 0,-1 0 0 0 0,1 1 0 0 0,0-1 1 0 0,7-6-1 0 0,13-16 248 0 0,-22 24-255 0 0,1 1 0 0 0,-1 0 1 0 0,1 0-1 0 0,0 0 0 0 0,-1 0 1 0 0,1 0-1 0 0,0 0 0 0 0,0 1 1 0 0,0-1-1 0 0,1 1 1 0 0,3-1-1 0 0,12-6 196 0 0,-15 6-197 0 0,-1 1 0 0 0,2 0 0 0 0,-1 0 0 0 0,0 0 0 0 0,0 1 0 0 0,0-1 0 0 0,0 1 0 0 0,0 0 0 0 0,1 0-1 0 0,-1 0 1 0 0,0 1 0 0 0,0-1 0 0 0,0 1 0 0 0,6 2 0 0 0,6 2 87 0 0,-1 0 0 0 0,18 9 0 0 0,-29-12-44 0 0,-1 0 1 0 0,1-1 0 0 0,-1 1-1 0 0,0 0 1 0 0,0 1 0 0 0,0-1-1 0 0,0 0 1 0 0,0 1 0 0 0,0 0-1 0 0,-1 0 1 0 0,1 0 0 0 0,-1 0-1 0 0,0 0 1 0 0,0 0 0 0 0,4 7-1 0 0,1 3 37 0 0,-5-9-89 0 0,1-1 1 0 0,-1 0 0 0 0,0 1-1 0 0,-1 0 1 0 0,1 0 0 0 0,-1-1 0 0 0,1 1-1 0 0,-1 0 1 0 0,0 0 0 0 0,-1 0 0 0 0,1 0-1 0 0,-1 0 1 0 0,1 0 0 0 0,-1 1-1 0 0,-1 4 1 0 0,0-3-15 0 0,0-1 0 0 0,0 0 0 0 0,-1 1-1 0 0,0-1 1 0 0,0 0 0 0 0,0 0 0 0 0,-1 0 0 0 0,1 0 0 0 0,-1-1-1 0 0,0 1 1 0 0,-1-1 0 0 0,1 0 0 0 0,-1 1 0 0 0,0-1-1 0 0,0-1 1 0 0,0 1 0 0 0,0-1 0 0 0,-1 0 0 0 0,1 1 0 0 0,-1-2-1 0 0,-6 4 1 0 0,-25 12-68 0 0,28-13-52 0 0,0-1 0 0 0,-1 0 0 0 0,-14 5 0 0 0,20-8 73 0 0,-1-1 1 0 0,0 0-1 0 0,0 1 1 0 0,0-2 0 0 0,1 1-1 0 0,-1 0 1 0 0,0-1-1 0 0,0 0 1 0 0,-3-1 0 0 0,-2 0-214 0 0,8 2 164 0 0,0 0 1 0 0,-1-1-1 0 0,1 1 0 0 0,0 0 0 0 0,0-1 0 0 0,0 1 0 0 0,0 0 1 0 0,0-1-1 0 0,0 0 0 0 0,0 1 0 0 0,1-1 0 0 0,-1 1 0 0 0,0-1 1 0 0,0 0-1 0 0,0 0 0 0 0,1 1 0 0 0,-1-1 0 0 0,0 0 0 0 0,0 0 0 0 0,1 0 1 0 0,-1 0-1 0 0,0-1 0 0 0,1-1-395 0 0,-1 1 1 0 0,0-1-1 0 0,1 0 1 0 0,0 1-1 0 0,-1-1 0 0 0,1-5 1 0 0,0 7 260 0 0,0-9-6973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0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0 10592 0 0,'0'0'2576'0'0,"-17"1"3813"0"0,5 5-4581 0 0,8-4-1379 0 0,0 0-1 0 0,1 0 1 0 0,-1 0 0 0 0,1 1 0 0 0,-1-1 0 0 0,1 1-1 0 0,-4 3 1 0 0,-8 11 486 0 0,11-12-819 0 0,-1 0 0 0 0,1 0-1 0 0,1 0 1 0 0,-1 0 0 0 0,-4 10 0 0 0,-6 17-31 0 0,2 1 0 0 0,2 0 1 0 0,1 1-1 0 0,1 0 0 0 0,2 1 1 0 0,2-1-1 0 0,-1 59 0 0 0,5-71-119 0 0,1 0-1 0 0,1 1 1 0 0,1-1-1 0 0,1 0 0 0 0,1 0 1 0 0,1-1-1 0 0,1 1 1 0 0,1-1-1 0 0,0-1 1 0 0,16 26-1 0 0,-22-41-52 0 0,1-1-1 0 0,1 0 0 0 0,-1 0 1 0 0,0 0-1 0 0,1 0 1 0 0,0 0-1 0 0,0-1 0 0 0,0 0 1 0 0,8 6-1 0 0,-8-8-273 0 0,-1 1 1 0 0,1 0-1 0 0,-1-1 0 0 0,1 0 0 0 0,-1 0 1 0 0,6 1-1 0 0,-6-2-430 0 0,0 1 1 0 0,0-1-1 0 0,0 0 1 0 0,0 0-1 0 0,0-1 1 0 0,0 1-1 0 0,0-1 1 0 0,4-1 0 0 0,9-3-5754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0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12 169 16184 0 0,'0'0'1231'0'0,"0"2"-841"0"0,-11 47 1602 0 0,11-43-1627 0 0,0 1-1 0 0,0-1 1 0 0,1 0 0 0 0,0 0 0 0 0,0 1 0 0 0,0-1 0 0 0,1 0 0 0 0,4 9 0 0 0,-3-4 1 0 0,1 5-176 0 0,4 23 0 0 0,-6-33-234 0 0,-1-1 1 0 0,1 0-1 0 0,4 11 0 0 0,3 8-33 0 0,-6-14-249 0 0,0 0-1 0 0,1-1 1 0 0,0 1-1 0 0,1-1 1 0 0,0 0-1 0 0,8 11 1 0 0</inkml:trace>
  <inkml:trace contextRef="#ctx0" brushRef="#br0" timeOffset="1">231 1 4144 0 0,'2'0'3181'0'0,"3"-1"-2046"0"0,29 4 7457 0 0,-31-3-8209 0 0,-1 1 0 0 0,1 0 0 0 0,0 0-1 0 0,-1 0 1 0 0,1 0 0 0 0,3 2-1 0 0,29 15 2373 0 0,-27-15-2349 0 0,-1 0 0 0 0,1 1 0 0 0,-1 0 0 0 0,12 9 1 0 0,-9-4-273 0 0,0 1 0 0 0,-1 0 0 0 0,0 0 0 0 0,0 1 0 0 0,-1 0 1 0 0,0 1-1 0 0,-1 0 0 0 0,-1 0 0 0 0,0 0 0 0 0,0 1 0 0 0,-1 0 1 0 0,-1 0-1 0 0,0 0 0 0 0,-1 1 0 0 0,3 20 0 0 0,-4-17-105 0 0,0 0 0 0 0,-1 0 0 0 0,-1 0-1 0 0,-4 34 1 0 0,-2-19-32 0 0,3-10-38 0 0,-1-1 0 0 0,-10 29 1 0 0,12-44-5 0 0,-6 17-504 0 0,-14 27-1 0 0,18-43-317 0 0,0 1-1 0 0,-1-1 1 0 0,0 0-1 0 0,-7 6 1 0 0,2 1-6990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1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17647 0 0,'0'0'1772'0'0,"2"-1"-1510"0"0,6-3 263 0 0,-6 2-219 0 0,1 1-1 0 0,-1-1 1 0 0,0 1 0 0 0,1 0-1 0 0,-1 0 1 0 0,1 0 0 0 0,4-1-1 0 0,7-2 242 0 0,-9 3-360 0 0,0-1 0 0 0,1 0 1 0 0,-1 1-1 0 0,1 0 0 0 0,-1 1 0 0 0,1-1 0 0 0,8 1 0 0 0,4 5 28 0 0,-8-3-311 0 0,0 0 0 0 0,18 2 0 0 0,-27-4-97 0 0,1 0 1 0 0,-1 1-1 0 0,0-1 0 0 0,0 0 1 0 0,1 1-1 0 0,-1-1 1 0 0,0 1-1 0 0,0 0 0 0 0,0-1 1 0 0,0 1-1 0 0,0 0 1 0 0,0 0-1 0 0,0-1 0 0 0,0 1 1 0 0,0 0-1 0 0,0 0 1 0 0,1 2-1 0 0,4 7-5896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1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13760 0 0,'0'0'1056'0'0,"6"7"-600"0"0,3 3-456 0 0,9-4 760 0 0,-3-2 135 0 0,1-4 25 0 0,5-4 8 0 0,-1-2-392 0 0,1 6-80 0 0,0-4-8 0 0,1-2-8 0 0,-1 2-528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1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41 17999 0 0,'-1'0'827'0'0,"-2"-2"-687"0"0,0 0 1 0 0,0 0-1 0 0,0 0 0 0 0,1 0 0 0 0,-1 0 0 0 0,1-1 1 0 0,-4-4-1 0 0,-14-11 2063 0 0,18 18-2103 0 0,1 0-1 0 0,0 0 1 0 0,-1 0-1 0 0,1 0 0 0 0,0 1 1 0 0,-1-1-1 0 0,1 1 1 0 0,0-1-1 0 0,-1 1 1 0 0,1-1-1 0 0,0 1 1 0 0,0 0-1 0 0,0 0 0 0 0,-1-1 1 0 0,1 1-1 0 0,0 0 1 0 0,0 0-1 0 0,0 0 1 0 0,0 2-1 0 0,-15 23 287 0 0,15-24-371 0 0,-2 7 23 0 0,0-1 1 0 0,1 1-1 0 0,0-1 1 0 0,-2 18 0 0 0,2-10-38 0 0,-3 25-1 0 0,1 0 0 0 0,4 74 0 0 0,3-76 205 0 0,13 60-1 0 0,-11-77-294 0 0,2-1-1 0 0,0 0 0 0 0,1 0 0 0 0,12 22 0 0 0,-18-38-27 0 0,0-1 0 0 0,1 0 1 0 0,-1-1-1 0 0,1 1 0 0 0,0 0 0 0 0,0-1 1 0 0,0 1-1 0 0,1-1 0 0 0,-1 0 1 0 0,1 0-1 0 0,0 0 0 0 0,4 2 0 0 0,7 6-461 0 0,-14-9 468 0 0,1-1 1 0 0,0 1-1 0 0,0-1 1 0 0,-1 1-1 0 0,1-1 1 0 0,0 0-1 0 0,0 0 1 0 0,1 0-1 0 0,-1 0 1 0 0,0 0-1 0 0,0 0 1 0 0,0 0-1 0 0,1-1 1 0 0,-1 1-1 0 0,0-1 1 0 0,0 0-1 0 0,1 0 1 0 0,-1 0-1 0 0,0 0 1 0 0,4 0-1 0 0,-1-1-544 0 0,0 0 0 0 0,-1-1-1 0 0,1 1 1 0 0,0-1 0 0 0,7-4 0 0 0,4-4-5481 0 0</inkml:trace>
  <inkml:trace contextRef="#ctx0" brushRef="#br0" timeOffset="1">440 140 13968 0 0,'-1'2'637'0'0,"1"1"-427"0"0,-9 15 429 0 0,9-16-549 0 0,-1-1 0 0 0,0 0-1 0 0,1 1 1 0 0,-1-1 0 0 0,0 0-1 0 0,0 0 1 0 0,0 0 0 0 0,0 0-1 0 0,0 0 1 0 0,0 0 0 0 0,0 0 0 0 0,0 0-1 0 0,0 0 1 0 0,-2 1 0 0 0,-3 4 908 0 0,4 0-500 0 0,1-1 0 0 0,-1 1 0 0 0,1 0 0 0 0,0 0 0 0 0,1-1 0 0 0,-1 1 0 0 0,1 0 1 0 0,2 9-1 0 0,-2 3 292 0 0,1 4 214 0 0,6 32-1 0 0,-4-31-755 0 0,2 31 1 0 0,-5-47-337 0 0,0-1-1 0 0,1 1 1 0 0,0-1 0 0 0,0 1-1 0 0,1-1 1 0 0,0 1-1 0 0,0-1 1 0 0,0 0 0 0 0,4 6-1 0 0,-2-2-419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2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11520 0 0,'2'0'176'0'0,"1"0"1"0"0,0 0 0 0 0,-1 1-1 0 0,1-1 1 0 0,-1 1 0 0 0,1 0 0 0 0,-1 0-1 0 0,5 1 1 0 0,13 5 1807 0 0,-17-6-1630 0 0,0 0 0 0 0,0 0-1 0 0,1 0 1 0 0,-1 1 0 0 0,0-1-1 0 0,0 1 1 0 0,0 0 0 0 0,-1 0-1 0 0,4 2 1 0 0,24 24 1678 0 0,-15-13-917 0 0,-4-3-516 0 0,0 1 0 0 0,0 1 0 0 0,11 19 1 0 0,-19-29-552 0 0,8 14 134 0 0,0 1 0 0 0,-2 0-1 0 0,12 32 1 0 0,-19-41-138 0 0,1 0-1 0 0,-2 0 1 0 0,1 16 0 0 0,0-7-42 0 0,-2-7-2 0 0,0-1 0 0 0,0 1 0 0 0,-3 12 0 0 0,0 4 0 0 0,2-10 14 0 0,-2 0 0 0 0,0-1 0 0 0,-1 1-1 0 0,-1-1 1 0 0,0 0 0 0 0,-13 27 0 0 0,12-32-254 0 0,0-1 1 0 0,-1 1-1 0 0,0-1 1 0 0,-1 0-1 0 0,0-1 1 0 0,-1 0-1 0 0,0 0 1 0 0,0-1-1 0 0,-18 13 1 0 0,26-21-306 0 0,-1 0 1 0 0,0-1 0 0 0,0 1 0 0 0,0 0-1 0 0,0-1 1 0 0,0 1 0 0 0,0-1 0 0 0,0 0-1 0 0,0 0 1 0 0,0 0 0 0 0,-2 0 0 0 0,2 0 571 0 0,-2 0-2440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1:47.1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10136 0 0,'0'0'11457'0'0,"2"3"-10468"0"0,2 3-650 0 0,0 1-1 0 0,0 0 1 0 0,-1 0-1 0 0,0 0 1 0 0,0 0-1 0 0,-1 1 1 0 0,4 15 0 0 0,-3-5-80 0 0,-2 2 1 0 0,1 23 0 0 0,-2 5-120 0 0,-7 163-336 0 0,5-195 84 0 0,0-1-1082 0 0,0 0-1 0 0,2 0 1 0 0,1 26 0 0 0,-1-27-4194 0 0,0-4-1421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2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18287 0 0,'0'0'884'0'0,"2"-1"-382"0"0,-1 0-460 0 0,0 1 1 0 0,1-1-1 0 0,-1 0 0 0 0,0 0 1 0 0,0 0-1 0 0,0 1 1 0 0,0-1-1 0 0,0 0 1 0 0,-1 0-1 0 0,1 0 0 0 0,0-1 1 0 0,0 1-1 0 0,0-2 1 0 0,11-12-23 0 0,-8 12 293 0 0,1 0-1 0 0,0 0 0 0 0,-1 1 1 0 0,1 0-1 0 0,8-3 1 0 0,11-6 1607 0 0,-24 11-1882 0 0,1 0 0 0 0,-1 0 0 0 0,1-1 0 0 0,-1 1 0 0 0,1 0 1 0 0,-1 0-1 0 0,1 0 0 0 0,-1 0 0 0 0,1 0 0 0 0,-1 0 0 0 0,1 0 0 0 0,-1 0 0 0 0,1 0 0 0 0,0 0 1 0 0,-1 0-1 0 0,1 0 0 0 0,-1 0 0 0 0,1 0 0 0 0,-1 0 0 0 0,1 1 0 0 0,-1-1 0 0 0,1 0 0 0 0,-1 0 0 0 0,1 1 1 0 0,-1-1-1 0 0,1 0 0 0 0,-1 0 0 0 0,0 1 0 0 0,1-1 0 0 0,-1 1 0 0 0,1-1 0 0 0,-1 0 0 0 0,0 1 0 0 0,1-1 1 0 0,-1 1-1 0 0,0-1 0 0 0,1 2 0 0 0,2 5-25 0 0,-5 3-226 0 0,0 0 0 0 0,-5 15 0 0 0,3-10-106 0 0,2-7-286 0 0,1 1 0 0 0,0-1 1 0 0,0 17-1 0 0,1-24 551 0 0,1 1 0 0 0,-1-1 0 0 0,0 0 0 0 0,1 0 0 0 0,-1 1 0 0 0,1-1 0 0 0,-1 0 0 0 0,1 0 0 0 0,-1 1 0 0 0,3 1 0 0 0,1 6-119 0 0,-3-7 162 0 0,-1 1 0 0 0,1-1 0 0 0,0 1 0 0 0,0-1-1 0 0,0 0 1 0 0,1 1 0 0 0,-1-1 0 0 0,1 0 0 0 0,-1 0-1 0 0,1 0 1 0 0,2 2 0 0 0,-1 0 31 0 0,1 0 1 0 0,-1 0-1 0 0,0 1 0 0 0,-1-1 1 0 0,1 1-1 0 0,3 8 0 0 0,-5-12 10 0 0,0 1 0 0 0,0-1 0 0 0,0 1 0 0 0,0-1 0 0 0,0 0 0 0 0,1 1 0 0 0,-1-1 0 0 0,0 0 0 0 0,1 0 0 0 0,1 1 0 0 0,4 4 80 0 0,-5-4-90 0 0,21 18 400 0 0,-21-19 996 0 0,-4 0-1117 0 0,-8 3-344 0 0,-1-1 0 0 0,0 0 0 0 0,0-1 0 0 0,0 0 0 0 0,-17 1 1 0 0,24-3-72 0 0,1 0-128 0 0,0 0 1 0 0,0 0-1 0 0,1-1 1 0 0,-1 1-1 0 0,0 0 1 0 0,0-1-1 0 0,-5-1 1 0 0,-2-2-1283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3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1 103 13824 0 0,'1'1'67'0'0,"1"0"1"0"0,-1 0-1 0 0,1 0 1 0 0,-1 0-1 0 0,1-1 1 0 0,0 1-1 0 0,-1 0 1 0 0,1-1-1 0 0,0 1 1 0 0,-1-1-1 0 0,1 0 1 0 0,0 0-1 0 0,-1 0 1 0 0,1 1-1 0 0,0-2 1 0 0,0 1-1 0 0,-1 0 1 0 0,1 0-1 0 0,0 0 1 0 0,0-1-1 0 0,-1 1 1 0 0,3-2-1 0 0,-2 2-123 0 0,76-15 3354 0 0,32-9 471 0 0,7-17-2277 0 0,-110 39-1525 0 0,-3 1-114 0 0,-1 0 0 0 0,1-1 1 0 0,-1 1-1 0 0,1 0 0 0 0,-1-1 0 0 0,0 0 0 0 0,0 0 0 0 0,4-2 1 0 0,4-6-1380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3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5528 0 0,'1'1'3333'0'0,"4"12"3648"0"0,0 11-3228 0 0,1 4-2346 0 0,24 91 1341 0 0,-12-38-2461 0 0,-15-68-325 0 0,12 43-1293 0 0,-2-20-4128 0 0,2-6-1934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3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16903 0 0,'2'-1'146'0'0,"1"1"-1"0"0,0 0 0 0 0,0-1 0 0 0,0 0 1 0 0,-1 0-1 0 0,1 0 0 0 0,0 0 0 0 0,-1 0 1 0 0,1 0-1 0 0,0-1 0 0 0,2-1 0 0 0,12-7-40 0 0,16 0 228 0 0,-28 9 57 0 0,1 0 0 0 0,-1-1 0 0 0,1 1 1 0 0,-1-2-1 0 0,10-3 0 0 0,-11 4-171 0 0,0 0 0 0 0,0 0 1 0 0,0 0-1 0 0,1 1 1 0 0,-1 0-1 0 0,1 0 1 0 0,-1 0-1 0 0,1 1 0 0 0,-1-1 1 0 0,9 1-1 0 0,-7 1-69 0 0,1-1 0 0 0,-1 1 0 0 0,0 0 0 0 0,1 0 0 0 0,-1 1 0 0 0,0 0 0 0 0,9 4 0 0 0,-1 4-75 0 0,-11-5-73 0 0,0 0 0 0 0,0 0 0 0 0,0 0 0 0 0,-1 1 1 0 0,3 7-1 0 0,-3-7-1 0 0,-1-3-1 0 0,-1-1 0 0 0,1 1-1 0 0,-1 0 1 0 0,0 0 0 0 0,1-1 0 0 0,-1 1-1 0 0,0 0 1 0 0,-1 3 0 0 0,1 3-10 0 0,-1-4-6 0 0,1 0 0 0 0,-1 1 0 0 0,0-1 0 0 0,0 0 0 0 0,0 0 0 0 0,-3 5 0 0 0,-3 15-285 0 0,3-11 35 0 0,-1-1 1 0 0,0 0-1 0 0,-1 0 1 0 0,0-1-1 0 0,-13 19 1 0 0,7-11-173 0 0,6-10 259 0 0,0 0-1 0 0,0-1 0 0 0,-1 0 1 0 0,0 0-1 0 0,0 0 1 0 0,-1-1-1 0 0,0-1 0 0 0,-1 1 1 0 0,0-1-1 0 0,-14 9 0 0 0,22-16 182 0 0,0 0 0 0 0,0 1 0 0 0,0-1-1 0 0,0 0 1 0 0,-1 1 0 0 0,1-1 0 0 0,0 0 0 0 0,0 0-1 0 0,0 0 1 0 0,0 0 0 0 0,-2 0 0 0 0,2 0 3 0 0,0 0 0 0 0,1 0-1 0 0,-1-1 1 0 0,0 1 0 0 0,1 0 0 0 0,-1 1 0 0 0,0-1 0 0 0,0 0 0 0 0,1 0 0 0 0,-1 0-1 0 0,0 0 1 0 0,1 0 0 0 0,-1 1 0 0 0,0-1 0 0 0,1 0 0 0 0,-1 1 0 0 0,1-1 0 0 0,-1 0 0 0 0,0 1-1 0 0,0 0 1 0 0,0 0 299 0 0,-1-2 284 0 0,1 1-493 0 0,1 0 0 0 0,0 0 0 0 0,-1 0 0 0 0,1-1 0 0 0,0 1 1 0 0,-1 0-1 0 0,1 0 0 0 0,0 0 0 0 0,-1 0 0 0 0,1 0 1 0 0,0-1-1 0 0,-1 1 0 0 0,1 0 0 0 0,0 0 0 0 0,0-1 1 0 0,-1 1-1 0 0,1 0 0 0 0,0 0 0 0 0,0-1 0 0 0,-1 1 0 0 0,1 0 1 0 0,0-1-1 0 0,0 1 0 0 0,0 0 0 0 0,0-1 0 0 0,-1 1 1 0 0,6-4 24 0 0,0 1 0 0 0,0 0 1 0 0,0 0-1 0 0,0 0 1 0 0,0 1-1 0 0,1-1 0 0 0,9-1 1 0 0,44-7 765 0 0,-42 8-639 0 0,29-7-1 0 0,-38 8-203 0 0,0 1 1 0 0,0 0-1 0 0,0 0 0 0 0,0 1 0 0 0,0 0 1 0 0,0 0-1 0 0,0 1 0 0 0,10 2 0 0 0,30 2 70 0 0,24 4-192 0 0,-37-6-804 0 0,-32-3 599 0 0,-1 0 1 0 0,1 1 0 0 0,-1-1 0 0 0,1 1 0 0 0,-1 0 0 0 0,1 0 0 0 0,-1 0 0 0 0,0 0 0 0 0,1 0 0 0 0,1 2 0 0 0,1 2-1447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4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24 12440 0 0,'0'0'957'0'0,"0"-2"-624"0"0,0-19 11932 0 0,-1 21-11782 0 0,-4 3-446 0 0,1 1-1 0 0,-1-1 1 0 0,1 0 0 0 0,0 1 0 0 0,0 0 0 0 0,1 0-1 0 0,-1 0 1 0 0,1 1 0 0 0,0-1 0 0 0,0 1-1 0 0,0-1 1 0 0,1 1 0 0 0,-1 0 0 0 0,-1 6 0 0 0,-2 7 41 0 0,0 0 0 0 0,1 0 1 0 0,-2 19-1 0 0,4-15-104 0 0,2-1-1 0 0,0 0 1 0 0,0 1-1 0 0,2-1 1 0 0,1 1-1 0 0,7 34 1 0 0,-1-33-382 0 0,1 0 0 0 0,1 0-1 0 0,1-2 1 0 0,1 1 0 0 0,20 27 0 0 0,-30-46 248 0 0,10 13-1956 0 0,3-4-3292 0 0,6-2-1937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4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6912 0 0,'0'0'6921'0'0,"0"8"-4910"0"0,2 14 4127 0 0,-3-19-5828 0 0,1 0 1 0 0,0-1-1 0 0,0 1 1 0 0,1 0-1 0 0,-1 0 1 0 0,2 6-1 0 0,0-5-84 0 0,-1 0-1 0 0,0 1 0 0 0,0-1 1 0 0,0 1-1 0 0,0-1 0 0 0,-1 1 1 0 0,0 6-1 0 0,1-1-93 0 0,-1 1-1 0 0,1-1 1 0 0,1 0 0 0 0,0 1 0 0 0,0-1 0 0 0,8 19 0 0 0,-3-12-292 0 0,-6-14-87 0 0,-1-1 0 0 0,1 0 0 0 0,0 0-1 0 0,0 0 1 0 0,0 0 0 0 0,1 0 0 0 0,-1 0 0 0 0,0 0-1 0 0,1 0 1 0 0,2 2 0 0 0,0 1-2426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5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1 406 12896 0 0,'0'0'997'0'0,"3"0"-444"0"0,-2 0-527 0 0,8-1 935 0 0,-1 2-1 0 0,1-1 0 0 0,-1 1 0 0 0,1 0 1 0 0,-1 1-1 0 0,11 3 0 0 0,-9-1-288 0 0,-7-4-501 0 0,-1 1 0 0 0,0 0 0 0 0,1 0 0 0 0,-1 0 0 0 0,0 0 0 0 0,0 0 0 0 0,1 1 0 0 0,-1-1 0 0 0,0 1 0 0 0,0-1 0 0 0,-1 1 0 0 0,1 0 0 0 0,0 0 0 0 0,0 0 0 0 0,-1 0 0 0 0,0 0 1 0 0,2 3-1 0 0,1 0 61 0 0,1 0 0 0 0,-1 0 1 0 0,10 8-1 0 0,-8-7-36 0 0,0-1 0 0 0,-1 1 0 0 0,8 10 0 0 0,17 21 252 0 0,-23-30-400 0 0,-1 0 1 0 0,1 1-1 0 0,-2 0 0 0 0,1 0 1 0 0,-1 1-1 0 0,8 16 0 0 0,-12-21-46 0 0,1 3 13 0 0,0-1 0 0 0,1 1 0 0 0,0 0-1 0 0,0-1 1 0 0,6 10 0 0 0,-5-11-8 0 0,-1-2-7 0 0,-1 0 1 0 0,1 0-1 0 0,-1 0 1 0 0,0 0-1 0 0,0 1 1 0 0,0-1-1 0 0,-1 1 1 0 0,1-1-1 0 0,-1 1 1 0 0,1 0-1 0 0,-1-1 1 0 0,-1 1 0 0 0,1 0-1 0 0,0 0 1 0 0,-1 0-1 0 0,0 0 1 0 0,0 6-1 0 0,-1-3-3 0 0,0-1 1 0 0,1 1-1 0 0,0 0 0 0 0,0 0 1 0 0,3 13-1 0 0,-2-15-16 0 0,0-1 0 0 0,0 0-1 0 0,-1 1 1 0 0,1-1 0 0 0,-1 0 0 0 0,0 1-1 0 0,0-1 1 0 0,0 1 0 0 0,-1-1-1 0 0,0 0 1 0 0,0 1 0 0 0,0-1 0 0 0,0 0-1 0 0,-1 0 1 0 0,1 0 0 0 0,-1 0 0 0 0,0 0-1 0 0,0 0 1 0 0,-5 5 0 0 0,5-4-29 0 0,-1-1 0 0 0,1 1 0 0 0,0 0 0 0 0,-2 6 0 0 0,2-5-31 0 0,0 1 0 0 0,-1-1 1 0 0,-3 7-1 0 0,3-9 5 0 0,-26 41-731 0 0,26-41 550 0 0,0 0 0 0 0,0-1 0 0 0,-1 1 0 0 0,0-1 0 0 0,0 1 0 0 0,0-1 0 0 0,0 0 0 0 0,-7 3 0 0 0,-6 3-1373 0 0,2 0-62 0 0</inkml:trace>
  <inkml:trace contextRef="#ctx0" brushRef="#br0" timeOffset="1">406 41 5984 0 0,'0'0'464'0'0,"2"-1"-306"0"0,-1-1-59 0 0,11-11 11 0 0,-7 3 2820 0 0,-4 9-2534 0 0,0 0-1 0 0,-1 0 1 0 0,1 0 0 0 0,0 0-1 0 0,0 0 1 0 0,0 0 0 0 0,0 1-1 0 0,-1-1 1 0 0,1 0 0 0 0,0 1-1 0 0,0-1 1 0 0,1 0 0 0 0,7-2 7028 0 0,-7 3-6128 0 0,15 0 900 0 0,-15 0-1310 0 0,0 1-587 0 0,3 2-130 0 0,-3-3-158 0 0,-1 1 1 0 0,0-1 0 0 0,0 1 0 0 0,0 0 0 0 0,0-1 0 0 0,1 1-1 0 0,-1 0 1 0 0,0 0 0 0 0,0-1 0 0 0,0 1 0 0 0,0 0 0 0 0,-1 0-1 0 0,1 0 1 0 0,0 0 0 0 0,0 0 0 0 0,-1 0 0 0 0,1 1-1 0 0,0-1 1 0 0,-1 0 0 0 0,1 0 0 0 0,-1 0 0 0 0,1 1 0 0 0,-1-1-1 0 0,0 0 1 0 0,0 1 0 0 0,1 1 0 0 0,-4 6 26 0 0,2-8-31 0 0,0 1 0 0 0,1 0 0 0 0,-1-1-1 0 0,1 1 1 0 0,-1 0 0 0 0,1 0 0 0 0,0-1 0 0 0,0 1-1 0 0,0 0 1 0 0,0 0 0 0 0,0 2 0 0 0,2 3-20 0 0,-1-5 1 0 0,-1 0 0 0 0,1 0 0 0 0,-1-1 0 0 0,0 1 0 0 0,0 0 0 0 0,1 0 0 0 0,-1-1 0 0 0,0 1 1 0 0,0 0-1 0 0,-1 0 0 0 0,1-1 0 0 0,-1 4 0 0 0,-5 10-86 0 0,4-11 57 0 0,0 0-1 0 0,0 0 1 0 0,1 0 0 0 0,0 0 0 0 0,0 0 0 0 0,0 0 0 0 0,0 0 0 0 0,0 0 0 0 0,1 1 0 0 0,0-1 0 0 0,0 6 0 0 0,0-7 10 0 0,1-1 8 0 0,-1 0 0 0 0,1 0 1 0 0,-1 0-1 0 0,0 0 0 0 0,0 0 0 0 0,0 0 0 0 0,0 0 0 0 0,0 0 1 0 0,-1-1-1 0 0,1 1 0 0 0,0 0 0 0 0,-1 0 0 0 0,0 2 1 0 0,0-3 15 0 0,1 0 1 0 0,-1 0 0 0 0,1 0 0 0 0,-1 0-1 0 0,1 0 1 0 0,0 0 0 0 0,-1 0 0 0 0,1 1-1 0 0,0-1 1 0 0,0 0 0 0 0,0 0 0 0 0,0 0-1 0 0,0 0 1 0 0,0 0 0 0 0,0 0 0 0 0,0 1 0 0 0,0-1-1 0 0,1 0 1 0 0,-1 0 0 0 0,0 0 0 0 0,1 0-1 0 0,-1 0 1 0 0,1 0 0 0 0,-1 0 0 0 0,1 0-1 0 0,-1 0 1 0 0,1 0 0 0 0,0 0 0 0 0,1 1-1 0 0,-2-1 0 0 0,1 0-2 0 0,-1-1 0 0 0,1 1 0 0 0,-1 0 1 0 0,0 0-1 0 0,1 0 0 0 0,-1 0 0 0 0,0 0 0 0 0,1 0 1 0 0,-1 0-1 0 0,0 0 0 0 0,0 0 0 0 0,0 0 0 0 0,0 0 1 0 0,0 0-1 0 0,0 0 0 0 0,0 0 0 0 0,-1 0 0 0 0,1 0 1 0 0,-1 2-1 0 0,1-3 7 0 0,0 0-1 0 0,0 0 1 0 0,0 0 0 0 0,0 0-1 0 0,0 0 1 0 0,0 0 0 0 0,0 0-1 0 0,0 1 1 0 0,0-1 0 0 0,0 0 0 0 0,0 0-1 0 0,0 0 1 0 0,0 0 0 0 0,0 0-1 0 0,0 0 1 0 0,0 0 0 0 0,0 0-1 0 0,0 0 1 0 0,0 1 0 0 0,0-1-1 0 0,0 0 1 0 0,0 0 0 0 0,0 0 0 0 0,0 0-1 0 0,0 0 1 0 0,0 0 0 0 0,0 0-1 0 0,0 0 1 0 0,1 0 0 0 0,-1 0-1 0 0,0 0 1 0 0,0 1 0 0 0,0-1 0 0 0,0 0-1 0 0,0 0 1 0 0,0 0 0 0 0,0 0-1 0 0,0 0 1 0 0,0 0 0 0 0,0 0-1 0 0,0 0 1 0 0,1 0 0 0 0,-1 0-1 0 0,0 0 1 0 0,0 0 0 0 0,0 0 0 0 0,0 0-1 0 0,37 21-150 0 0,-33-21 252 0 0,-1-1-109 0 0,1 0 0 0 0,-1 0 1 0 0,1 1-1 0 0,-1 0 1 0 0,1 0-1 0 0,-1 0 1 0 0,1 0-1 0 0,-1 0 1 0 0,7 2-1 0 0,-6-1-199 0 0,1-1 0 0 0,-1 1 0 0 0,0-1-1 0 0,1 0 1 0 0,-1 0 0 0 0,7-1 0 0 0,-3-4-801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5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10592 0 0,'31'7'1152'0'0,"-16"-7"-1152"0"0,7 0 2264 0 0,-7-4 423 0 0,1 4 97 0 0,5-3 8 0 0,10 3-1688 0 0,-10-6-336 0 0,1 2-72 0 0,-1-2-16 0 0,-6 6-616 0 0,11-4-128 0 0,1 0-32 0 0,-2-2-10079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5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 10136 0 0,'9'-4'769'0'0,"1"1"-1"0"0,17-4 1 0 0,-1-1 3601 0 0,-10 3-3411 0 0,-7 3-106 0 0,0-1-1 0 0,14-6 0 0 0,-6 2 147 0 0,12-4-168 0 0,-26 10-339 0 0,0 0-555 0 0,7-1-598 0 0,-7 1-280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6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 13560 0 0,'0'0'2524'0'0,"-1"2"-1354"0"0,-10 18 1063 0 0,-2 0-683 0 0,-11 28-148 0 0,16-33-1370 0 0,1 0 0 0 0,0 0 0 0 0,1 0 0 0 0,1 1 0 0 0,-6 23 0 0 0,6-15-32 0 0,4-22-6 0 0,0 3 16 0 0,7 9-110 0 0,-5-13 8 0 0,-1 1 28 0 0,1-1 64 0 0,-1-1 0 0 0,0 1-1 0 0,0 0 1 0 0,0-1-1 0 0,0 1 1 0 0,1-1 0 0 0,-1 1-1 0 0,0-1 1 0 0,1 1-1 0 0,-1-1 1 0 0,0 1 0 0 0,1-1-1 0 0,-1 1 1 0 0,1-1 0 0 0,-1 1-1 0 0,0-1 1 0 0,1 1-1 0 0,-1-1 1 0 0,1 0 0 0 0,-1 1-1 0 0,1-1 1 0 0,0 0-1 0 0,-1 0 1 0 0,1 1 0 0 0,-1-1-1 0 0,1 0 1 0 0,0 0-1 0 0,0 0 1 0 0,2 1-1 0 0,4 3 13 0 0,2 1-46 0 0,0-1 0 0 0,1 0 0 0 0,-1 0 0 0 0,1-1 0 0 0,19 4 0 0 0,-26-6 34 0 0,1 0 1 0 0,0 0-1 0 0,0 0 0 0 0,-1 0 0 0 0,7 4 0 0 0,16 5-11 0 0,8-2-35 0 0,5 0 42 0 0,54 19 0 0 0,-82-22 4 0 0,7 5 1 0 0,-16-6 2 0 0,0 0 4 0 0,1-1 19 0 0,-1 0 0 0 0,1 0 0 0 0,0 0 0 0 0,-1 1 1 0 0,0-1-1 0 0,3 7 0 0 0,-4-8-10 0 0,0-1 0 0 0,-1 1 0 0 0,1 0 0 0 0,-1 0-1 0 0,1-1 1 0 0,-1 1 0 0 0,0 0 0 0 0,0 0 0 0 0,0 0 0 0 0,0-1 0 0 0,0 1 0 0 0,0 0 0 0 0,0 0 0 0 0,-1 0 0 0 0,1-1 0 0 0,-1 1-1 0 0,1 0 1 0 0,-2 2 0 0 0,-5 14 141 0 0,7-16-129 0 0,-1 1 1 0 0,0 0 0 0 0,0 0 0 0 0,0 0 0 0 0,-1-1 0 0 0,1 1 0 0 0,-1-1-1 0 0,-3 5 1 0 0,-5 2 4 0 0,-1 0-1 0 0,0-1 1 0 0,0 0-1 0 0,0-1 1 0 0,-18 8-1 0 0,19-10 61 0 0,-1-1-1 0 0,-21 6 1 0 0,2 0 226 0 0,24-8-352 0 0,0 0 0 0 0,0-1 0 0 0,-1 1 0 0 0,1-1 0 0 0,0-1 0 0 0,0 1 0 0 0,-1-1-1 0 0,-6 0 1 0 0,10-1-112 0 0,0 1 0 0 0,0 0 0 0 0,-1-1 0 0 0,2 0 0 0 0,-1 0-1 0 0,0 0 1 0 0,0 0 0 0 0,0 0 0 0 0,0 0 0 0 0,1-1 0 0 0,-1 0-1 0 0,0 1 1 0 0,1-1 0 0 0,0 0 0 0 0,-1 0 0 0 0,1 0 0 0 0,0 0 0 0 0,-3-5-1 0 0,4 6 16 0 0,1 1 0 0 0,-1-1 0 0 0,1 0 0 0 0,0 0-1 0 0,0 0 1 0 0,-1 1 0 0 0,1-1 0 0 0,0 0 0 0 0,0 0-1 0 0,0 0 1 0 0,0 0 0 0 0,0 1 0 0 0,0-1 0 0 0,0 0-1 0 0,0 0 1 0 0,0 0 0 0 0,0 0 0 0 0,1 1 0 0 0,-1-1-1 0 0,1-1 1 0 0,10-17-2286 0 0,-6 10 1821 0 0,11-19-1515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1:47.5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17 16559 0 0,'-5'-16'8064'0'0,"6"20"-7907"0"0,0 1 0 0 0,0 0 0 0 0,-1-1 0 0 0,0 1 0 0 0,1 0 0 0 0,-2 7 0 0 0,-4 32 399 0 0,5-42-533 0 0,-8 46 188 0 0,-15 49 0 0 0,13-33-199 0 0,9-60-11 0 0,0 4-3 0 0,7 11 14 0 0,-5-17-8 0 0,0-1 0 0 0,0 0 1 0 0,1 0-1 0 0,-1 0 0 0 0,0 0 0 0 0,1 0 1 0 0,-1 0-1 0 0,1 0 0 0 0,-1 0 1 0 0,1 0-1 0 0,-1 0 0 0 0,1-1 0 0 0,-1 1 1 0 0,3 0-1 0 0,6 0 17 0 0,0 0 1 0 0,0 0-1 0 0,0-1 0 0 0,0 0 1 0 0,14-3-1 0 0,-16 2-5 0 0,1-1 0 0 0,-1-1 1 0 0,0 1-1 0 0,0-1 0 0 0,0-1 1 0 0,10-5-1 0 0,18-8 47 0 0,-24 11-215 0 0,1 0-1 0 0,-1-1 0 0 0,0-1 1 0 0,-1 0-1 0 0,17-15 1 0 0,-22 18-291 0 0,-6 5 321 0 0,0 0 0 0 0,1-1 1 0 0,-1 1-1 0 0,0 0 1 0 0,1-1-1 0 0,-1 1 0 0 0,0 0 1 0 0,1-1-1 0 0,-1 1 1 0 0,0 0-1 0 0,0-1 1 0 0,1 1-1 0 0,-1-1 0 0 0,0 1 1 0 0,0-1-1 0 0,0 1 1 0 0,0 0-1 0 0,0-1 1 0 0,1 1-1 0 0,-1-1 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6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33 17911 0 0,'0'0'1363'0'0,"0"-3"-930"0"0,0 1-362 0 0,0 2-65 0 0,0-1-1 0 0,0 0 1 0 0,1 0 0 0 0,-1 0 0 0 0,0 1 0 0 0,0-1 0 0 0,0 0 0 0 0,0 0-1 0 0,-1 0 1 0 0,1 1 0 0 0,0-1 0 0 0,0 0 0 0 0,0 0 0 0 0,-1 1 0 0 0,1-2-1 0 0,-1 1 76 0 0,1 0-1 0 0,-1 0 0 0 0,1 1 1 0 0,-1-1-1 0 0,1 0 0 0 0,-1 1 1 0 0,1-1-1 0 0,-1 0 0 0 0,1 1 0 0 0,-1-1 1 0 0,0 0-1 0 0,0 1 0 0 0,1-1 1 0 0,-1 1-1 0 0,0 0 0 0 0,0-1 1 0 0,1 1-1 0 0,-1-1 0 0 0,0 1 0 0 0,0 0 1 0 0,0 0-1 0 0,0 0 0 0 0,-1-1 1 0 0,1 1 237 0 0,0 0-151 0 0,0 0 1 0 0,-1-1 0 0 0,1 1-1 0 0,0 0 1 0 0,0 0-1 0 0,0 0 1 0 0,-1 0 0 0 0,1 0-1 0 0,0 0 1 0 0,0 0 0 0 0,-1 0-1 0 0,1 1 1 0 0,0-1-1 0 0,0 0 1 0 0,0 1 0 0 0,0-1-1 0 0,0 1 1 0 0,-1-1 0 0 0,1 1-1 0 0,0 0 1 0 0,-1 0 0 0 0,-18 19 219 0 0,17-18-116 0 0,-1 4-239 0 0,0-1 0 0 0,0 1 1 0 0,0 0-1 0 0,1 0 0 0 0,0 0 0 0 0,-5 11 0 0 0,-9 42 118 0 0,11-35-133 0 0,-1 6-27 0 0,2 0 0 0 0,0 1 0 0 0,3-1 0 0 0,0 1 0 0 0,5 50 0 0 0,-1-66-23 0 0,0 0 0 0 0,7 22 1 0 0,-2-11-22 0 0,-3-12-263 0 0,0 0-1 0 0,1 0 1 0 0,1 0-1 0 0,0-1 1 0 0,1 1 0 0 0,0-2-1 0 0,1 1 1 0 0,1-1-1 0 0,0 0 1 0 0,1-1 0 0 0,0 0-1 0 0,15 13 1 0 0,-4-11-5291 0 0,5-2-1677 0 0</inkml:trace>
  <inkml:trace contextRef="#ctx0" brushRef="#br0" timeOffset="1">436 182 10592 0 0,'-1'1'7751'0'0,"-4"8"-6495"0"0,3-6-922 0 0,0 0-1 0 0,0 0 1 0 0,0 0-1 0 0,1 0 1 0 0,-1 1-1 0 0,-1 5 1 0 0,-2 10 1020 0 0,4-16-1235 0 0,0-1 0 0 0,0 1 0 0 0,0 0 0 0 0,0 0 0 0 0,1 0 0 0 0,0 0 1 0 0,-1 0-1 0 0,1 0 0 0 0,0 0 0 0 0,1 6 0 0 0,3 68 1145 0 0,1-48-1037 0 0,-4-16-470 0 0,1 0-1 0 0,1-1 1 0 0,6 19-1 0 0,-9-31-75 0 0,0 1-1 0 0,1-1 0 0 0,-1 1 0 0 0,0 0 1 0 0,1-1-1 0 0,-1 1 0 0 0,1-1 0 0 0,-1 1 1 0 0,0-1-1 0 0,1 1 0 0 0,-1-1 0 0 0,1 0 1 0 0,0 1-1 0 0,-1-1 0 0 0,1 0 1 0 0,-1 1-1 0 0,2-1 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7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2304 0 0,'2'1'3171'0'0,"3"0"-973"0"0,1 2 0 0 0,-1-1 0 0 0,9 6 1 0 0,12 13 1981 0 0,-16-10-3137 0 0,0 1 0 0 0,12 18 0 0 0,28 52 1919 0 0,-38-61-2502 0 0,-7-12-210 0 0,-1 0-1 0 0,0 0 0 0 0,2 12 1 0 0,3 5 48 0 0,-4-12-224 0 0,0 1 1 0 0,-1 1-1 0 0,0-1 0 0 0,-1 0 1 0 0,-1 1-1 0 0,-1-1 0 0 0,0 1 0 0 0,-1 0 1 0 0,-1-1-1 0 0,0 1 0 0 0,-1 0 1 0 0,0-1-1 0 0,-6 18 0 0 0,-3 4-180 0 0,-2-1 0 0 0,-2-1 0 0 0,-20 38 0 0 0,28-58-34 0 0,-9 13-1016 0 0,12-22 28 0 0,-1 1 0 0 0,-5 13-1 0 0,9-17 580 0 0,-9 11-7460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7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19895 0 0,'0'0'1803'0'0,"3"0"-1379"0"0,13 0 891 0 0,22 3-1 0 0,24 16-140 0 0,-41-12-1080 0 0,27 5 0 0 0,-23-4-403 0 0,-1-1-1702 0 0,-9-5-3620 0 0,0-6-2187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7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1 11976 0 0,'-1'1'3432'0'0,"-1"4"-2047"0"0,-1-1 1 0 0,0 0 0 0 0,-1 0 0 0 0,-5 6-1 0 0,5-6-1009 0 0,1 0 0 0 0,-1 0-1 0 0,1 0 1 0 0,0 1-1 0 0,-5 6 1 0 0,-14 34 733 0 0,-9 18-619 0 0,21-37-444 0 0,0 1 1 0 0,2-1 0 0 0,-5 32-1 0 0,7-22-53 0 0,-3 41-37 0 0,8-67 39 0 0,1 1 0 0 0,0 0 1 0 0,1-1-1 0 0,0 1 0 0 0,3 10 0 0 0,1 0-29 0 0,10 35-43 0 0,-13-50-16 0 0,1 0 0 0 0,-1-1 1 0 0,1 1-1 0 0,0-1 0 0 0,0 0 1 0 0,8 10-1 0 0,0-8-112 0 0,0-5 118 0 0,-8-2 84 0 0,0 0 0 0 0,0-1 0 0 0,0 1-1 0 0,0-1 1 0 0,0 0 0 0 0,0 0 0 0 0,0 0-1 0 0,0-1 1 0 0,0 1 0 0 0,4-4 0 0 0,25-19 239 0 0,-25 18 9 0 0,-6 5-219 0 0,0 0 0 0 0,0 0 1 0 0,-1-1-1 0 0,1 1 0 0 0,0 0 1 0 0,-1 0-1 0 0,1-1 1 0 0,-1 1-1 0 0,0 0 0 0 0,1 0 1 0 0,-1-1-1 0 0,0 1 0 0 0,0 0 1 0 0,0-1-1 0 0,1 1 1 0 0,-2-1-1 0 0,1 1 0 0 0,0 0 1 0 0,-1-3-1 0 0,1-3 52 0 0,0 5-73 0 0,0 0 0 0 0,-1 0 1 0 0,1 0-1 0 0,-1 1 0 0 0,1-1 1 0 0,-1 0-1 0 0,1 0 0 0 0,-1 1 0 0 0,0-1 1 0 0,0 1-1 0 0,0-1 0 0 0,0 1 1 0 0,0-1-1 0 0,0 1 0 0 0,-1-1 0 0 0,1 1 1 0 0,0 0-1 0 0,-1 0 0 0 0,1 0 1 0 0,-1 0-1 0 0,1 0 0 0 0,-1 0 1 0 0,1 0-1 0 0,-1 0 0 0 0,0 0 0 0 0,0 1 1 0 0,1-1-1 0 0,-1 1 0 0 0,-3-1 1 0 0,-2-1-10 0 0,1 1 0 0 0,-1 0 0 0 0,1 1 0 0 0,-1 0 0 0 0,1 0 0 0 0,-1 0 0 0 0,-10 2 0 0 0,1 2-250 0 0,0 0 0 0 0,0 1 1 0 0,-29 13-1 0 0,7 4-7034 0 0,17-5-502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8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30 16727 0 0,'-10'-1'1786'0'0,"9"0"-1762"0"0,0-2-31 0 0,-18 2 5628 0 0,21 1-5177 0 0,18-1 438 0 0,28-5-1 0 0,-3 0-522 0 0,-10 4-326 0 0,-21 2-278 0 0,26-4 1 0 0,-31 3-630 0 0,0-1 1 0 0,14 1 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8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9672 0 0,'0'0'1032'0'0,"15"0"-1032"0"0,-11 0 1480 0 0,13 0 264 0 0,-1 0 48 0 0,-1 0 15 0 0,7 0-775 0 0,-3 0-152 0 0,2 0-32 0 0,7 0-8 0 0,-7 0-320 0 0,-2 0-64 0 0,8 0-8 0 0,1 5-8 0 0,-3-1-1504 0 0,2-4-304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9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11056 0 0,'-37'0'6398'0'0,"36"5"-4805"0"0,-2 5-1320 0 0,1 0 0 0 0,0 1-1 0 0,0-1 1 0 0,0 18-1 0 0,0 1-191 0 0,1-10-50 0 0,0 0-1 0 0,1 0 1 0 0,4 24 0 0 0,-1-13-30 0 0,13 44-169 0 0,-15-64 51 0 0,1-1-1 0 0,0 0 0 0 0,1-1 0 0 0,0 1 1 0 0,0 0-1 0 0,9 16 0 0 0,-2-6-854 0 0,0 5-464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29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14192 0 0,'0'0'1425'0'0,"2"-1"-1304"0"0,8-3 381 0 0,-1 0 0 0 0,1 1 0 0 0,-1 0 0 0 0,1 0 0 0 0,14-1 0 0 0,12 0 1016 0 0,40 1 0 0 0,-9 1-1372 0 0,-1 0-5167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30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12784 0 0,'0'0'4305'0'0,"0"1"-3316"0"0,2 21 233 0 0,1 0 0 0 0,8 34 0 0 0,-6-31-911 0 0,26 101 105 0 0,-24-90-412 0 0,-7-29-34 0 0,1 0 0 0 0,1-1 0 0 0,-1 1 0 0 0,4 9 0 0 0,2 1-308 0 0,-2-4-858 0 0,12 22 0 0 0,-3-16-5903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30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6912 0 0,'2'0'528'0'0,"1"-1"-177"0"0,1 1 1 0 0,-1-1 0 0 0,1 0 0 0 0,-1-1-1 0 0,0 1 1 0 0,1-1 0 0 0,5-3-1 0 0,-5 3 678 0 0,1-1 0 0 0,-1 1 0 0 0,1 0 0 0 0,0 1 0 0 0,5-3 0 0 0,-2 3-320 0 0,0 1 0 0 0,0 0-1 0 0,0 0 1 0 0,0 0-1 0 0,0 1 1 0 0,9 2-1 0 0,-4 0-306 0 0,-1 0 0 0 0,1 2 0 0 0,-1-1 0 0 0,0 2 0 0 0,13 7 0 0 0,-21-10-382 0 0,-1 0 0 0 0,1 1 0 0 0,-1-1 0 0 0,0 1 0 0 0,0 0 0 0 0,0-1 0 0 0,-1 1 0 0 0,1 1 0 0 0,-1-1 0 0 0,0 0 0 0 0,0 0-1 0 0,0 1 1 0 0,-1-1 0 0 0,1 1 0 0 0,-1 0 0 0 0,0-1 0 0 0,-1 1 0 0 0,1 0 0 0 0,-1 6 0 0 0,-4 8-519 0 0,-2-1 1 0 0,0 0-1 0 0,-1 0 1 0 0,-1 0-1 0 0,-1-1 0 0 0,-13 20 1 0 0,12-19-99 0 0,-1 3-389 0 0,10-19 631 0 0,2-3 835 0 0,2-1-297 0 0,-1 0-1 0 0,1 0 1 0 0,0 0 0 0 0,0 0-1 0 0,1 0 1 0 0,-1 1 0 0 0,0 0-1 0 0,0-1 1 0 0,1 1 0 0 0,-1 1-1 0 0,1-1 1 0 0,-1 0-1 0 0,1 1 1 0 0,-1 0 0 0 0,1-1-1 0 0,-1 1 1 0 0,1 1 0 0 0,5 0-1 0 0,8 2 322 0 0,0 0 0 0 0,26 10 0 0 0,-30-9-321 0 0,91 33-1749 0 0,-82-28 532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1:47.9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1 15000 0 0,'0'0'4335'0'0,"0"2"-2839"0"0,-5 11 15 0 0,3-7-750 0 0,0 0-1 0 0,0 0 1 0 0,1 0-1 0 0,-2 11 1 0 0,10 146 2637 0 0,-4-134-3313 0 0,-2-12-89 0 0,1 0 1 0 0,1-1-1 0 0,0 1 0 0 0,8 21 1 0 0,-9-34-164 0 0,1 1 1 0 0,0 0 0 0 0,0-1-1 0 0,0 1 1 0 0,0-1-1 0 0,0 0 1 0 0,7 5 0 0 0,4 7-1890 0 0,1-1 296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31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31 3224 0 0,'-12'16'14557'0'0,"14"-17"-13721"0"0,5-2-282 0 0,1 0 0 0 0,-1 1 0 0 0,15-3 0 0 0,16-5 611 0 0,-29 8-1021 0 0,0-1 0 0 0,-1 1-1 0 0,16-1 1 0 0,2-1-232 0 0,-1 2-160 0 0,-10 1-1169 0 0,1-1-3503 0 0,5-2-1924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31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80 3224 0 0,'0'0'6'0'0,"0"0"1"0"0,0 0-1 0 0,0 0 1 0 0,-1 0-1 0 0,1 0 0 0 0,0 0 1 0 0,0 0-1 0 0,0 0 0 0 0,0 0 1 0 0,0-1-1 0 0,0 1 1 0 0,-1 0-1 0 0,1 0 0 0 0,0 0 1 0 0,0 0-1 0 0,0 0 1 0 0,0 0-1 0 0,0 0 0 0 0,0-1 1 0 0,0 1-1 0 0,0 0 1 0 0,0 0-1 0 0,-1 0 0 0 0,1 0 1 0 0,0 0-1 0 0,0-1 1 0 0,0 1-1 0 0,0 0 0 0 0,0 0 1 0 0,0 0-1 0 0,0 0 1 0 0,0 0-1 0 0,0-1 0 0 0,0 1 1 0 0,0 0-1 0 0,0 0 1 0 0,0 0-1 0 0,0 0 0 0 0,0-1 1 0 0,1 1-1 0 0,-1 0 1 0 0,0 0-1 0 0,0 0 0 0 0,0 0 1 0 0,3-2 179 0 0,0 0 0 0 0,0 1 0 0 0,0-1 0 0 0,0 1 0 0 0,6-1 0 0 0,12-6 4691 0 0,-15 6-3669 0 0,-1 0 0 0 0,1 1-1 0 0,0-1 1 0 0,-1 1 0 0 0,8-1 0 0 0,19-4 690 0 0,-20 2-1271 0 0,0 1-1 0 0,-1 0 1 0 0,15-1 0 0 0,-16 3-317 0 0,-1-1 0 0 0,1 0 0 0 0,8-4 0 0 0,-10 3-162 0 0,-1 1 0 0 0,0 0 1 0 0,0 0-1 0 0,1 1 0 0 0,9-1 0 0 0,34-1-627 0 0,-48 3-27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31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8752 0 0,'0'0'2354'0'0,"-12"6"3746"0"0,8-3-5847 0 0,2-1 36 0 0,-1 0 0 0 0,0 0 0 0 0,1 0-1 0 0,0 1 1 0 0,-1-1 0 0 0,1 0-1 0 0,0 1 1 0 0,0 0 0 0 0,0 0 0 0 0,1-1-1 0 0,-1 1 1 0 0,-2 6 0 0 0,4-6-193 0 0,-2 2-13 0 0,1 0 1 0 0,0 0-1 0 0,0 1 0 0 0,0-1 0 0 0,1 1 1 0 0,-1-1-1 0 0,1 0 0 0 0,1 1 0 0 0,-1-1 1 0 0,1 1-1 0 0,0-1 0 0 0,2 7 0 0 0,1-2-38 0 0,-2-5-29 0 0,0-1 1 0 0,0 1 0 0 0,1 0 0 0 0,-1-1 0 0 0,5 6 0 0 0,19 25 25 0 0,-16-20-24 0 0,16 17 0 0 0,40 29 25 0 0,-27-28-11 0 0,-38-32 13 0 0,0 0 0 0 0,0 1 1 0 0,1-1-1 0 0,-1 0 0 0 0,0 0 0 0 0,0 0 0 0 0,0 1 1 0 0,-1-1-1 0 0,1 1 0 0 0,0-1 0 0 0,0 0 0 0 0,-1 1 1 0 0,1 0-1 0 0,-1-1 0 0 0,1 1 0 0 0,-1-1 0 0 0,0 1 0 0 0,1-1 1 0 0,-1 1-1 0 0,0 0 0 0 0,0-1 0 0 0,0 1 0 0 0,0 0 1 0 0,-1-1-1 0 0,1 1 0 0 0,0-1 0 0 0,-1 1 0 0 0,0 2 1 0 0,0-2 0 0 0,0-1 1 0 0,0 0 0 0 0,1 0 0 0 0,-1 0 0 0 0,0 0-1 0 0,0 0 1 0 0,0 0 0 0 0,0 0 0 0 0,0 0 0 0 0,0 0-1 0 0,-1 0 1 0 0,1 0 0 0 0,0-1 0 0 0,0 1 0 0 0,-3 0-1 0 0,-22 7 211 0 0,17-6-184 0 0,1 0-208 0 0,-1 0 0 0 0,0-1 0 0 0,0 0 0 0 0,0-1-1 0 0,0 0 1 0 0,0 0 0 0 0,0-1 0 0 0,0 0 0 0 0,0 0-1 0 0,0-1 1 0 0,1 0 0 0 0,-17-7 0 0 0,16 4-848 0 0,2-4-37 0 0</inkml:trace>
  <inkml:trace contextRef="#ctx0" brushRef="#br0" timeOffset="1">388 192 12984 0 0,'0'0'1178'0'0,"3"1"-971"0"0,4 1-458 0 0,5 1 1216 0 0,-1 0 1 0 0,1-1-1 0 0,0-1 0 0 0,12 1 1 0 0,4-2 471 0 0,0-2 1 0 0,0 0 0 0 0,54-13-1 0 0,-49 1-1647 0 0,-27 13 88 0 0,-4 1 46 0 0,0 0 0 0 0,-1-1 0 0 0,1 1 0 0 0,0 0 0 0 0,-1-1 0 0 0,1 1 1 0 0,-1-1-1 0 0,1 1 0 0 0,-1-1 0 0 0,1 0 0 0 0,-1 0 0 0 0,1 0 0 0 0,-1 1 0 0 0,0-1 0 0 0,0-1 0 0 0,1 1 0 0 0,-1 0 0 0 0,0 0 0 0 0,0 0 1 0 0,2-3-1 0 0,-2 2-212 0 0,1 1 0 0 0,-1-1 1 0 0,1 0-1 0 0,-1 1 1 0 0,1 0-1 0 0,0-1 0 0 0,0 1 1 0 0,3-2-1 0 0,0 0-247 0 0,11-7-1079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32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6448 0 0,'-2'2'14543'0'0,"1"-1"-14383"0"0,0 0 0 0 0,0 1 0 0 0,-1-1-1 0 0,1 0 1 0 0,0 1 0 0 0,0-1 0 0 0,0 1 0 0 0,1 0-1 0 0,-1-1 1 0 0,0 1 0 0 0,1 0 0 0 0,-1-1 0 0 0,1 1-1 0 0,-1 0 1 0 0,1 0 0 0 0,0-1 0 0 0,-1 1-1 0 0,1 3 1 0 0,0-1-61 0 0,0 0 0 0 0,-1 0 0 0 0,0 0 0 0 0,0 0 0 0 0,0 0 0 0 0,-1 0 0 0 0,-1 5 0 0 0,1-6-81 0 0,0 1 1 0 0,1 0-1 0 0,-1-1 0 0 0,1 1 0 0 0,0 0 0 0 0,1 0 0 0 0,-1 0 0 0 0,1 0 1 0 0,-1 0-1 0 0,1 0 0 0 0,0-1 0 0 0,1 7 0 0 0,3 12 14 0 0,-1 0 0 0 0,0 36 0 0 0,-3-37-32 0 0,0-1 0 0 0,2 1 0 0 0,5 26 0 0 0,-1-4-1 0 0,-6-33 9 0 0,1 0-1 0 0,1 0 1 0 0,0 0 0 0 0,4 11 0 0 0,2-1 108 0 0,-2-7 30 0 0,-1 0-1 0 0,-1 1 1 0 0,5 20-1 0 0,-7-23-175 0 0,1 1 0 0 0,1-1 1 0 0,0-1-1 0 0,0 1 0 0 0,8 13 0 0 0,-4-9-250 0 0,7 22-1 0 0,-15-36 276 0 0,0 0 1 0 0,1 0-1 0 0,-1 0 0 0 0,0 0 0 0 0,1 0 0 0 0,-1-1 0 0 0,0 1 1 0 0,1 0-1 0 0,-1 0 0 0 0,1 0 0 0 0,0-1 0 0 0,-1 1 1 0 0,1 0-1 0 0,-1 0 0 0 0,1-1 0 0 0,0 1 0 0 0,1 0 0 0 0,12 12-112 0 0,-10-13 64 0 0,44-18-22 0 0,-47 18 75 0 0,0 0 0 0 0,0-1 0 0 0,0 1 0 0 0,0-1 0 0 0,0 1 1 0 0,-1-1-1 0 0,1 0 0 0 0,0 1 0 0 0,0-1 0 0 0,-1 0 0 0 0,1 0 0 0 0,0 1 0 0 0,-1-1 0 0 0,1 0 0 0 0,-1 0 0 0 0,1 0 0 0 0,-1 0 0 0 0,1 0 0 0 0,-1 0 0 0 0,0 0 0 0 0,1 0 0 0 0,-1 0 0 0 0,0 0 0 0 0,0 0 0 0 0,0 0 0 0 0,0 0 0 0 0,0-2 0 0 0,2-6 21 0 0,-2 7-9 0 0,0 1 0 0 0,0 0 0 0 0,-1 0 0 0 0,1 0 0 0 0,0 0 0 0 0,0 0 0 0 0,0 0 0 0 0,-1 0 0 0 0,1 0 0 0 0,-1 0 0 0 0,1 0 0 0 0,-1 0 0 0 0,1 1 0 0 0,-1-1 0 0 0,1 0 0 0 0,-1 0 0 0 0,-1-1 0 0 0,-6-12 292 0 0,7 13-274 0 0,1 0 1 0 0,-1-1-1 0 0,0 1 1 0 0,0 0 0 0 0,0 0-1 0 0,0 0 1 0 0,0 0-1 0 0,0 1 1 0 0,0-1 0 0 0,0 0-1 0 0,0 0 1 0 0,0 1-1 0 0,-1-1 1 0 0,1 0 0 0 0,0 1-1 0 0,0-1 1 0 0,-1 1-1 0 0,-1-1 1 0 0,-28-6-50 0 0,25 7-91 0 0,-1-1-1 0 0,0 1 1 0 0,0 1 0 0 0,0-1-1 0 0,-11 3 1 0 0,-34 10-646 0 0,44-10 578 0 0,-3 0-542 0 0,1 1 0 0 0,-1 0 0 0 0,-13 8 0 0 0,-6 2-7083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33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43 12896 0 0,'0'0'997'0'0,"-2"2"-545"0"0,-3 3 786 0 0,7-1 1823 0 0,19-1-954 0 0,-1-5-1598 0 0,0-1 0 0 0,-1 0 0 0 0,1-1 1 0 0,33-13-1 0 0,-38 13-705 0 0,7-1-190 0 0,-16 4 81 0 0,0 0 0 0 0,-1-1-1 0 0,1 1 1 0 0,5-4 0 0 0,6-4-461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33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13072 0 0,'0'0'1432'0'0,"6"14"-1432"0"0,4-1 0 0 0,5-3 592 0 0,6-6 104 0 0,-5 5 15 0 0,5-9 9 0 0,6 4-576 0 0,-1-4-144 0 0,1 0 0 0 0,-2 6 0 0 0,2-6-792 0 0,4-6-183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35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7 10592 0 0,'0'-1'74'0'0,"0"1"1"0"0,-1-1 0 0 0,1 1 0 0 0,-1-1 0 0 0,1 1 0 0 0,-1-1-1 0 0,1 1 1 0 0,-1 0 0 0 0,0-1 0 0 0,-5 0 5503 0 0,8 2-4865 0 0,5 5-485 0 0,0-1 0 0 0,0-1 0 0 0,0 0-1 0 0,1 0 1 0 0,0 0 0 0 0,0-1 0 0 0,0 0-1 0 0,0 0 1 0 0,1-1 0 0 0,12 2 0 0 0,-6-1 89 0 0,-1 0 1 0 0,28 10-1 0 0,-28-7-534 0 0,0-2-1 0 0,1 0 1 0 0,16 2-1 0 0,-14-4-259 0 0,4 3-10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35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64 12440 0 0,'0'0'957'0'0,"-2"-1"-453"0"0,-6-7 588 0 0,-1 1-1 0 0,-1 1 1 0 0,1-1 0 0 0,-1 1-1 0 0,0 1 1 0 0,-1 0 0 0 0,1 0 0 0 0,-1 1-1 0 0,-19-5 1 0 0,25 9-998 0 0,0 0 0 0 0,0 0-1 0 0,0 1 1 0 0,1 0 0 0 0,-8 1 0 0 0,12-2-92 0 0,-1 0 8 0 0,0 0-1 0 0,-1 0 0 0 0,1 1 0 0 0,0-1 1 0 0,-1 0-1 0 0,1 1 0 0 0,0-1 0 0 0,0 0 1 0 0,0 1-1 0 0,-1-1 0 0 0,1 1 0 0 0,0 0 1 0 0,0-1-1 0 0,-2 3 0 0 0,0 0-4 0 0,-4 2-3 0 0,0 0 0 0 0,0 1 0 0 0,0 0 0 0 0,1 0 0 0 0,-9 10 0 0 0,12-11-16 0 0,0-1 1 0 0,0 0-1 0 0,0 1 0 0 0,0 0 0 0 0,1 0 0 0 0,0-1 1 0 0,0 1-1 0 0,0 0 0 0 0,1 1 0 0 0,-2 7 0 0 0,-14 88-1182 0 0,16-99 1177 0 0,1 1-1 0 0,0-1 1 0 0,0 1-1 0 0,0 0 1 0 0,0-1-1 0 0,0 1 1 0 0,0 0-1 0 0,1-1 1 0 0,-1 1-1 0 0,1-1 1 0 0,0 1-1 0 0,0-1 1 0 0,0 1-1 0 0,0-1 1 0 0,0 0-1 0 0,0 1 1 0 0,1-1-1 0 0,-1 0 1 0 0,1 0-1 0 0,-1 0 1 0 0,1 0-1 0 0,0 0 1 0 0,0 0 0 0 0,0 0-1 0 0,0-1 1 0 0,0 1-1 0 0,0-1 1 0 0,1 0-1 0 0,-1 1 1 0 0,0-1-1 0 0,1 0 1 0 0,-1 0-1 0 0,4 0 1 0 0,-1-1-49 0 0,4-5 49 0 0,0 0 0 0 0,0-1 1 0 0,0 0-1 0 0,-1 0 0 0 0,0 0 1 0 0,0-1-1 0 0,12-15 0 0 0,-10 7 61 0 0,16-28 0 0 0,-10 14 164 0 0,-15 27 1191 0 0,-1 5-1370 0 0,1 0-1 0 0,-1 0 1 0 0,1-1-1 0 0,0 1 1 0 0,0 0-1 0 0,1 3 1 0 0,3 8 2 0 0,5 61 131 0 0,2 14-56 0 0,14 91 26 0 0,-23-167-229 0 0,0-1 0 0 0,0 1 0 0 0,1-1 0 0 0,1 0 0 0 0,6 13-1 0 0,1 2-97 0 0,-11-26 81 0 0,-1 0-1 0 0,1 1 0 0 0,-1-1 1 0 0,1 0-1 0 0,0 0 0 0 0,-1 0 1 0 0,1 0-1 0 0,0 1 0 0 0,0-1 1 0 0,0 0-1 0 0,0 0 0 0 0,0-1 1 0 0,0 1-1 0 0,0 0 0 0 0,1 1 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36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17503 0 0,'0'0'3735'0'0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36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11520 0 0,'0'0'2888'0'0</inkml:trace>
  <inkml:trace contextRef="#ctx0" brushRef="#br0" timeOffset="1">304 34 13824 0 0,'37'-4'1440'0'0,"-33"-2"-1368"0"0,2 2 184 0 0,6-5 32 0 0,7 9 0 0 0,-7-10-6728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1:48.3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97 5064 0 0,'0'0'232'0'0,"1"0"-14"0"0,7 0 1134 0 0,-1-1-1 0 0,1 0 1 0 0,-1-1-1 0 0,1 1 0 0 0,-1-1 1 0 0,0-1-1 0 0,0 1 0 0 0,0-1 1 0 0,0-1-1 0 0,-1 1 1 0 0,7-5-1 0 0,20-10 1193 0 0,-18 13-1591 0 0,24-7 0 0 0,-25 8-669 0 0,1 0 0 0 0,17-8 0 0 0,-27 9-354 0 0,1 1 1 0 0,0 1 0 0 0,0-1 0 0 0,0 1 0 0 0,0 0 0 0 0,0 0 0 0 0,0 1 0 0 0,1-1 0 0 0,-1 1-1 0 0,6 1 1 0 0,13 0-6798 0 0,-12-1-1474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41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3224 0 0,'2'1'2445'0'0,"0"0"-1659"0"0,0 0 0 0 0,0 0-1 0 0,0 1 1 0 0,0-1 0 0 0,-1 1-1 0 0,1-1 1 0 0,0 1 0 0 0,2 2-1 0 0,1 3 848 0 0,-4-7-1490 0 0,0 1 0 0 0,-1-1 0 0 0,1 1 0 0 0,0-1 0 0 0,-1 1 0 0 0,1-1 0 0 0,0 1 0 0 0,0-1 0 0 0,-1 0 0 0 0,1 1 0 0 0,0-1 0 0 0,0 0-1 0 0,0 0 1 0 0,-1 0 0 0 0,1 0 0 0 0,1 0 0 0 0,-1 0-68 0 0,0 1-1 0 0,0-1 0 0 0,0 0 0 0 0,0 0 0 0 0,0 0 0 0 0,-1 1 0 0 0,1-1 0 0 0,0 0 1 0 0,0 1-1 0 0,0-1 0 0 0,0 0 0 0 0,-1 1 0 0 0,1-1 0 0 0,1 2 0 0 0,60 42 3130 0 0,-35-19-2902 0 0,-12-10-96 0 0,-11-11-50 0 0,0-1 0 0 0,-1 1 1 0 0,1 0-1 0 0,-1 0 1 0 0,0 0-1 0 0,0 0 0 0 0,0 1 1 0 0,2 5-1 0 0,-3-6-147 0 0,-1 0 1 0 0,1 0-1 0 0,-1 0 1 0 0,0 0-1 0 0,0 0 1 0 0,0 0-1 0 0,-1 0 0 0 0,0 0 1 0 0,1 0-1 0 0,-1 0 1 0 0,0 1-1 0 0,-1-1 1 0 0,1 0-1 0 0,-1 0 0 0 0,0 0 1 0 0,0 0-1 0 0,0 0 1 0 0,-1 0-1 0 0,1 0 1 0 0,-1 0-1 0 0,0 0 1 0 0,0-1-1 0 0,0 1 0 0 0,-1-1 1 0 0,-3 5-1 0 0,-16 24-44 0 0,17-24 4 0 0,0 0-1 0 0,0-1 1 0 0,-7 8-1 0 0,-6 9-202 0 0,16-19 134 0 0,-1-1-1 0 0,0 1 0 0 0,-1-1 1 0 0,1 0-1 0 0,-1 0 0 0 0,1 0 1 0 0,-1-1-1 0 0,0 1 1 0 0,-5 3-1 0 0,5-6-459 0 0,-9 3 852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41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 12784 0 0,'0'0'1505'0'0,"-2"0"-740"0"0,-23 8 1967 0 0,20-8-2315 0 0,0 2-1 0 0,0-1 1 0 0,1 0-1 0 0,-1 1 1 0 0,1 0-1 0 0,-8 4 1 0 0,-1 2 134 0 0,10-7-463 0 0,1 0 0 0 0,-1 1-1 0 0,1-1 1 0 0,-1 1-1 0 0,1 0 1 0 0,0 0 0 0 0,0 0-1 0 0,0 0 1 0 0,0 0-1 0 0,0 0 1 0 0,-2 4 0 0 0,-5 10 82 0 0,0 1 0 0 0,1 0 0 0 0,1 1 0 0 0,0-1 0 0 0,-5 29 0 0 0,10-40-160 0 0,0 1 1 0 0,0-1 0 0 0,1 1 0 0 0,0 0 0 0 0,0 0 0 0 0,1 0 0 0 0,0 0-1 0 0,0 0 1 0 0,0-1 0 0 0,1 1 0 0 0,0 0 0 0 0,0 0 0 0 0,5 11 0 0 0,-4-12-40 0 0,0 1-4 0 0,0 0 0 0 0,1-1 0 0 0,0 1 0 0 0,7 10 0 0 0,-8-15 26 0 0,0 0 1 0 0,0 1-1 0 0,0-1 0 0 0,0 0 1 0 0,1 0-1 0 0,-1-1 1 0 0,1 1-1 0 0,-1 0 0 0 0,1-1 1 0 0,0 1-1 0 0,0-1 0 0 0,-1 0 1 0 0,1 0-1 0 0,4 1 0 0 0,6 1-159 0 0,1-1 0 0 0,-1-1 0 0 0,0 0 0 0 0,1 0-1 0 0,-1-1 1 0 0,25-4 0 0 0,11-5-6509 0 0,-33 4 66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42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18 12440 0 0,'-16'0'8886'0'0,"19"0"-7894"0"0,10 1-139 0 0,6 2-341 0 0,-16-4-396 0 0,1-1 38 0 0,7 0 328 0 0,1 0 1 0 0,17 2 0 0 0,5-2-317 0 0,11-4-1677 0 0,-14 2-6152 0 0,-16 1 582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42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18287 0 0,'0'0'1828'0'0,"0"2"-1673"0"0,0 1-134 0 0,0 0 0 0 0,-1 0 0 0 0,1 0 0 0 0,-1-1 0 0 0,0 1-1 0 0,-1 2 1 0 0,1-2 163 0 0,0 0 0 0 0,0-1 0 0 0,0 1 0 0 0,0 0 0 0 0,1 0 0 0 0,-1-1 1 0 0,1 1-1 0 0,0 0 0 0 0,0 0 0 0 0,0 0 0 0 0,1 4 0 0 0,14 52 1613 0 0,-4-28-1442 0 0,-1-7-246 0 0,-8-15-117 0 0,1-1 1 0 0,1 1-1 0 0,0-1 1 0 0,8 13-1 0 0,-8-14-107 0 0,7 20-361 0 0,-10-23 348 0 0,0 0-1 0 0,1 0 0 0 0,-1 0 0 0 0,1 0 0 0 0,3 5 1 0 0,16 22-2516 0 0,-11-21 1122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42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11056 0 0,'0'0'852'0'0,"0"2"-560"0"0,0 0 10 0 0,0 0 0 0 0,-1 0 0 0 0,1 0 0 0 0,-1 0 0 0 0,0 0 0 0 0,1 0 0 0 0,-1 0 0 0 0,0-1 1 0 0,0 1-1 0 0,-1 0 0 0 0,0 1 0 0 0,1-2-107 0 0,1 0 0 0 0,0 0 0 0 0,-1 0 0 0 0,1 0 0 0 0,0-1 0 0 0,0 1 0 0 0,0 0 0 0 0,-1 0 0 0 0,1 0 0 0 0,0 0 0 0 0,0 0 0 0 0,0 0 0 0 0,0 0 0 0 0,1 0 0 0 0,-1 0 0 0 0,0 1 0 0 0,1 1 320 0 0,0 26 768 0 0,1 0 0 0 0,11 54-1 0 0,-3-57-2322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43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10136 0 0,'-12'0'-722'0'0,"-2"-1"9329"0"0,18 2-5891 0 0,6 0-2683 0 0,7 1-953 0 0,26 8 0 0 0,-30-6-460 0 0,-1-1 0 0 0,1 0 0 0 0,26 1 0 0 0,9 2 4023 0 0,-50-5-1899 0 0,-58 34 1530 0 0,58-34-1991 0 0,1 0 132 0 0,0 4-377 0 0,-11 5 798 0 0,12-10-833 0 0,0 0 0 0 0,0 0 0 0 0,-1 1 0 0 0,1-1 0 0 0,0 0 0 0 0,0 0 0 0 0,0 1 0 0 0,0-1 0 0 0,-1 0 0 0 0,1 1 0 0 0,0-1 0 0 0,0 0 0 0 0,0 0 0 0 0,0 1 0 0 0,0-1 0 0 0,0 0 0 0 0,0 1 0 0 0,0-1 0 0 0,0 0 0 0 0,0 1 0 0 0,0-1 0 0 0,0 0 0 0 0,0 1 0 0 0,0-1 0 0 0,0 0 0 0 0,0 0-1 0 0,0 1 1 0 0,0-1 0 0 0,0 0 0 0 0,0 1 0 0 0,0-1 0 0 0,1 0 0 0 0,-1 0 0 0 0,0 1 0 0 0,0-1 0 0 0,1 1 0 0 0,7 8 29 0 0,-7-8-31 0 0,11 15 170 0 0,0 0 1 0 0,1-2-1 0 0,23 22 0 0 0,-28-28 17 0 0,0-1 0 0 0,-1 1 0 0 0,-1 1 0 0 0,7 10 0 0 0,9 10 248 0 0,-21-27-391 0 0,1 0-1 0 0,-1 1 0 0 0,1-1 0 0 0,-1 1 1 0 0,0-1-1 0 0,2 5 0 0 0,-3-4 10 0 0,1-1 0 0 0,0 1 0 0 0,0-1 0 0 0,1 0 0 0 0,-1 1 0 0 0,3 3 0 0 0,-3-6-15 0 0,-1 1 1 0 0,1 0-1 0 0,-1-1 0 0 0,1 1 0 0 0,-1-1 0 0 0,0 1 0 0 0,1 0 0 0 0,-1-1 0 0 0,0 1 0 0 0,1-1 0 0 0,-1 1 1 0 0,0 0-1 0 0,0 0 0 0 0,1-1 0 0 0,-1 1 0 0 0,0 0 0 0 0,0 1 0 0 0,0 0 709 0 0,-1-2-502 0 0,-6 7-26 0 0,5-6-189 0 0,1 0 0 0 0,0 0 1 0 0,0 0-1 0 0,-1 0 0 0 0,1 0 1 0 0,0 1-1 0 0,0-1 0 0 0,0 0 1 0 0,-1 3-1 0 0,2-3-20 0 0,-1-1-1 0 0,1 1 1 0 0,-1-1 0 0 0,0 1-1 0 0,1-1 1 0 0,-1 1 0 0 0,0-1-1 0 0,1 1 1 0 0,-1-1 0 0 0,0 0-1 0 0,0 1 1 0 0,1-1 0 0 0,-1 0-1 0 0,0 0 1 0 0,0 1 0 0 0,0-1 0 0 0,1 0-1 0 0,-2 0 1 0 0,0 0 19 0 0,-6 3-180 0 0,1-1 0 0 0,-1-1 0 0 0,1 1 0 0 0,-1-1 0 0 0,0-1 0 0 0,1 1 0 0 0,-1-1 0 0 0,0-1 0 0 0,1 1 0 0 0,-1-1 0 0 0,0-1 0 0 0,-12-3 0 0 0,0-1-1652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43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93 15752 0 0,'0'0'2558'0'0,"0"3"-1609"0"0,-6 64 1434 0 0,5-37-2277 0 0,-1 0 0 0 0,-9 40-1 0 0,9-51-102 0 0,3-17-17 0 0,-1 1 1 0 0,-1-1 0 0 0,1 1 0 0 0,0-1-1 0 0,-1 1 1 0 0,0 4 0 0 0,0-5-90 0 0,1 8-864 0 0,1-28 850 0 0,1-1-1 0 0,6-22 1 0 0,1-11 69 0 0,-6 37 30 0 0,1 1-1 0 0,9-25 1 0 0,-6 17 63 0 0,-2 11 12 0 0,0 0 0 0 0,10-16 1 0 0,1-2 228 0 0,-13 23-156 0 0,1 0-1 0 0,0 0 0 0 0,0 0 1 0 0,0 0-1 0 0,1 1 0 0 0,5-6 1 0 0,-8 9 140 0 0,1 2-8 0 0,8 0-46 0 0,-10 1-203 0 0,-1-1 0 0 0,1 0 0 0 0,-1 0 0 0 0,0 0 0 0 0,1 0 1 0 0,-1 1-1 0 0,1-1 0 0 0,-1 0 0 0 0,0 0 0 0 0,1 1 0 0 0,-1-1 0 0 0,0 0 1 0 0,0 1-1 0 0,1-1 0 0 0,-1 0 0 0 0,0 1 0 0 0,0-1 0 0 0,1 0 0 0 0,-1 1 1 0 0,0-1-1 0 0,0 1 0 0 0,0-1 0 0 0,0 1 0 0 0,1 0 0 0 0,0 1 45 0 0,3 6 3 0 0,0 0 0 0 0,-1 1 0 0 0,1-1 0 0 0,-1 1 0 0 0,-1 0 0 0 0,0 0 0 0 0,1 10 0 0 0,3 8-74 0 0,0 2-40 0 0,-4-13-207 0 0,2-1 1 0 0,6 19 0 0 0,-9-30 45 0 0,1 0 1 0 0,0 0-1 0 0,-1 0 1 0 0,2-1-1 0 0,-1 1 1 0 0,0-1-1 0 0,1 1 1 0 0,-1-1-1 0 0,1 0 1 0 0,0 0-1 0 0,0 0 1 0 0,0-1 0 0 0,6 4-1 0 0,-8-5-689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44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54 150 4144 0 0,'-2'0'2901'0'0,"0"0"-2304"0"0,0 0-1 0 0,0 0 1 0 0,0 1 0 0 0,-1-1-1 0 0,1 0 1 0 0,0 1 0 0 0,0 0-1 0 0,0-1 1 0 0,0 1-1 0 0,0 0 1 0 0,0 0 0 0 0,0 0-1 0 0,0 0 1 0 0,1 1 0 0 0,-1-1-1 0 0,-2 2 1 0 0,2-1-412 0 0,1 0 1 0 0,0 0-1 0 0,-1 0 1 0 0,1 0-1 0 0,0 0 1 0 0,0 0-1 0 0,0 0 1 0 0,0 0-1 0 0,0 0 0 0 0,1 0 1 0 0,-1 0-1 0 0,0 1 1 0 0,1-1-1 0 0,0 0 1 0 0,0 0-1 0 0,0 3 1 0 0,-1 8 398 0 0,1-7-504 0 0,0-1 1 0 0,0 0 0 0 0,0 0 0 0 0,0 0 0 0 0,1 0-1 0 0,0 0 1 0 0,0 1 0 0 0,0-1 0 0 0,0-1-1 0 0,1 1 1 0 0,0 0 0 0 0,0 0 0 0 0,3 5-1 0 0,8 11-80 0 0,-11-15 0 0 0,1-1 0 0 0,0 0 0 0 0,0 1 0 0 0,1-1 0 0 0,0-1 0 0 0,7 8 0 0 0,-4-5 0 0 0,1 0 0 0 0,0-1 0 0 0,0-1 0 0 0,13 8 0 0 0,-7-9 28 0 0,-9-6-12 0 0,-3 0-6 0 0,1 1 12 0 0,0 0 0 0 0,0 0 0 0 0,0 0 0 0 0,0 0-1 0 0,-1-1 1 0 0,1 1 0 0 0,0-1 0 0 0,-1 0 0 0 0,0 0 0 0 0,1 0 0 0 0,1-3 0 0 0,-3 4-13 0 0,0 0 0 0 0,0 0 0 0 0,0 0 1 0 0,0 0-1 0 0,-1 0 0 0 0,1-1 0 0 0,0 1 0 0 0,-1 0 0 0 0,1-1 0 0 0,-1 1 0 0 0,1 0 0 0 0,-1-1 0 0 0,0 1 0 0 0,0 0 0 0 0,1-1 1 0 0,-1 1-1 0 0,0-1 0 0 0,0 1 0 0 0,0-1 0 0 0,-1 1 0 0 0,1 0 0 0 0,0-1 0 0 0,0 1 0 0 0,-2-3 0 0 0,-19-51-111 0 0,15 45-35 0 0,0 0 1 0 0,-1 0-1 0 0,-1 1 1 0 0,1 0 0 0 0,-2 1-1 0 0,-13-12 1 0 0,-2-3-296 0 0,16 15 438 0 0,0-1 0 0 0,0 0 0 0 0,0-1 0 0 0,2 1 0 0 0,-1-2-1 0 0,-9-20 1 0 0,15 31 29 0 0,1 0-1 0 0,0-1 1 0 0,0 1-1 0 0,0-1 1 0 0,0 1 0 0 0,0 0-1 0 0,0-1 1 0 0,0 1-1 0 0,0-1 1 0 0,0 1-1 0 0,0 0 1 0 0,0-1-1 0 0,0 1 1 0 0,0-1-1 0 0,0 1 1 0 0,0 0-1 0 0,0-1 1 0 0,0 1-1 0 0,0-1 1 0 0,1 1-1 0 0,-1 0 1 0 0,0-1 0 0 0,0 1-1 0 0,0 0 1 0 0,1-1-1 0 0,-1 1 1 0 0,0 0-1 0 0,0-1 1 0 0,1 1-1 0 0,-1 0 1 0 0,0 0-1 0 0,1-1 1 0 0,-1 1-1 0 0,0 0 1 0 0,1 0-1 0 0,0-1 1 0 0,13-2 28 0 0,-12 3 36 0 0,27-5 493 0 0,46 1 0 0 0,-44 2-205 0 0,0 0 0 0 0,33-8-1 0 0,-46 6-361 0 0,1 0-1 0 0,19-8 1 0 0,-27 8-968 0 0,-1-1 0 0 0,15-8 1 0 0,-16 7-4549 0 0,-4-2-1695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44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0 13760 0 0,'0'0'1246'0'0,"-1"0"-1022"0"0,-1 0-89 0 0,0 0-1 0 0,0 0 0 0 0,1 0 1 0 0,-1 1-1 0 0,0-1 1 0 0,1 0-1 0 0,-1 1 0 0 0,0-1 1 0 0,1 1-1 0 0,-1 0 0 0 0,0 0 1 0 0,1-1-1 0 0,-1 1 1 0 0,1 0-1 0 0,0 0 0 0 0,-1 0 1 0 0,1 1-1 0 0,0-1 1 0 0,0 0-1 0 0,-1 0 0 0 0,1 1 1 0 0,0-1-1 0 0,0 1 1 0 0,0-1-1 0 0,1 1 0 0 0,-1-1 1 0 0,0 1-1 0 0,0-1 0 0 0,1 1 1 0 0,-1 0-1 0 0,1-1 1 0 0,0 1-1 0 0,-1 0 0 0 0,1 0 1 0 0,0-1-1 0 0,0 1 1 0 0,0 0-1 0 0,1 2 0 0 0,1 33 1188 0 0,1 0 0 0 0,3 0 0 0 0,10 40 0 0 0,5 29-1058 0 0,-18-84-348 0 0,2 0 0 0 0,0 0-1 0 0,1-1 1 0 0,1 0 0 0 0,10 22 0 0 0,-9-28-2338 0 0,0 0 1 0 0,11 13 0 0 0,2-3-5425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44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74 9216 0 0,'0'0'830'0'0,"-1"-1"-684"0"0,-2-5 1087 0 0,-2-1 994 0 0,1-1 0 0 0,-2 0 0 0 0,1 1 0 0 0,-8-8-1 0 0,10 13-1747 0 0,1-1 0 0 0,-1 1 0 0 0,0 1 1 0 0,1-1-1 0 0,-1 0 0 0 0,-4-1 0 0 0,4 1-486 0 0,0 1 1 0 0,-1 0 0 0 0,1 1-1 0 0,0-1 1 0 0,-1 0 0 0 0,1 1-1 0 0,-4 0 1 0 0,6 0 10 0 0,-5 0 46 0 0,-1 0 0 0 0,0 0 0 0 0,1 1 0 0 0,-8 1 0 0 0,12-1-56 0 0,-1 0 0 0 0,1 0-1 0 0,0 0 1 0 0,0 0 0 0 0,-1 0-1 0 0,1 0 1 0 0,0 1 0 0 0,0-1-1 0 0,0 1 1 0 0,1-1 0 0 0,-1 1-1 0 0,0 0 1 0 0,0-1 0 0 0,1 1 0 0 0,-2 3-1 0 0,1-2-23 0 0,0 0 0 0 0,0 0 0 0 0,1 0 1 0 0,-1 0-1 0 0,1 1 0 0 0,0-1 0 0 0,0 1 0 0 0,0-1 0 0 0,1 1 0 0 0,-1-1 0 0 0,1 1 0 0 0,0-1 0 0 0,0 5 1 0 0,0 0-98 0 0,0 0 1 0 0,1 0-1 0 0,1 11 1 0 0,-1-17 88 0 0,0 1 0 0 0,-1-1 0 0 0,1 1 0 0 0,0-1 0 0 0,0 0 0 0 0,1 1 0 0 0,-1-1 0 0 0,0 0 0 0 0,1 0 0 0 0,-1 0 0 0 0,1 0 0 0 0,0 0 0 0 0,2 3 0 0 0,-2-4-39 0 0,0-1-3 0 0,0 0 72 0 0,1 0 1 0 0,-1 0-1 0 0,1 0 1 0 0,-1 0-1 0 0,1-1 0 0 0,-1 1 1 0 0,0-1-1 0 0,1 1 0 0 0,-1-1 1 0 0,0 0-1 0 0,1 0 1 0 0,-1 0-1 0 0,0 0 0 0 0,0 0 1 0 0,0-1-1 0 0,0 1 1 0 0,0-1-1 0 0,0 1 0 0 0,0-1 1 0 0,0 0-1 0 0,-1 1 1 0 0,1-1-1 0 0,-1 0 0 0 0,1 0 1 0 0,-1 0-1 0 0,2-3 1 0 0,7-11 50 0 0,10-21 0 0 0,-17 32-11 0 0,-1-1-1 0 0,0 1 1 0 0,0-1-1 0 0,0 0 1 0 0,-1 0-1 0 0,1 0 1 0 0,0-11-1 0 0,-2 15 145 0 0,-1-3-29 0 0,1 5-145 0 0,0 0-1 0 0,0 0 1 0 0,0 0 0 0 0,0 0-1 0 0,0 0 1 0 0,0 0-1 0 0,0 0 1 0 0,0 1-1 0 0,0-1 1 0 0,1 0-1 0 0,-1 0 1 0 0,0 0 0 0 0,0 0-1 0 0,0 0 1 0 0,0 0-1 0 0,0 0 1 0 0,0 0-1 0 0,0 0 1 0 0,0 0 0 0 0,0 0-1 0 0,0 0 1 0 0,1 0-1 0 0,-1 0 1 0 0,0 0-1 0 0,0 0 1 0 0,0 0-1 0 0,0 0 1 0 0,0 0 0 0 0,0 0-1 0 0,0 0 1 0 0,0 0-1 0 0,0 0 1 0 0,0 0-1 0 0,0 0 1 0 0,1-1 0 0 0,-1 1-1 0 0,0 0 1 0 0,0 0-1 0 0,0 0 1 0 0,0 0-1 0 0,0 0 1 0 0,0 0-1 0 0,0 0 1 0 0,0 0 0 0 0,0 0-1 0 0,0 0 1 0 0,0 0-1 0 0,0 0 1 0 0,0 0-1 0 0,0-1 1 0 0,0 1 0 0 0,0 0-1 0 0,0 0 1 0 0,0 0-1 0 0,0 0 1 0 0,0 0-1 0 0,0 0 1 0 0,0 0-1 0 0,0 0 1 0 0,0 0 0 0 0,0 0-1 0 0,0-1 1 0 0,0 1-1 0 0,0 0 1 0 0,0 0-1 0 0,0 0 1 0 0,0 0 0 0 0,27 24-180 0 0,34 29-1572 0 0,-58-51 1350 0 0,0 0 1 0 0,1 0-1 0 0,-1 0 1 0 0,1 0 0 0 0,-1-1-1 0 0,7 2 1 0 0,7 3-1211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1:48.7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58 12896 0 0,'0'0'997'0'0,"2"-2"-656"0"0,11-6 23 0 0,-3 1 772 0 0,-1 1-1 0 0,1 1 0 0 0,0-1 0 0 0,0 1 0 0 0,1 1 0 0 0,-1 0 0 0 0,21-5 0 0 0,-17 8-620 0 0,0 1 0 0 0,0 0 0 0 0,-1 0 0 0 0,1 1 0 0 0,-1 1 0 0 0,1 1 0 0 0,21 6 0 0 0,-32-8-491 0 0,-1 0-1 0 0,0 0 1 0 0,1 0-1 0 0,-1 1 1 0 0,0-1-1 0 0,0 1 1 0 0,0 0-1 0 0,0-1 1 0 0,0 1-1 0 0,0 0 1 0 0,-1 0 0 0 0,1 0-1 0 0,2 5 1 0 0,12 12 46 0 0,-14-17-65 0 0,0-1 0 0 0,0 1 0 0 0,-1 0 0 0 0,1 0 0 0 0,0 0 0 0 0,-1 0 0 0 0,0 0 0 0 0,1 1 0 0 0,-1-1 0 0 0,0 0 0 0 0,0 1 0 0 0,1 3 0 0 0,-1-2-2 0 0,-1 1-1 0 0,1 0 0 0 0,-1 0 0 0 0,0 0 0 0 0,0 0 0 0 0,-2 7 0 0 0,0 2-51 0 0,-1 0 0 0 0,-1-1-1 0 0,0 1 1 0 0,-1-1 0 0 0,0 1-1 0 0,-10 15 1 0 0,-50 73-951 0 0,55-89 741 0 0,-1 0 1 0 0,-1-1-1 0 0,0 0 1 0 0,-1-1 0 0 0,0 0-1 0 0,-17 10 1619 0 0,33-21-1170 0 0,4-1 14 0 0,1 0 0 0 0,14-3 1 0 0,13-3 289 0 0,8 1 43 0 0,-11 2-35 0 0,33 0 1 0 0,-19-3-267 0 0,71-10-151 0 0,-110 15-280 0 0,1-1 1 0 0,-1 1-1 0 0,0-1 0 0 0,0 0 1 0 0,0-1-1 0 0,-1 0 0 0 0,1 0 1 0 0,9-8-1 0 0,-14 11-890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45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137 289 3224 0 0,'-5'-48'529'0'0,"0"-3"5632"0"0,5 41-4382 0 0,-1 0-1 0 0,0 0 1 0 0,-1 0-1 0 0,-6-18 1 0 0,-17-38 2170 0 0,14 39-2380 0 0,10 25-1413 0 0,0 0 1 0 0,0-1-1 0 0,0 1 1 0 0,0 0 0 0 0,0 0-1 0 0,-1 0 1 0 0,1 0-1 0 0,-1 0 1 0 0,1 0 0 0 0,-1 0-1 0 0,0 1 1 0 0,-3-3 0 0 0,5 4-132 0 0,0 0 0 0 0,-1 0 0 0 0,1 0 1 0 0,-1 0-1 0 0,1 0 0 0 0,-1 0 0 0 0,1 0 0 0 0,-1 0 1 0 0,1 0-1 0 0,-1 0 0 0 0,1 0 0 0 0,0 0 1 0 0,-1 0-1 0 0,1 1 0 0 0,-1-1 0 0 0,1 0 1 0 0,0 0-1 0 0,-1 1 0 0 0,1-1 0 0 0,-1 0 1 0 0,1 0-1 0 0,0 1 0 0 0,-1-1 0 0 0,1 1 1 0 0,-10 8 123 0 0,10-8-112 0 0,-4 4-35 0 0,0 0 0 0 0,1 0 1 0 0,-1 0-1 0 0,1 1 0 0 0,0 0 0 0 0,1-1 1 0 0,-1 1-1 0 0,1 0 0 0 0,1 0 0 0 0,-1 1 1 0 0,-1 9-1 0 0,1 9-26 0 0,1 42 0 0 0,1-41 18 0 0,32 419-218 0 0,-21-368 82 0 0,3 28-280 0 0,6 35-478 0 0,-3-37-1381 0 0,-11-68-3438 0 0,3-9-1800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45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2 277 6912 0 0,'0'-1'314'0'0,"0"-13"178"0"0,-1 10-287 0 0,0-1-1 0 0,1 1 0 0 0,0-1 1 0 0,0 1-1 0 0,1 0 0 0 0,-1-1 1 0 0,1 1-1 0 0,0 0 1 0 0,0-1-1 0 0,2-5 0 0 0,7-6 3454 0 0,-6 10-2596 0 0,0-1 1 0 0,0 1-1 0 0,1 0 0 0 0,-1 1 1 0 0,1-1-1 0 0,11-8 1 0 0,-7 8-710 0 0,0 0 1 0 0,1 1 0 0 0,-1 0 0 0 0,1 1-1 0 0,0 0 1 0 0,0 1 0 0 0,0 0-1 0 0,1 1 1 0 0,11-2 0 0 0,-7 0-100 0 0,-10 3-87 0 0,0 0 0 0 0,0 0 0 0 0,0 0 0 0 0,8 0 0 0 0,-5 1 0 0 0,-6 0 290 0 0,-3 2-403 0 0,-25 75-324 0 0,22-61 95 0 0,-2 6-98 0 0,5-21 226 0 0,1 1-1 0 0,-1-1 1 0 0,1 0-1 0 0,-1 1 0 0 0,1-1 1 0 0,-1 1-1 0 0,1-1 1 0 0,0 1-1 0 0,0-1 1 0 0,0 1-1 0 0,0-1 0 0 0,0 1 1 0 0,0-1-1 0 0,0 1 1 0 0,0-1-1 0 0,0 1 1 0 0,1-1-1 0 0,-1 0 0 0 0,1 1 1 0 0,-1-1-1 0 0,1 1 1 0 0,0-1-1 0 0,-1 0 1 0 0,1 0-1 0 0,0 1 0 0 0,0-1 1 0 0,1 1-1 0 0,-1 0-162 0 0,-1 0-65 0 0,0 3 242 0 0,10-5-421 0 0,-7-1 454 0 0,0 1 1 0 0,0-1-1 0 0,0 0 0 0 0,0-1 0 0 0,0 1 0 0 0,-1 0 0 0 0,1-1 0 0 0,0 0 0 0 0,-1 0 1 0 0,1 0-1 0 0,-1 0 0 0 0,3-2 0 0 0,2-4 70 0 0,-1 1 0 0 0,8-15 0 0 0,-6 10 37 0 0,17-33 1774 0 0,-24 45-1854 0 0,0 0 0 0 0,0 0 0 0 0,0 1 0 0 0,0-1-1 0 0,-1 0 1 0 0,1 1 0 0 0,0-1 0 0 0,0 1 0 0 0,-1-1 0 0 0,1 1-1 0 0,0-1 1 0 0,-1 1 0 0 0,1-1 0 0 0,-1 1 0 0 0,1 0 0 0 0,-1-1 0 0 0,1 1-1 0 0,0 0 1 0 0,9 17 30 0 0,-7-13-16 0 0,7 21-71 0 0,-9-22-1 0 0,1 0 0 0 0,-1 0 0 0 0,0-1-1 0 0,1 1 1 0 0,3 4 0 0 0,21 41-876 0 0,-24-46 796 0 0,-1-1-1 0 0,1 1 1 0 0,0-1 0 0 0,0 0-1 0 0,0 0 1 0 0,0 0 0 0 0,0 0-1 0 0,2 2 1 0 0,13 13-2905 0 0,-11-8 766 0 0</inkml:trace>
  <inkml:trace contextRef="#ctx0" brushRef="#br0" timeOffset="1">494 2 4144 0 0,'0'0'319'0'0,"-1"0"-210"0"0,-11-1 5284 0 0,12 0-5202 0 0,0 1 1 0 0,-1 0 0 0 0,1 0-1 0 0,0 0 1 0 0,-1 0 0 0 0,1 0-1 0 0,0 0 1 0 0,0 0-1 0 0,-1 0 1 0 0,1 0 0 0 0,0 0-1 0 0,-1 0 1 0 0,1 0 0 0 0,0 0-1 0 0,-1 1 1 0 0,1-1 0 0 0,0 0-1 0 0,0 0 1 0 0,-1 0-1 0 0,1 0 1 0 0,0 0 0 0 0,0 1-1 0 0,-1-1 1 0 0,1 0 0 0 0,-17 14 6570 0 0,8 1-4682 0 0,7-10-1934 0 0,1 0 0 0 0,0-1 1 0 0,0 1-1 0 0,1 0 0 0 0,-1 0 1 0 0,1 8-1 0 0,0-6-78 0 0,0 1 0 0 0,1 0-1 0 0,0-1 1 0 0,0 1 0 0 0,0-1 0 0 0,1 0 0 0 0,0 1 0 0 0,1-1-1 0 0,0 0 1 0 0,0 0 0 0 0,0 0 0 0 0,1-1 0 0 0,0 1 0 0 0,0-1 0 0 0,0 0-1 0 0,7 6 1 0 0,0 4-68 0 0,-10-13-11 0 0,1 0-1 0 0,-1-1 1 0 0,1 1 0 0 0,0-1-1 0 0,0 0 1 0 0,3 4-1 0 0,15 8-345 0 0,-18-13 89 0 0,1-1-361 0 0,0 0 181 0 0,0 0 1 0 0,1-1-1 0 0,-1 1 1 0 0,0-1-1 0 0,0 0 1 0 0,0 0-1 0 0,5-1 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45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0 379 10136 0 0,'0'0'777'0'0,"2"0"-217"0"0,30-2 6593 0 0,0 0-4425 0 0,-29 1-2451 0 0,-1 1 0 0 0,0 0 0 0 0,0-1 0 0 0,0 0 0 0 0,0 1 0 0 0,1-1 0 0 0,2-2 0 0 0,2 0 152 0 0,19-4 729 0 0,37-6-1 0 0,-49 8-2043 0 0,-2-2-4341 0 0</inkml:trace>
  <inkml:trace contextRef="#ctx0" brushRef="#br0" timeOffset="1">105 1 20015 0 0,'0'0'2004'0'0,"0"2"-1698"0"0,4 47 2462 0 0,-3-35-2101 0 0,1 1-1 0 0,-2 26 1 0 0,-7 13 226 0 0,2-22-543 0 0,0 42 1 0 0,5-60-286 0 0,0-5-52 0 0,-1 1 1 0 0,2-1 0 0 0,0 1-1 0 0,0-1 1 0 0,0 0 0 0 0,6 18-1 0 0,2-3-146 0 0,15 27 1 0 0,-20-43-285 0 0,1 0 1 0 0,1 0 0 0 0,-1 0-1 0 0,1-1 1 0 0,0 0 0 0 0,14 11-1 0 0,1 3-4300 0 0,-11-19-3121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46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23 15488 0 0,'0'0'1558'0'0,"-1"2"-1427"0"0,-3 2 151 0 0,1 0-1 0 0,-1 1 1 0 0,1-1 0 0 0,0 1-1 0 0,0 0 1 0 0,1 0 0 0 0,0 0-1 0 0,0 0 1 0 0,0 0 0 0 0,0 1-1 0 0,1-1 1 0 0,0 1 0 0 0,0-1 0 0 0,0 1-1 0 0,1-1 1 0 0,0 1 0 0 0,0-1-1 0 0,0 1 1 0 0,0-1 0 0 0,1 1-1 0 0,0-1 1 0 0,1 1 0 0 0,-1-1 0 0 0,4 9-1 0 0,0-2-14 0 0,-4-8-202 0 0,0 0 1 0 0,0-1-1 0 0,1 1 0 0 0,-1-1 0 0 0,1 0 1 0 0,0 1-1 0 0,0-1 0 0 0,0 0 0 0 0,0 0 0 0 0,1 0 1 0 0,-1-1-1 0 0,1 1 0 0 0,5 4 0 0 0,-2-3 76 0 0,0 0-1 0 0,0-1 1 0 0,0 1-1 0 0,1-1 1 0 0,0-1-1 0 0,-1 1 1 0 0,10 1-1 0 0,-14-4-104 0 0,0 1-1 0 0,1-1 1 0 0,-1 0-1 0 0,0 0 1 0 0,1-1-1 0 0,-1 1 0 0 0,0 0 1 0 0,0-1-1 0 0,0 1 1 0 0,1-1-1 0 0,-1 0 1 0 0,0 0-1 0 0,0 0 1 0 0,0 0-1 0 0,0 0 1 0 0,0 0-1 0 0,0 0 0 0 0,-1-1 1 0 0,1 1-1 0 0,0-1 1 0 0,0 1-1 0 0,-1-1 1 0 0,1 0-1 0 0,-1 0 1 0 0,0 0-1 0 0,2-2 1 0 0,0 0 26 0 0,0-1 1 0 0,0 0 0 0 0,-1 0 0 0 0,0 0-1 0 0,1 0 1 0 0,-2 0 0 0 0,1 0 0 0 0,0-1 0 0 0,0-5-1 0 0,-1 5-27 0 0,0 0 0 0 0,-1-1 0 0 0,1 1 0 0 0,-1 0-1 0 0,0 0 1 0 0,-1 0 0 0 0,0 0 0 0 0,0 0-1 0 0,0 0 1 0 0,0 0 0 0 0,-3-7 0 0 0,3 11-26 0 0,-3-6-41 0 0,1 1-1 0 0,-1-1 0 0 0,0 1 0 0 0,-1 0 0 0 0,0 1 0 0 0,0-1 0 0 0,-6-6 0 0 0,10 12-377 0 0,-2-2 328 0 0,0 1-1 0 0,0-1 0 0 0,-1 0 1 0 0,1 1-1 0 0,-1 0 0 0 0,-3-2 0 0 0,0 2-4156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46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0 299 1840 0 0,'2'1'133'0'0,"21"20"3418"0"0,11 17 8066 0 0,2 4-2928 0 0,-25-37-6097 0 0,-11-4-2559 0 0,0-1 0 0 0,1 0 0 0 0,-1 0 0 0 0,0 1 0 0 0,1-1 0 0 0,-1 0 1 0 0,0 0-1 0 0,1 0 0 0 0,-1 1 0 0 0,1-1 0 0 0,-1 0 0 0 0,0 0 0 0 0,1 0 0 0 0,-1 0 0 0 0,1 0 1 0 0,-1 0-1 0 0,1 0 0 0 0,-1 0 0 0 0,0 0 0 0 0,1 0 0 0 0,-1 0 0 0 0,1 0 0 0 0,-1 0 0 0 0,0 0 0 0 0,1 0 1 0 0,0-1-1 0 0,12-8 496 0 0,5-17-167 0 0,14-44-361 0 0,-19 41-11 0 0,21-36-1 0 0,34-33-334 0 0,-15 25-2168 0 0,-37 54-4194 0 0,10 0-2171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56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11056 0 0,'-13'16'852'0'0,"10"-12"1332"0"0,4-2-1906 0 0,-1 0 0 0 0,0 0 1 0 0,1 0-1 0 0,-1 0 0 0 0,0 0 1 0 0,0 0-1 0 0,0 0 1 0 0,-1 0-1 0 0,1 1 0 0 0,0-1 1 0 0,-1 0-1 0 0,-1 3 0 0 0,-2 17 1187 0 0,6 6-895 0 0,0 0-1 0 0,2 0 0 0 0,8 32 1 0 0,-3-12-559 0 0,5 18 7 0 0,11 39 283 0 0,-12-58-429 0 0,6 59 0 0 0,-18-101 118 0 0,0 0 0 0 0,1 0-1 0 0,0 0 1 0 0,0 0 0 0 0,0 0 0 0 0,4 6-1 0 0,-5-10-359 0 0,2-4-1519 0 0,-2 0 1831 0 0,0 1 1 0 0,0 0 0 0 0,0 0 0 0 0,0 0 0 0 0,0-1 0 0 0,-1 1-1 0 0,1-1 1 0 0,-1 1 0 0 0,1 0 0 0 0,-1-1 0 0 0,0 1 0 0 0,0-4-1 0 0,-3-37-539 0 0,1 33 489 0 0,0 1 0 0 0,-1-1-1 0 0,-1 1 1 0 0,-6-13 0 0 0,5 11 76 0 0,1 0 1 0 0,0 0 0 0 0,-3-12 0 0 0,0-2 18 0 0,-9-27 0 0 0,7 27 202 0 0,-6-27 1 0 0,-5-65 1234 0 0,19 106-1151 0 0,2 1 0 0 0,-1-1 1 0 0,1 0-1 0 0,4-13 0 0 0,-3 11 410 0 0,-2 12-633 0 0,0 0-1 0 0,0 0 0 0 0,0 0 1 0 0,0 0-1 0 0,1 0 0 0 0,-1 0 0 0 0,0 0 1 0 0,1 0-1 0 0,-1 0 0 0 0,0 0 1 0 0,1 1-1 0 0,-1-1 0 0 0,1 0 0 0 0,0 0 1 0 0,-1 0-1 0 0,1 1 0 0 0,0-1 1 0 0,-1 0-1 0 0,1 1 0 0 0,0-1 0 0 0,0 0 1 0 0,-1 1-1 0 0,1-1 0 0 0,0 1 1 0 0,0-1-1 0 0,0 1 0 0 0,0 0 0 0 0,0-1 1 0 0,2 1-1 0 0,4-3 89 0 0,-5 2-94 0 0,1 0-1 0 0,-1 0 1 0 0,1 0-1 0 0,-1 0 1 0 0,1 0-1 0 0,-1 1 1 0 0,1-1-1 0 0,-1 1 1 0 0,1 0-1 0 0,0 0 1 0 0,-1 0-1 0 0,1 0 0 0 0,-1 0 1 0 0,1 0-1 0 0,0 1 1 0 0,-1-1-1 0 0,1 1 1 0 0,-1 0-1 0 0,4 1 1 0 0,36 8 461 0 0,-18-2-284 0 0,-16-6-186 0 0,0 1 1 0 0,16 8-1 0 0,-15-6-17 0 0,6 2 82 0 0,21 16 0 0 0,-33-21-86 0 0,0 0 0 0 0,-1 0 0 0 0,1 1 0 0 0,0-1 0 0 0,-1 1 0 0 0,0 0 0 0 0,0-1 0 0 0,1 1 0 0 0,-2 0 0 0 0,1 0 0 0 0,0 1 0 0 0,0-1 1 0 0,1 5-1 0 0,-3-7 4 0 0,1 1 0 0 0,-1 0-1 0 0,1 0 1 0 0,-1 0 0 0 0,0 0 0 0 0,0 0 0 0 0,0 0 0 0 0,0 0 0 0 0,0 0 0 0 0,0 0 0 0 0,0 0 0 0 0,-1-1 0 0 0,1 1 0 0 0,-1 0 0 0 0,1 0 0 0 0,-1 0 0 0 0,0 0 0 0 0,0-1 0 0 0,0 1 0 0 0,-2 3 0 0 0,0-2 14 0 0,-1 0 0 0 0,1 0 0 0 0,-1 0 0 0 0,0-1 1 0 0,0 1-1 0 0,0-1 0 0 0,-6 3 0 0 0,3-1-6 0 0,2-2-4 0 0,0 1 0 0 0,0-1 0 0 0,0 1 0 0 0,0-1 0 0 0,-1-1 0 0 0,1 1 0 0 0,0-1 0 0 0,-8 1 0 0 0,0-2-19 0 0,10-2-4 0 0,1 0-17 0 0,-21-4-116 0 0,20 6 81 0 0,0 0 0 0 0,0-1 1 0 0,0 1-1 0 0,0-1 0 0 0,0 0 1 0 0,0 0-1 0 0,0 0 0 0 0,1 0 1 0 0,-1 0-1 0 0,0-1 0 0 0,-4-3 1 0 0,-13-16-1808 0 0,19 20 1134 0 0,3-2-859 0 0,7-9-3567 0 0,-2-6-1526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56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 5984 0 0,'0'0'11506'0'0,"-1"9"-6729"0"0,-26 35-1356 0 0,7-13-2181 0 0,-21 44-1 0 0,37-66-1190 0 0,1 1 1 0 0,0 1-1 0 0,1-1 0 0 0,-2 11 0 0 0,-2 14-39 0 0,-1-1-1 0 0,2 0 0 0 0,1 0 1 0 0,2 1-1 0 0,1-1 0 0 0,2 1 0 0 0,7 48 0 0 0,-6-66-137 0 0,2-1-1 0 0,0 1 1 0 0,1-1-1 0 0,0 0 1 0 0,1 0-1 0 0,10 16 0 0 0,-11-21 9 0 0,1-1-1 0 0,1 0 1 0 0,0-1-1 0 0,0 1 1 0 0,1-1-1 0 0,0-1 1 0 0,0 0-1 0 0,1 0 0 0 0,16 11 1 0 0,-20-16-168 0 0,0-1 0 0 0,-1 0 0 0 0,1 0 0 0 0,0-1 0 0 0,1 1 0 0 0,-1-1 0 0 0,0 0 0 0 0,0 0 0 0 0,8-1 0 0 0,-4 1-1017 0 0,0-2-1 0 0,0 1 0 0 0,1-1 1 0 0,15-4-1 0 0,7-7-5268 0 0</inkml:trace>
  <inkml:trace contextRef="#ctx0" brushRef="#br0" timeOffset="1">362 363 8752 0 0,'0'0'12254'0'0,"3"-1"-11317"0"0,46-12 1430 0 0,-27 8-1868 0 0,8 1-245 0 0,-12 3-448 0 0,0-1-1 0 0,0 0 0 0 0,0-1 1 0 0,0-1-1 0 0,19-7 0 0 0,-22 7-1709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56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0 154 11520 0 0,'0'1'8709'0'0,"6"28"-6133"0"0,-1-8-1355 0 0,13 64 74 0 0,7 39-1273 0 0,-22-100-1072 0 0,2-1-1 0 0,1 0 0 0 0,10 24 1 0 0,-11-33-860 0 0</inkml:trace>
  <inkml:trace contextRef="#ctx0" brushRef="#br0" timeOffset="1">204 1 5064 0 0,'2'0'2921'0'0,"23"7"2510"0"0,-16-5-4363 0 0,-1 1-1 0 0,1 0 1 0 0,-1 0-1 0 0,0 0 0 0 0,13 8 1 0 0,-14-6-762 0 0,0-1 0 0 0,0 2 0 0 0,-1-1 0 0 0,0 1 0 0 0,0 0 0 0 0,0 0 0 0 0,-1 1 0 0 0,9 13 0 0 0,18 30 581 0 0,-19-31-644 0 0,-1 0 0 0 0,-1 1 0 0 0,0 0 0 0 0,9 26 0 0 0,-8-8-85 0 0,-1 0 0 0 0,-2 1 0 0 0,-2 1 0 0 0,-1 0 1 0 0,0 57-1 0 0,-8-32-78 0 0,-16 94 0 0 0,16-147-206 0 0,0 0 1 0 0,-1 0 0 0 0,-1 0-1 0 0,-6 13 1 0 0,8-19-467 0 0,-1 0 0 0 0,-1 0 1 0 0,1 0-1 0 0,-1-1 0 0 0,-6 8 1 0 0,0-2-7322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57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13824 0 0,'0'0'1246'0'0,"2"1"-1022"0"0,3 0 300 0 0,0-1 0 0 0,0 0 0 0 0,0 0-1 0 0,1-1 1 0 0,-1 1 0 0 0,0-1 0 0 0,0 0-1 0 0,8-3 1 0 0,9-1 323 0 0,5-3 177 0 0,15-6 599 0 0,-7 10-1750 0 0,-26 1-1280 0 0,-6 1 1024 0 0,8 1-715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57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0 346 17015 0 0,'0'0'1712'0'0,"2"2"-1568"0"0,1 1-52 0 0,1 0-1 0 0,-1-1 1 0 0,1 1-1 0 0,0-1 0 0 0,0 0 1 0 0,0 0-1 0 0,0 0 1 0 0,1 0-1 0 0,-1-1 0 0 0,0 0 1 0 0,1 0-1 0 0,-1 0 1 0 0,9 0-1 0 0,0 0 168 0 0,0-1 1 0 0,0-1-1 0 0,23-3 1 0 0,22-2-205 0 0,19-3-1610 0 0,-16-4 544 0 0,-5 0-12 0 0</inkml:trace>
  <inkml:trace contextRef="#ctx0" brushRef="#br0" timeOffset="1">787 1 19351 0 0,'-13'0'575'0'0,"10"-1"-437"0"0,-1 1 1 0 0,0 0-1 0 0,0 0 0 0 0,0 0 1 0 0,1 1-1 0 0,-1-1 0 0 0,0 1 0 0 0,0 0 1 0 0,1 0-1 0 0,-6 2 0 0 0,-7 1 192 0 0,15-3-240 0 0,0-1 0 0 0,0 0 0 0 0,0 0 0 0 0,0 0 0 0 0,-1 1 0 0 0,1-1 0 0 0,0 0 0 0 0,0 1 0 0 0,0-1 0 0 0,0 1 0 0 0,0-1 0 0 0,0 1 0 0 0,0 0 0 0 0,0-1 0 0 0,0 1 0 0 0,-1 2 0 0 0,-3 2 116 0 0,1 1-1 0 0,0 1 0 0 0,1-1 0 0 0,0 0 1 0 0,0 1-1 0 0,0-1 0 0 0,1 1 1 0 0,-3 13-1 0 0,1 1 858 0 0,0 35-1 0 0,1-20-727 0 0,3-26-335 0 0,0 1 0 0 0,1 0 0 0 0,0-1 0 0 0,4 16 0 0 0,2 25 0 0 0,-5-28 0 0 0,0 0 0 0 0,2 0 0 0 0,1-1 0 0 0,13 40 0 0 0,-13-47 0 0 0,1-1 0 0 0,1 1 0 0 0,0-1 0 0 0,1-1 0 0 0,1 1 0 0 0,0-1 0 0 0,20 21 0 0 0,25 26-401 0 0,-53-58 344 0 0,1 0 1 0 0,0 0-1 0 0,0-1 0 0 0,0 1 1 0 0,1-1-1 0 0,-1 1 0 0 0,0-1 1 0 0,0 0-1 0 0,1 0 1 0 0,-1 0-1 0 0,1 0 0 0 0,-1 0 1 0 0,1-1-1 0 0,-1 1 1 0 0,5-1-1 0 0,-1 1-347 0 0,1-1 0 0 0,0 0 0 0 0,-1-1-1 0 0,1 0 1 0 0,8-2 0 0 0,6-2-1608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3T02:12:03.65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0 288,'0'0'25,"13"0"-25,-4 4 0,4 0 0,0 0 200,1 0 34,3 0 7,1-1 2,-5 5-119,0 0-23,5-4-5,-1 0 0,-4 4-56,0-1-12,5-3-1,0 0-1,-5 4-7,4-4-2,1 0 0,-1 0 0,1 0-5,4 0-2,-5-1 0,5 1 0,0-4 0,5 0 0,-10 0 0,5 0 0,0 0 6,0 0 0,4-4 1,1 4 0,-1 0 3,5 0 1,-1-3 0,-3 3 0,3 0 15,1-4 2,0 0 1,0 0 0,-1 0 3,1 0 1,0 4 0,8-4 0,-4-4-19,5 8-4,-5-4-1,4 4 0,-4-3-19,5 3 10,4-4-10,-5 0 8,5 4-8,-4 0 0,3-4 0,1 4 0,-4 0 0,-1-4 0,5 4 0,0-4 0,0 4 0,0-4 0,0-4 0,0 8 0,8 0 10,-4 0 0,5 0 0,-5 0 0,5 0-10,-5 4-14,-4 4 3,0-4 1,0 0 10,0 0 0,0 4 0,-5-1 0,9-3 0,1 4 0,-1-4 0,0 0 0,5 4 12,4-1-3,-9-3 0,5 4 0,-5-4 1,0 0 0,5 4 0,0-4 0,4-4-10,0 3 8,-5 1-8,1 0 8,8 0-8,-4 0 0,0 0 0,0 0 0,-4 0 0,4-4 12,-4 4-12,4 0 12,4-1 1,1-3 1,3 0 0,1 0 0,-4 4 0,4 0 0,-1-4 0,-3 4 0,-1 0 0,1-4 0,-1 0 0,5 0 0,-5 4-2,1-4-1,3 0 0,1 4 0,-4 0-11,-1 0 8,-4 0-8,0 3 8,5-3-8,-5 4 0,8-4 0,-3 4 8,4 0-8,-5 3 0,5-3 0,-5 0 0,-4 0 0,5-1 12,-5 1-12,4 0 12,5-4-12,0 0 0,-9-4 0,9-4 0,0 4 0,-1-4 0,-3 4 0,-1 0 8,1 0-8,3 0 0,-3 0 0,-1-4 0,-4 4 11,5-4 0,4 8 0,-1-8 0,1 0 2,-4 4 1,-5-7 0,4 3 0,0 0-14,1 0 0,-5 4 8,4-8-8,10 4 8,-1-4-8,-4 1 11,4 3-11,-9 0 0,5 4 0,0-8 0,0 4 0,-1 4 0,1-4-9,-4 0 9,3 4 0,1-4 0,-4 0 17,-5 1-2,4-1-1,-8 0-14,8 4 0,1 0-9,-1 0 9,0-4 0,5 0 0,-4 4 11,-1-4-3,5 4-8,-5-4 0,-4 0 0,5 4 8,-5-4 0,4 4 0,1 4 0,-1-4 0,-4 0 0,5 0 1,-1 0 0,0 0 0,1 4-9,-5-4 0,0 0 9,0 0-9,-4 0 0,8 0 0,5 0 0,-5 0 0,1 0 0,-5 0 0,0 0 0,0 0 0,0 4 0,0-4 0,-5 4 0,1 0 0,4-4 8,0 0-8,5 0 8,-1 0-8,9-4 0,-8 4 9,-1-4-9,0 4 0,-4-8 8,5 8-8,-5-4 0,0 0 0,-4 1 0,4-1 0,8 0 0,-7-4 0,-1 4 9,-5 0-9,5 0 0,-4-4 9,-5 5 9,0-1 2,-4-4 0,9 4 0,0-4-28,-1 0-6,-4 1-1,1-5 0,3 4 24,-3 0 5,-10 4 1,1 1 0,-1-9-15,1 8 0,-5-4 0,-5 4 0,-3 0 0,-1 0 0,5 1 0,-9 3 0,0 0 0,-5 0 0,5 3 0,0 1 0,-4-4-131,-1 0-25,-8 0-6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1:49.1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3224 0 0,'0'0'24964'0'0,"1"1"-24850"0"0,2 2-88 0 0,-1-1 0 0 0,0 1 0 0 0,0 0 0 0 0,0 0 0 0 0,0 0 0 0 0,0 0 0 0 0,-1 0 0 0 0,1 0 0 0 0,-1 0 0 0 0,0 1 0 0 0,1 3 0 0 0,9 44 114 0 0,-10-41-151 0 0,2 6 43 0 0,-1 28 0 0 0,-1-33-32 0 0,0-8 0 0 0,-1-1 0 0 0,0 1 0 0 0,1-1 0 0 0,0 0 0 0 0,0 1 0 0 0,0-1 0 0 0,0 1 0 0 0,0-1 0 0 0,0 0 0 0 0,0 0 0 0 0,1 0 0 0 0,2 4 0 0 0,1 0 0 0 0,3 3 0 0 0,17 1 0 0 0,-10-6 0 0 0,-3-4-50 0 0,-1-1-1 0 0,1 0 1 0 0,-1-1 0 0 0,1 0 0 0 0,-1-1-1 0 0,0 0 1 0 0,17-8 0 0 0,1 1-60 0 0,11-6-299 0 0,-28 10 76 0 0,0 1 0 0 0,17-4 0 0 0,19-5-3211 0 0,-32 10 1808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58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0 233 17911 0 0,'0'0'2731'0'0,"2"0"-1866"0"0,6-1-288 0 0,0 0 0 0 0,0 0-1 0 0,-1-1 1 0 0,1 0 0 0 0,7-4-1 0 0,15-4 722 0 0,32-3-371 0 0,-37 9-1577 0 0,45-15 1 0 0,-50 15-627 0 0,-4 3-62 0 0</inkml:trace>
  <inkml:trace contextRef="#ctx0" brushRef="#br0" timeOffset="1">541 1 17503 0 0,'0'0'4770'0'0,"1"1"-3784"0"0,6 13 445 0 0,8 21-1 0 0,4 9-705 0 0,-15-36-687 0 0,-1 0 0 0 0,0 0 1 0 0,0 1-1 0 0,0-1 1 0 0,-1 1-1 0 0,1 10 1 0 0,0 55 321 0 0,0-14-219 0 0,-3-54-144 0 0,3 22-288 0 0,0 1 0 0 0,11 38 0 0 0,-7-51-1736 0 0,2-7-3736 0 0,2 0-2394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58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17591 0 0,'0'0'1595'0'0,"2"1"-1310"0"0,12 4 476 0 0,0 1-1 0 0,0 0 0 0 0,-1 1 0 0 0,1 1 0 0 0,-2 0 0 0 0,1 1 0 0 0,-1 0 0 0 0,21 21 1 0 0,-20-16-521 0 0,-2-3-79 0 0,0 0 0 0 0,-1 1 0 0 0,-1 0 0 0 0,16 26 0 0 0,-9-8-86 0 0,-9-19-44 0 0,-1 1-1 0 0,0 0 0 0 0,-1 0 1 0 0,0 0-1 0 0,3 16 0 0 0,-5-11-15 0 0,0 0 0 0 0,-2 0 0 0 0,0 0 0 0 0,-1 0 0 0 0,0 0 0 0 0,-1 0 0 0 0,-6 25 0 0 0,3-22-63 0 0,3-9-64 0 0,-1 0 0 0 0,-1 0 0 0 0,0 0 0 0 0,-1 0 0 0 0,0 0 0 0 0,0-1 0 0 0,-9 15 0 0 0,5-13-891 0 0,-2-1-1 0 0,-12 14 1 0 0,11-12-1467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59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16671 0 0,'0'0'1512'0'0,"1"-2"-1245"0"0,1 0-164 0 0,1-1 0 0 0,-1 0 1 0 0,0 1-1 0 0,1-1 0 0 0,-1 1 0 0 0,1 0 0 0 0,0 0 0 0 0,-1 0 0 0 0,1 0 1 0 0,0 1-1 0 0,1-1 0 0 0,3-1 0 0 0,16-9 2235 0 0,-17 9-2038 0 0,1 0 0 0 0,-1 1 1 0 0,0 0-1 0 0,1 0 1 0 0,-1 1-1 0 0,10-2 1 0 0,14-3 568 0 0,-29 6-883 0 0,0-1 0 0 0,0 1 0 0 0,0 0 0 0 0,0 0 0 0 0,0 0 0 0 0,0 0 0 0 0,-1 0 0 0 0,1 0 0 0 0,0 0 0 0 0,0 0 0 0 0,0 0 0 0 0,0 0 0 0 0,0 0 1 0 0,0 0-1 0 0,0 1 0 0 0,-1-1 0 0 0,1 0 0 0 0,0 1 0 0 0,0-1 0 0 0,0 0 0 0 0,-1 1 0 0 0,1-1 0 0 0,0 1 0 0 0,0 0 0 0 0,-1-1 0 0 0,1 1 0 0 0,0-1 0 0 0,0 2 1 0 0,0 0-461 0 0,4 11-766 0 0,-2 0 1002 0 0,-1-5-21 0 0,0 1 1 0 0,0-1 0 0 0,5 10-1 0 0,-5-15 230 0 0,-1 0 0 0 0,0 0 0 0 0,0 0-1 0 0,-1 0 1 0 0,1 0 0 0 0,0 5-1 0 0,-1-5 32 0 0,0 0-1 0 0,1-1 0 0 0,-1 1 1 0 0,1 0-1 0 0,0 0 0 0 0,-1-1 0 0 0,2 1 1 0 0,-1-1-1 0 0,2 5 0 0 0,33 49 218 0 0,-35-54-102 0 0,0 0 1 0 0,0 0-1 0 0,0 0 1 0 0,0 0-1 0 0,0 1 1 0 0,1 3-1 0 0,0 0 396 0 0,-2-4-75 0 0,1-1-353 0 0,-1-1-1 0 0,1 1 1 0 0,-1-1-1 0 0,0 1 0 0 0,1-1 1 0 0,-1 1-1 0 0,0-1 1 0 0,0 1-1 0 0,1-1 0 0 0,-1 1 1 0 0,0 0-1 0 0,0-1 1 0 0,0 1-1 0 0,0 0 0 0 0,0 0 1 0 0,-8 3 447 0 0,-19 6 507 0 0,11-7-1190 0 0,-1-2 0 0 0,-30 0 0 0 0,27-1-2036 0 0,6 0 681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5:59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1 336 9672 0 0,'0'0'874'0'0,"3"0"-718"0"0,99-10 13844 0 0,-75 7-13543 0 0,41-6 546 0 0,-43 8-968 0 0,-22 1-88 0 0,1 0 0 0 0,-1 0 0 0 0,0 0 0 0 0,0 0 0 0 0,0 0-1 0 0,0-1 1 0 0,0 1 0 0 0,0-1 0 0 0,0 0 0 0 0,4-1 0 0 0,0-3-419 0 0,9-2-6412 0 0</inkml:trace>
  <inkml:trace contextRef="#ctx0" brushRef="#br0" timeOffset="1">237 0 9216 0 0,'0'0'830'0'0,"-1"2"-684"0"0,-7 6 2172 0 0,7-8-2073 0 0,1 1 0 0 0,0-1-1 0 0,-1 0 1 0 0,1 1-1 0 0,-1-1 1 0 0,1 0 0 0 0,0 1-1 0 0,0-1 1 0 0,-1 0 0 0 0,1 1-1 0 0,0-1 1 0 0,0 1-1 0 0,-1-1 1 0 0,1 0 0 0 0,0 1-1 0 0,0-1 1 0 0,0 1 0 0 0,0-1-1 0 0,-1 1 1 0 0,1-1-1 0 0,0 1 1 0 0,0-1 0 0 0,0 0-1 0 0,0 1 1 0 0,0 0 0 0 0,0 14 2218 0 0,0-14-2166 0 0,1 30 1303 0 0,8 41 0 0 0,-3-20-1254 0 0,-3-30-443 0 0,1 1 0 0 0,0-1 0 0 0,14 38 1 0 0,5-10-7288 0 0,-12-31-110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00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11056 0 0,'0'-1'852'0'0,"0"-1"-828"0"0,0 0 1 0 0,0 0 0 0 0,1 0-1 0 0,-1 0 1 0 0,0 0 0 0 0,1 0-1 0 0,-1 0 1 0 0,1 0 0 0 0,-1 0 0 0 0,1 1-1 0 0,0-1 1 0 0,1-2 0 0 0,-1 3 32 0 0,-1 1 0 0 0,1-1 1 0 0,-1 1-1 0 0,1-1 1 0 0,0 1-1 0 0,0-1 1 0 0,-1 1-1 0 0,1-1 1 0 0,0 1-1 0 0,0-1 0 0 0,0 1 1 0 0,-1 0-1 0 0,1 0 1 0 0,0-1-1 0 0,0 1 1 0 0,0 0-1 0 0,0 0 0 0 0,0 0 1 0 0,0 0-1 0 0,0 0 1 0 0,-1 0-1 0 0,1 0 1 0 0,0 0-1 0 0,0 0 0 0 0,0 1 1 0 0,0-1-1 0 0,0 0 1 0 0,0 1-1 0 0,12 2 1349 0 0,-1-1 0 0 0,0 0 0 0 0,0-1 0 0 0,1-1 0 0 0,20-1-1 0 0,-17 0-356 0 0,1 1 0 0 0,22 3-1 0 0,-31-1-643 0 0,0-1 0 0 0,14 6 1 0 0,-19-6-348 0 0,0 0 0 0 0,-1 1 1 0 0,1-1-1 0 0,-1 0 0 0 0,1 1 1 0 0,-1-1-1 0 0,0 1 1 0 0,0 0-1 0 0,1 0 0 0 0,-1 0 1 0 0,2 2-1 0 0,-3-1-44 0 0,1-1 1 0 0,0 0-1 0 0,-1 1 0 0 0,1-1 0 0 0,-1 1 0 0 0,0-1 0 0 0,0 1 0 0 0,0 0 1 0 0,0-1-1 0 0,0 1 0 0 0,-1 0 0 0 0,1 0 0 0 0,-1 0 0 0 0,0-1 1 0 0,0 1-1 0 0,0 0 0 0 0,0 0 0 0 0,0 0 0 0 0,0 0 0 0 0,-1-1 1 0 0,0 1-1 0 0,1 0 0 0 0,-2 3 0 0 0,-3 9-171 0 0,-1-1 0 0 0,-14 27 0 0 0,-2 4-594 0 0,19-38 507 0 0,-1-1 0 0 0,0 1 0 0 0,-1-1 1 0 0,1 0-1 0 0,-1 0 0 0 0,0-1 0 0 0,-1 0 1 0 0,1 0-1 0 0,-12 8 0 0 0,12-10 20 0 0,1-1 0 0 0,0 1 0 0 0,-1-1 0 0 0,-8 2 0 0 0,7-2-60 0 0,0 0-1 0 0,1 1 1 0 0,-9 4 0 0 0,5-3 26 0 0,1 0 1 0 0,-1 0-1 0 0,-11 2 0 0 0,20-6 259 0 0,-1 0 0 0 0,1 0 0 0 0,0 1 0 0 0,-1-1 0 0 0,1 0 0 0 0,-1 0 0 0 0,1 0 0 0 0,0 0 0 0 0,-1 0 0 0 0,1 0 0 0 0,-1 1 0 0 0,1-1 0 0 0,0 0 0 0 0,-1 0 0 0 0,1 0 0 0 0,-1 0 0 0 0,1-1 0 0 0,0 1 0 0 0,-1 0-1 0 0,1 0 1 0 0,-1 0 0 0 0,1 0 0 0 0,0 0 0 0 0,-1 0 0 0 0,1-1 0 0 0,0 1 0 0 0,-1 0 0 0 0,1 0 0 0 0,0 0 0 0 0,-1-1 0 0 0,1 1 0 0 0,0 0 0 0 0,-1-1 0 0 0,1 1 0 0 0,0 0 0 0 0,-3-3 2092 0 0,107-1 547 0 0,-27 6-2473 0 0,-24-1 193 0 0,57-5 1 0 0,-105 4-809 0 0,-1-1 1 0 0,1 0-1 0 0,-1-1 0 0 0,1 1 0 0 0,5-3 1 0 0,10-5-1147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00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 8288 0 0,'-2'1'11427'0'0,"-11"9"-5253"0"0,-4 9-4931 0 0,2-1-797 0 0,13-16-419 0 0,1 0 0 0 0,-1 1 0 0 0,1-1 0 0 0,0 0 1 0 0,-1 0-1 0 0,1 1 0 0 0,0-1 0 0 0,0 0 0 0 0,0 1 0 0 0,1-1 1 0 0,-1 1-1 0 0,1 0 0 0 0,-1-1 0 0 0,1 1 0 0 0,0-1 0 0 0,0 1 1 0 0,0 2-1 0 0,-2 23 173 0 0,-8 7-58 0 0,7-26-120 0 0,0-1 1 0 0,1 1-1 0 0,0 0 0 0 0,0-1 1 0 0,0 12-1 0 0,8 73 39 0 0,-1-32-50 0 0,-4-52-48 0 0,0 1 0 0 0,1-1 0 0 0,1 0 0 0 0,0 0 0 0 0,4 10 0 0 0,5 17-160 0 0,-9-27 147 0 0,0-1 0 0 0,0 1-1 0 0,1-1 1 0 0,0 0-1 0 0,1 0 1 0 0,-1-1-1 0 0,2 0 1 0 0,-1 1-1 0 0,11 9 1 0 0,-11-11 61 0 0,8 10 67 0 0,-10-11-290 0 0,1-1 0 0 0,-1 1 0 0 0,1-1 0 0 0,0 0 0 0 0,0 0 0 0 0,1 0 0 0 0,-1-1 0 0 0,6 4 0 0 0,7 1-1700 0 0,-5-3-4160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00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14 16064 0 0,'-7'-4'569'0'0,"11"0"396"0"0,10-1 74 0 0,-11 4-506 0 0,0 1-1 0 0,-1 0 1 0 0,1 0 0 0 0,0 0 0 0 0,0 0 0 0 0,4 2-1 0 0,-1 0-276 0 0,0 0 0 0 0,0 0 0 0 0,8 5 0 0 0,16 6 23 0 0,41 6-83 0 0,-64-18-400 0 0,1 1 0 0 0,-1-1 1 0 0,0 0-1 0 0,1-1 0 0 0,-1 1 0 0 0,0-2 1 0 0,1 1-1 0 0,7-2 0 0 0,-5-1-1036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01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22 254 9216 0 0,'0'0'421'0'0,"-3"0"-12"0"0,-12 2 2291 0 0,15-2-2522 0 0,0 0 0 0 0,0 0-1 0 0,-1 1 1 0 0,0 0 887 0 0,1-1-887 0 0,0 0 0 0 0,0 0-1 0 0,0 0 1 0 0,-1 1-1 0 0,1-1 1 0 0,0 0 0 0 0,0 0-1 0 0,0 1 1 0 0,0-1-1 0 0,0 0 1 0 0,0 0 0 0 0,0 1-1 0 0,0-1 1 0 0,0 1-1 0 0,5 9 4862 0 0,-3-5-4949 0 0,0-2 212 0 0,0 0 0 0 0,-1 0 1 0 0,0 0-1 0 0,0 0 0 0 0,0 0 0 0 0,0 1 0 0 0,0 4 1 0 0,0-5-208 0 0,0-1 0 0 0,-1 1 0 0 0,1-1 0 0 0,0 0 0 0 0,1 1 0 0 0,-1-1 0 0 0,0 0 0 0 0,0 0 0 0 0,4 4 0 0 0,-3-4-52 0 0,-1 0 0 0 0,1 0 0 0 0,-1 0 0 0 0,0 0 0 0 0,1 1 0 0 0,-1-1 0 0 0,0 0 0 0 0,0 1 0 0 0,0-1 1 0 0,0 3-1 0 0,-2 15 196 0 0,0-17-194 0 0,1 0-1 0 0,0 0 0 0 0,0 0 0 0 0,0 1 0 0 0,0-1 1 0 0,1 6-1 0 0,4 8 58 0 0,-3-11-80 0 0,-1 0 0 0 0,1 0 0 0 0,-1 1 0 0 0,0-1-1 0 0,0 1 1 0 0,-1-1 0 0 0,0 7 0 0 0,-2 1 11 0 0,2-8-31 0 0,-1 1 0 0 0,0-1 1 0 0,1 1-1 0 0,1 0 0 0 0,-1-1 0 0 0,1 1 1 0 0,3 12-1 0 0,0-8-33 0 0,-3-9 14 0 0,1 0 0 0 0,-1 1 1 0 0,-1-1-1 0 0,1 0 0 0 0,0 1 0 0 0,-1-1 0 0 0,1 1 0 0 0,-1-1 1 0 0,1 0-1 0 0,-1 5 0 0 0,-3 5-540 0 0,2-11 451 0 0,1 0 0 0 0,-1 0-1 0 0,1-1 1 0 0,0 1-1 0 0,0 0 1 0 0,-1 0 0 0 0,1 0-1 0 0,0 0 1 0 0,0-1 0 0 0,0 1-1 0 0,0 0 1 0 0,0 0-1 0 0,0 0 1 0 0,0 0 0 0 0,0 0-1 0 0,0-1 1 0 0,1 1 0 0 0,-1 0-1 0 0,0 0 1 0 0,0 0-1 0 0,1-1 1 0 0,-1 1 0 0 0,1 0-1 0 0,-1 0 1 0 0,0-1 0 0 0,1 1-1 0 0,-1 0 1 0 0,1-1-1 0 0,0 2 1 0 0</inkml:trace>
  <inkml:trace contextRef="#ctx0" brushRef="#br0" timeOffset="1">310 2 10592 0 0,'-8'-1'157'0'0,"6"3"101"0"0,10 5 739 0 0,13 4 3055 0 0,-18-9-3687 0 0,0-1 0 0 0,0 1 0 0 0,1 0 0 0 0,-1 0 0 0 0,0 1-1 0 0,-1-1 1 0 0,1 0 0 0 0,0 1 0 0 0,-1 0 0 0 0,4 3 0 0 0,14 19 1276 0 0,-14-19-1282 0 0,0 0-1 0 0,-1 0 1 0 0,0 1-1 0 0,-1 0 1 0 0,1 0-1 0 0,5 14 1 0 0,-7-15-183 0 0,-1 1 22 0 0,0-1-1 0 0,1 0 1 0 0,-1 0 0 0 0,7 9 0 0 0,-5-11-142 0 0,-1 1-1 0 0,0-1 1 0 0,-1 1 0 0 0,1 0-1 0 0,-1 0 1 0 0,0 0 0 0 0,0 0 0 0 0,-1 0-1 0 0,1 0 1 0 0,-1 1 0 0 0,0-1-1 0 0,0 0 1 0 0,-1 11 0 0 0,2 16 136 0 0,-2-20-166 0 0,1 0-1 0 0,-1-1 1 0 0,-3 18 0 0 0,-17 51 154 0 0,4-21 226 0 0,12-44-380 0 0,0 0 0 0 0,-1-1 0 0 0,-1 0-1 0 0,0 0 1 0 0,-11 18 0 0 0,0 7-621 0 0,15-32 291 0 0,0 1 1 0 0,-1-1-1 0 0,0 0 1 0 0,-1-1-1 0 0,-7 13 1 0 0,-4 2-3073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01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15952 0 0,'0'0'1445'0'0,"2"-1"-1191"0"0,1-1 103 0 0,0 0 0 0 0,-1 0-1 0 0,1 0 1 0 0,1 1 0 0 0,-1-1 0 0 0,0 1-1 0 0,0 0 1 0 0,0 0 0 0 0,7-2-1 0 0,-1 2 1023 0 0,0-1-1 0 0,19 0 1 0 0,31 6-70 0 0,-60-2-1310 0 0,-1-1-1 0 0,1 1 1 0 0,-1 0-1 0 0,1 0 1 0 0,0 0-1 0 0,0 0 1 0 0,0 0 0 0 0,0 0-1 0 0,0 0 1 0 0,0 3-1 0 0,0 2-49 0 0,1-5 31 0 0,0 0 0 0 0,0-1 0 0 0,-1 1 0 0 0,1-1 0 0 0,-1 1 0 0 0,1 0 0 0 0,-1-1 0 0 0,1 1 0 0 0,-1-1 0 0 0,0 1 0 0 0,-1 1 1 0 0,-1 1-204 0 0,0 0 1 0 0,1-1 0 0 0,-1 1 0 0 0,1 0 0 0 0,0 0 0 0 0,0 0 0 0 0,1 0 0 0 0,-1 1-1 0 0,-1 6 1 0 0,3-10 79 0 0,0 0 0 0 0,0 0-1 0 0,-1 0 1 0 0,1 1 0 0 0,0-1-1 0 0,-1 0 1 0 0,1 0 0 0 0,-1 0-1 0 0,1 0 1 0 0,-1 0 0 0 0,1 0 0 0 0,-1 0-1 0 0,0 0 1 0 0,1-1 0 0 0,-1 1-1 0 0,0 0 1 0 0,-1 1 0 0 0,1-2 36 0 0,4 8-802 0 0,-3-7 857 0 0,0 0 1 0 0,0 0 0 0 0,0 0-1 0 0,0-1 1 0 0,1 1 0 0 0,-1 0-1 0 0,0 0 1 0 0,0-1 0 0 0,1 1 0 0 0,-1 0-1 0 0,0 0 1 0 0,1-1 0 0 0,-1 1-1 0 0,1 0 1 0 0,-1-1 0 0 0,1 1-1 0 0,-1 0 1 0 0,1-1 0 0 0,0 1-1 0 0,-1-1 1 0 0,1 1 0 0 0,1 0-1 0 0,19 13-201 0 0,-20-12 178 0 0,0-2 77 0 0,0 0 0 0 0,0 1 0 0 0,0-1-1 0 0,0 0 1 0 0,0 1 0 0 0,0-1 0 0 0,0 0 0 0 0,0 1-1 0 0,0-1 1 0 0,-1 1 0 0 0,3 1 0 0 0,2 1 48 0 0,21 7 478 0 0,-10-6-496 0 0,4-4-32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02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 17503 0 0,'10'8'704'0'0,"-10"-8"-679"0"0,0 0 1 0 0,1 0 0 0 0,-1 0 0 0 0,0 0 0 0 0,0 0 0 0 0,0 1 0 0 0,0-1-1 0 0,0 0 1 0 0,0 0 0 0 0,0 0 0 0 0,0 0 0 0 0,0 0 0 0 0,1 0-1 0 0,-1 0 1 0 0,0 0 0 0 0,0 0 0 0 0,0 0 0 0 0,0 0 0 0 0,0 0-1 0 0,0 0 1 0 0,1 0 0 0 0,-1 0 0 0 0,0 0 0 0 0,0 0 0 0 0,0 0-1 0 0,0 0 1 0 0,0 0 0 0 0,0 0 0 0 0,1 0 0 0 0,-1 0 0 0 0,0 0-1 0 0,0 0 1 0 0,0 0 0 0 0,0 0 0 0 0,0 0 0 0 0,0 0 0 0 0,0 0-1 0 0,1 0 1 0 0,-1 0 0 0 0,0 0 0 0 0,0 0 0 0 0,0 0 0 0 0,0 0-1 0 0,0-1 1 0 0,0 1 0 0 0,0 0 0 0 0,7-3-24 0 0,9-3 184 0 0,5-4 1296 0 0,-15 8-1208 0 0,-1 0 0 0 0,1 0 0 0 0,0 0 0 0 0,0 1 0 0 0,-1 0 0 0 0,1 0-1 0 0,12-1 1 0 0,14-2-134 0 0,0 0-51 0 0,-21 3-87 0 0,-1 0 0 0 0,1-1 0 0 0,14-5 0 0 0,68-24-4023 0 0,-71 21-3141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1:49.5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14400 0 0,'0'0'5671'0'0,"1"1"-4285"0"0,4 8-745 0 0,-1 0 1 0 0,0 0 0 0 0,-1 0 0 0 0,0 0-1 0 0,-1 1 1 0 0,0-1 0 0 0,0 1 0 0 0,0 18 0 0 0,2-5-312 0 0,1 10 57 0 0,-11 149 183 0 0,5-173-561 0 0,0 6 13 0 0,1 1-1 0 0,0-1 1 0 0,3 23-1 0 0,0 3-122 0 0,-3-33 3 0 0,1 1-1 0 0,-1-1 1 0 0,1 1-1 0 0,1-1 1 0 0,3 11-1 0 0,10 19-3123 0 0,-10-19-5767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02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16328 0 0,'0'0'1475'0'0,"3"0"-1069"0"0,12 0 670 0 0,-1 0 1 0 0,1-1 0 0 0,0 0-1 0 0,-1-2 1 0 0,22-5 0 0 0,-31 7-836 0 0,5 1-148 0 0,-7 0-139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03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84 137 18631 0 0,'0'0'422'0'0,"-1"1"56"0"0,-3 7-267 0 0,-1-1 0 0 0,0 0-1 0 0,0 0 1 0 0,-1-1 0 0 0,-13 12-1 0 0,18-16 124 0 0,-1 0 0 0 0,0 1 0 0 0,1-1-1 0 0,0 0 1 0 0,-1 1 0 0 0,1-1 0 0 0,0 1-1 0 0,0-1 1 0 0,-1 5 0 0 0,-1 3 344 0 0,-17 41 85 0 0,19-51-758 0 0,1 1 1 0 0,0-1-1 0 0,0 1 0 0 0,0 0 1 0 0,0-1-1 0 0,0 1 1 0 0,0-1-1 0 0,0 1 0 0 0,0 0 1 0 0,0-1-1 0 0,0 1 0 0 0,1-1 1 0 0,-1 1-1 0 0,0 0 1 0 0,0-1-1 0 0,0 1 0 0 0,1-1 1 0 0,-1 1-1 0 0,0-1 1 0 0,1 1-1 0 0,-1-1 0 0 0,0 1 1 0 0,1 0-1 0 0,1 2 91 0 0,3 4-65 0 0,-2-1 5 0 0,0 0 0 0 0,1-1-1 0 0,-1 0 1 0 0,1 1 0 0 0,1-1-1 0 0,-1-1 1 0 0,1 1 0 0 0,5 4-1 0 0,2 0-35 0 0,-11-7 0 0 0,1 0 0 0 0,0-1 0 0 0,0 1 0 0 0,0-1 0 0 0,1 1 0 0 0,-1-1 0 0 0,0 0 0 0 0,0 0 0 0 0,5 2 0 0 0,25 11 0 0 0,-27-13 0 0 0,-3-1 0 0 0,0 0 0 0 0,-1 0 0 0 0,1 1 0 0 0,0-1 0 0 0,-1 1 0 0 0,1-1 0 0 0,-1 1 0 0 0,1 0 0 0 0,-1 0 0 0 0,1-1 0 0 0,1 2 0 0 0,1 0 0 0 0,-1 0 0 0 0,1-1 0 0 0,0 1 0 0 0,0-1 0 0 0,0 0 0 0 0,7 0 0 0 0,-2 1 0 0 0,-1-1 0 0 0,1 1 0 0 0,-1 1 0 0 0,0-1 0 0 0,11 6 0 0 0,-4-2 0 0 0,-1 3 0 0 0,-11-7-10 0 0,-1 0 0 0 0,0 1 0 0 0,1-1 0 0 0,-1 1 0 0 0,0-1 0 0 0,-1 1 0 0 0,1 0 0 0 0,0 0 0 0 0,-1 0 0 0 0,1 0 0 0 0,-1 0 0 0 0,0 0 0 0 0,0 0 0 0 0,-1 1 0 0 0,1-1 0 0 0,0 0 0 0 0,-1 0 0 0 0,0 1 0 0 0,0-1 0 0 0,0 0 0 0 0,0 1 0 0 0,0-1 0 0 0,-1 0 0 0 0,0 0 0 0 0,-1 6 0 0 0,-1-1-19 0 0,0 0 0 0 0,-1 0 1 0 0,0 0-1 0 0,-1 0 0 0 0,0-1 0 0 0,0 0 0 0 0,0 0 0 0 0,-8 8 0 0 0,-1 0 29 0 0,9-8 0 0 0,0-1 0 0 0,-1 0 0 0 0,0 0 0 0 0,0 0 0 0 0,-1-1 0 0 0,1 0 0 0 0,-1 0 0 0 0,0-1 0 0 0,0 0 0 0 0,-13 6 0 0 0,5-5-196 0 0,8-2-124 0 0,0-1 0 0 0,-1 0 1 0 0,0 0-1 0 0,1-1 0 0 0,-11 2 1 0 0,16-3-999 0 0</inkml:trace>
  <inkml:trace contextRef="#ctx0" brushRef="#br0" timeOffset="1">619 1 14280 0 0,'-15'16'10257'0'0,"12"-12"-9813"0"0,0 0 0 0 0,1 1 0 0 0,-1-1 0 0 0,1 1 0 0 0,0-1 0 0 0,-3 10 0 0 0,-10 35-236 0 0,3 1 0 0 0,2 0 1 0 0,3 0-1 0 0,1 1 1 0 0,2 63-1 0 0,5-89-276 0 0,1 1 0 0 0,2-1 1 0 0,0 1-1 0 0,2-1 0 0 0,1 0 0 0 0,1-1 0 0 0,1 0 0 0 0,14 27 0 0 0,-20-45-135 0 0,0 0-1 0 0,1 0 0 0 0,0-1 0 0 0,8 10 0 0 0,-10-13-130 0 0,0 1 1 0 0,1-1-1 0 0,-1 0 0 0 0,1 0 0 0 0,0 0 1 0 0,0 0-1 0 0,-1 0 0 0 0,1 0 0 0 0,0-1 1 0 0,4 2-1 0 0,-4-2-1453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03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18199 0 0,'0'0'2886'0'0,"3"0"-1878"0"0,23-8 907 0 0,-9 3-1137 0 0,1 1 1 0 0,18-3-1 0 0,4 2-269 0 0,-18 2-484 0 0,30-1 0 0 0,-48 4-438 0 0,0-1 1 0 0,-1 1 0 0 0,1 0-1 0 0,-1-1 1 0 0,1 0 0 0 0,-1 0-1 0 0,1 0 1 0 0,-1 0 0 0 0,1-1-1 0 0,2-1 1 0 0,10-6-7810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03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0 153 10136 0 0,'0'3'7025'0'0,"1"12"-307"0"0,0 1-4483 0 0,1 19-1011 0 0,-1-18-588 0 0,4 25 0 0 0,-3-25-377 0 0,2 24-1 0 0,-4-18-125 0 0,5 104-47 0 0,-3-87-366 0 0,-3-31-354 0 0,2 0 1 0 0,-1 0-1 0 0,1 0 1 0 0,1 0-1 0 0,3 14 1 0 0,1-5-1129 0 0</inkml:trace>
  <inkml:trace contextRef="#ctx0" brushRef="#br0" timeOffset="1">314 0 12896 0 0,'0'0'997'0'0,"2"2"-656"0"0,6 5 485 0 0,-1 0-1 0 0,0 0 0 0 0,0 1 1 0 0,0 0-1 0 0,-1 0 1 0 0,-1 1-1 0 0,1 0 1 0 0,-1 0-1 0 0,-1 0 0 0 0,0 1 1 0 0,0-1-1 0 0,3 15 1 0 0,2 6 107 0 0,-5-21-583 0 0,-1 1 0 0 0,-1 1 1 0 0,3 16-1 0 0,-4-19-171 0 0,0-1-1 0 0,0 0 1 0 0,4 10-1 0 0,-2-10-20 0 0,-1 0 0 0 0,0 0 1 0 0,1 14-1 0 0,-2 22 119 0 0,-1 0 0 0 0,-3-1 0 0 0,-1 1 0 0 0,-10 42 0 0 0,9-67-200 0 0,-11 29 1 0 0,1-4-137 0 0,-28 74-484 0 0,28-76-1049 0 0,3-14-5235 0 0,-3-3-2266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08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17503 0 0,'0'0'4570'0'0,"3"-1"-3696"0"0,3 0-330 0 0,6-3-81 0 0,0 2 0 0 0,0-1 0 0 0,23 0 0 0 0,115 3-1097 0 0,-128-2-2056 0 0,-9 0-3052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08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2760 0 0,'0'0'21435'0'0,"-1"2"-20732"0"0,-24 66 1054 0 0,21-54-1685 0 0,-1 1 0 0 0,2 0-1 0 0,0 0 1 0 0,-2 26 0 0 0,-1 8 17 0 0,3-29-96 0 0,1 0 0 0 0,1 1-1 0 0,1-1 1 0 0,0 1 0 0 0,2-1-1 0 0,0 0 1 0 0,2 1 0 0 0,0-1-1 0 0,11 31 1 0 0,-4-23 138 0 0,2-1 1 0 0,16 25-1 0 0,-24-45-97 0 0,0 0-1 0 0,0 0 0 0 0,0-1 0 0 0,1 1 0 0 0,0-1 0 0 0,10 7 1 0 0,-14-11-68 0 0,1 0 0 0 0,-1 0 0 0 0,1 0 1 0 0,0 0-1 0 0,0 0 0 0 0,0-1 0 0 0,0 0 1 0 0,0 1-1 0 0,0-1 0 0 0,1 0 0 0 0,-1 0 1 0 0,0-1-1 0 0,1 1 0 0 0,-1-1 1 0 0,0 0-1 0 0,1 0 0 0 0,-1 0 0 0 0,0 0 1 0 0,4-1-1 0 0,-4 1 5 0 0,3-2 21 0 0,7-12 14 0 0,-11 12 14 0 0,-1-1-1 0 0,1 0 1 0 0,0 1-1 0 0,-1-1 1 0 0,1 0 0 0 0,-1 0-1 0 0,0 0 1 0 0,0 0-1 0 0,0 0 1 0 0,-1 0-1 0 0,1-1 1 0 0,-1 1-1 0 0,1 0 1 0 0,-1-6 0 0 0,0 8-12 0 0,0 1 0 0 0,-1-1 0 0 0,1 1 0 0 0,0-1 0 0 0,0 0 1 0 0,-1 1-1 0 0,1-1 0 0 0,0 1 0 0 0,0-1 0 0 0,-1 1 0 0 0,1-1 1 0 0,-1 1-1 0 0,1-1 0 0 0,0 1 0 0 0,-1-1 0 0 0,1 1 0 0 0,-1 0 1 0 0,1-1-1 0 0,-2 0 0 0 0,0-1 23 0 0,-4-4 28 0 0,3 2-42 0 0,0 1 1 0 0,0 0-1 0 0,0 0 1 0 0,-1 0-1 0 0,1 0 1 0 0,-1 0-1 0 0,1 1 0 0 0,-1-1 1 0 0,0 1-1 0 0,0 0 1 0 0,-5-2-1 0 0,0 1-24 0 0,0 0 0 0 0,1 1 0 0 0,-1 0 1 0 0,0 0-1 0 0,-1 0 0 0 0,1 1 0 0 0,0 1 0 0 0,0 0 0 0 0,0 0 0 0 0,-16 3 0 0 0,9 0-205 0 0,0 0-1 0 0,0 2 1 0 0,-26 10-1 0 0,36-12-115 0 0,0 1-1 0 0,0-1 1 0 0,0 1 0 0 0,1 0-1 0 0,-1 0 1 0 0,1 1-1 0 0,0 0 1 0 0,1 0 0 0 0,-1 0-1 0 0,1 0 1 0 0,-6 8 0 0 0,1 2-7961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09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17303 0 0,'-1'2'396'0'0,"-1"1"-239"0"0,-4 7 242 0 0,-16 10 609 0 0,20-18-581 0 0,3 10 2209 0 0,0-11-2567 0 0,0 1 1 0 0,0 0-1 0 0,0-1 1 0 0,0 1-1 0 0,1-1 1 0 0,-1 0-1 0 0,1 1 1 0 0,-1-1-1 0 0,1 0 1 0 0,-1 0-1 0 0,1 0 1 0 0,0 0-1 0 0,0 0 1 0 0,2 1-1 0 0,32 10 279 0 0,-29-10-281 0 0,17 5-521 0 0,1-2-1 0 0,0 0 0 0 0,0-2 1 0 0,27 0-1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09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3224 0 0,'2'2'6650'0'0,"-1"-1"-6208"0"0,0 0 0 0 0,0 0 0 0 0,1-1 0 0 0,-1 1 0 0 0,0 0 0 0 0,1 0 0 0 0,-1-1 0 0 0,1 1 0 0 0,-1-1 0 0 0,1 0 0 0 0,-1 1 0 0 0,1-1 0 0 0,2 0 0 0 0,25 1 1737 0 0,3-1-1455 0 0,-12 3-412 0 0,-9-1-244 0 0,1-1-1 0 0,21 1 0 0 0,-18-3-263 0 0,20-1-4954 0 0,-4 6-911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10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17215 0 0,'0'36'1987'0'0,"2"-36"-1420"0"0,5-2-242 0 0,0 1 1 0 0,0 0 0 0 0,0 1 0 0 0,0-1-1 0 0,0 1 1 0 0,0 1 0 0 0,0-1 0 0 0,0 1-1 0 0,0 1 1 0 0,8 1 0 0 0,-3 0-89 0 0,0-1 0 0 0,21 1 0 0 0,2 2-43 0 0,-28-4-155 0 0,1 1 1 0 0,13 0-1 0 0,-12-2-68 0 0,-1 1 0 0 0,0 0 0 0 0,11 3 0 0 0,-11-1-418 0 0,1-2-1 0 0,-1 1 1 0 0,13-1 0 0 0,-5-1-5061 0 0,0 0-1782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10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10592 0 0,'0'0'7874'0'0,"1"2"-5633"0"0,6 21 289 0 0,7 43 0 0 0,-10-44-2754 0 0,14 158 357 0 0,-14-118 320 0 0,10 95-329 0 0,-10-127-1837 0 0,3-3-4057 0 0,-2-3-2296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2:53.2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1 107 9992 0 0,'0'0'904'0'0,"1"-1"-746"0"0,0-2-131 0 0,0 1 1 0 0,0-1-1 0 0,0 1 0 0 0,-1-1 0 0 0,1 0 0 0 0,-1 0 0 0 0,1 1 0 0 0,-1-1 0 0 0,0 0 0 0 0,-1-5 0 0 0,-4-29 2718 0 0,5 35-2512 0 0,0 0 0 0 0,0-1 0 0 0,0 1 1 0 0,0 0-1 0 0,0 0 0 0 0,1 0 0 0 0,-1 0 0 0 0,1-2 0 0 0,2-8 6195 0 0,-2 13-6408 0 0,0-1 0 0 0,-1 1 0 0 0,1 0 0 0 0,0 0 0 0 0,0 0 0 0 0,0 0 0 0 0,0 0-1 0 0,-1 0 1 0 0,1 0 0 0 0,-1 0 0 0 0,2 2 0 0 0,-2-3 4 0 0,1 3-8 0 0,0 0 0 0 0,0 0 0 0 0,0-1 0 0 0,0 1 0 0 0,-1 0 0 0 0,1 0 0 0 0,-1 0 0 0 0,0 0 0 0 0,1 0 0 0 0,-1 0 0 0 0,-1 4 0 0 0,1 14 31 0 0,15 171 214 0 0,-11-109-192 0 0,6 146 78 0 0,-8-176-79 0 0,3 49 133 0 0,8 51-77 0 0,4 38-24 0 0,10 42-412 0 0,4 67 624 0 0,-10-92-454 0 0,-14-129 98 0 0,-1 4-17 0 0,4 35-92 0 0,-3-23 155 0 0,-8 178 0 0 0,1-247-59 0 0,4 33-1 0 0,-1-35 50 0 0,-2 39-1 0 0,-2-36 9 0 0,2 0 0 0 0,6 47 0 0 0,-2 10-1 0 0,0 3 21 0 0,4 133 241 0 0,-9-197-261 0 0,0 41 0 0 0,12 101 0 0 0,-8-136 0 0 0,2 45 0 0 0,0 28 0 0 0,3 28 0 0 0,-8-91 0 0 0,-1 3 0 0 0,-5 49 0 0 0,-15 110 0 0 0,20-195 0 0 0,-1 1 0 0 0,2-1 0 0 0,-1 0 0 0 0,2 10 0 0 0,1 13 0 0 0,-3-27 13 0 0,0-1 0 0 0,0 1-1 0 0,0 0 1 0 0,0 0 0 0 0,0-1-1 0 0,1 1 1 0 0,-1 0 0 0 0,1-1-1 0 0,-1 1 1 0 0,1 0 0 0 0,0-1 0 0 0,-1 1-1 0 0,1-1 1 0 0,0 1 0 0 0,0-1-1 0 0,0 1 1 0 0,0-1 0 0 0,0 0-1 0 0,1 1 1 0 0,-1-1 0 0 0,0 0-1 0 0,1 0 1 0 0,-1 0 0 0 0,0 0 0 0 0,3 1-1 0 0,0 0 31 0 0,0-1-1 0 0,0 0 1 0 0,0 0-1 0 0,1 0 0 0 0,-1 0 1 0 0,0 0-1 0 0,0-1 1 0 0,7 0-1 0 0,-9 0 62 0 0,-1 0-1 0 0,128 4 570 0 0,-107-1-673 0 0,-18-3 0 0 0,-1 1 0 0 0,1 0 0 0 0,0-1 0 0 0,0 0 0 0 0,7 0 0 0 0,-3-1 12 0 0,0 0 1 0 0,0 1-1 0 0,0 0 0 0 0,15 2 0 0 0,-13-1-9 0 0,29 5-3 0 0,-18-3 6 0 0,32 1-1 0 0,-17-2 23 0 0,60 10 0 0 0,5 1-31 0 0,-23-4 3 0 0,-45-4 7 0 0,45 1 1 0 0,-56-5 70 0 0,26 5 1 0 0,-26-3-8 0 0,25 0 1 0 0,22 2-12 0 0,-1 0 11 0 0,69 0-61 0 0,-6-2-14 0 0,-25-2 62 0 0,213 23-37 0 0,-241-20 47 0 0,108-7 0 0 0,-81 4-15 0 0,-34 1-41 0 0,96 3 108 0 0,-111-4-106 0 0,21 3 44 0 0,47 3 66 0 0,-6-1 36 0 0,-39-5-64 0 0,141-6 128 0 0,-134 2-129 0 0,-48 2-18 0 0,41-5-1 0 0,119-12 193 0 0,-153 13-193 0 0,56-13 0 0 0,0 0-45 0 0,121-3 48 0 0,-38 5-34 0 0,-113 9-45 0 0,95-15 0 0 0,-31-1 33 0 0,-78 14-13 0 0,155-21 101 0 0,11-2-7 0 0,-49 9-61 0 0,-26 4 0 0 0,-39 6-31 0 0,96-14 95 0 0,-131 17-138 0 0,103 0 0 0 0,-126 8 16 0 0,54-10-1 0 0,-36 3 6 0 0,236-24 64 0 0,-258 27-64 0 0,47-3 0 0 0,-36 5 0 0 0,19-1 0 0 0,33-2 33 0 0,-4 1-2 0 0,-80 5-31 0 0,42-8-1 0 0,2 0 13 0 0,91-6 41 0 0,-96 11-28 0 0,35-1 22 0 0,-14-2-15 0 0,5 0 0 0 0,40 4 44 0 0,-30-3-4 0 0,-6-1 78 0 0,2 0-16 0 0,55-2-15 0 0,-110 5-102 0 0,-11 1-12 0 0,39-8 1 0 0,71-17 47 0 0,-120 25-35 0 0,-15 3-7 0 0,1-1 1 0 0,0 0-1 0 0,9-3 1 0 0,-10 2-6 0 0,0 1-1 0 0,-1-1 1 0 0,1 1 0 0 0,0 1-1 0 0,-1-1 1 0 0,1 1 0 0 0,0 0-1 0 0,8 1 1 0 0,20-1 7 0 0,19 1-26 0 0,-31 0-4 0 0,-1-1 0 0 0,32-5 0 0 0,-26 7 17 0 0,12-11 0 0 0,11 1 0 0 0,95-15 0 0 0,-124 21 0 0 0,5-1 0 0 0,-19 1 0 0 0,-1 0 0 0 0,1 0 0 0 0,-1 1 0 0 0,1 0 0 0 0,0 0 0 0 0,-1 0 0 0 0,1 1 0 0 0,9 0 0 0 0,-6 0 0 0 0,1 0 11 0 0,-4 0 15 0 0,-7 0-25 0 0,1 0 1 0 0,-1 0-1 0 0,1 0 0 0 0,-1 0 1 0 0,1 0-1 0 0,0 0 0 0 0,-1 0 1 0 0,1 0-1 0 0,-1 0 1 0 0,1 0-1 0 0,-1 0 0 0 0,1 0 1 0 0,-1 0-1 0 0,1 1 0 0 0,-1-1 1 0 0,1 0-1 0 0,0 0 0 0 0,-1 0 1 0 0,1 1-1 0 0,12 7-1 0 0,8-3 0 0 0,-13-3 0 0 0,-8-1 0 0 0,1-1 0 0 0,0 1 0 0 0,0-1 0 0 0,0 0 0 0 0,0 1 0 0 0,0-1 0 0 0,0 0 0 0 0,0 0 0 0 0,0 0 0 0 0,0 0 0 0 0,0 0 0 0 0,0 0 0 0 0,0 0 0 0 0,0 0 0 0 0,0 0 0 0 0,0 0 0 0 0,2-1 0 0 0,11-5 0 0 0,-12 3 0 0 0,-1 2 0 0 0,-1 1 0 0 0,0-1 0 0 0,1 0 0 0 0,-1 1 0 0 0,1-1 0 0 0,-1 0 0 0 0,1 1 0 0 0,0-1 0 0 0,-1 1 0 0 0,1-1 0 0 0,0 1 0 0 0,-1-1 0 0 0,1 1 0 0 0,0-1 0 0 0,1 1 0 0 0,5-4-20 0 0,-5 3-75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11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13824 0 0,'3'22'629'0'0,"-2"-17"-12"0"0,1-5-259 0 0,64 4 4428 0 0,3 1-2890 0 0,-24-1-1078 0 0,-37-2-774 0 0,1-1 1 0 0,-1 0-1 0 0,1-1 1 0 0,-1 0-1 0 0,1 0 1 0 0,11-3-1 0 0,4-3-961 0 0,1 2 0 0 0,49-4-1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11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8288 0 0,'7'-4'200'0'0,"7"-2"8590"0"0,-11 20-6662 0 0,-1 19-931 0 0,-2-27-997 0 0,0 1 1 0 0,0-1 0 0 0,1 1 0 0 0,0-1 0 0 0,2 11-1 0 0,18 36 792 0 0,11 32-542 0 0,5 29-436 0 0,4-10-1732 0 0,-36-90-74 0 0,0-5-490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12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10136 0 0,'0'0'777'0'0,"2"1"-276"0"0,1 0 63 0 0,1 0 0 0 0,0-1-1 0 0,-1 1 1 0 0,1-1 0 0 0,4 1 0 0 0,-3-1 202 0 0,0 0 0 0 0,-1 1 0 0 0,1-1 0 0 0,7 4 0 0 0,-6-2-401 0 0,1 0 94 0 0,-1 0-1 0 0,1 1 1 0 0,-1 0-1 0 0,0 0 1 0 0,1 1-1 0 0,5 4 1 0 0,38 29 997 0 0,31 23-333 0 0,-46-31-911 0 0,-19-17-106 0 0,-1 1-1 0 0,18 18 1 0 0,-13-13 9 0 0,-14-14-81 0 0,-1 1 0 0 0,0-1 0 0 0,5 7 0 0 0,-9-9-33 0 0,0 0 0 0 0,1 0 0 0 0,-1-1 0 0 0,0 1 0 0 0,0 0 0 0 0,0 0 0 0 0,0 1 0 0 0,-1-1 0 0 0,1 0 0 0 0,-1 0 0 0 0,1 0 0 0 0,-1 0 0 0 0,1 5 0 0 0,-2-2-19 0 0,1 0 1 0 0,0 1-1 0 0,-1-1 0 0 0,0 0 0 0 0,0 0 0 0 0,0 0 0 0 0,-1 0 0 0 0,0 0 1 0 0,0 0-1 0 0,0 0 0 0 0,-1 0 0 0 0,1-1 0 0 0,-1 1 0 0 0,0-1 0 0 0,0 0 1 0 0,-1 0-1 0 0,-7 7 0 0 0,-23 31-715 0 0,10-11 33 0 0,21-28 570 0 0,0-1 1 0 0,0 1 0 0 0,-1-1 0 0 0,1 0 0 0 0,-1 0-1 0 0,-5 3 1 0 0,-8 5-336 0 0,16-10 430 0 0,-1 1 1 0 0,1 0-1 0 0,0 0 0 0 0,0 0 0 0 0,0-1 0 0 0,0 1 0 0 0,0 0 0 0 0,-1-1 0 0 0,1 1 1 0 0,-3 0-1 0 0,-29 9-482 0 0,24-9 2095 0 0,20-1-586 0 0,69 4 470 0 0,-11 1-618 0 0,-19 0-333 0 0,92 17 790 0 0,-98-14-3391 0 0,-1-1-4037 0 0,-11-2-2463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12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16152 0 0,'4'-2'225'0'0,"-3"2"-160"0"0,-1 0 0 0 0,1 0 0 0 0,0-1 0 0 0,0 1 0 0 0,-1-1 0 0 0,1 1 0 0 0,0-1 0 0 0,-1 1 0 0 0,1-1 0 0 0,-1 1 0 0 0,1-1 1 0 0,0 1-1 0 0,-1-1 0 0 0,1 0 0 0 0,-1 1 0 0 0,0-1 0 0 0,1 0 0 0 0,0-1 0 0 0,10 5 281 0 0,-6-3-142 0 0,-1 1 0 0 0,0-1 0 0 0,1 0 0 0 0,-1 0 0 0 0,8-2 0 0 0,12 0 458 0 0,10-3 277 0 0,-26 3-626 0 0,1 1 0 0 0,13-1 0 0 0,58-4 817 0 0,-59 6-1601 0 0,0-1-1 0 0,36-6 1 0 0,-18 2-2134 0 0,-32 2 1106 0 0,15-8-4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13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 13736 0 0,'-9'1'336'0'0,"5"-1"-208"0"0,1 1 0 0 0,-1 0 0 0 0,1-1 0 0 0,0 1 0 0 0,-1 1 0 0 0,1-1 0 0 0,0 0 0 0 0,-4 3 0 0 0,-14 1 2681 0 0,21-2-1863 0 0,0 0-814 0 0,0 0 0 0 0,1 0 0 0 0,0 1 0 0 0,-1-1 0 0 0,1 0 0 0 0,1 0-1 0 0,-1 0 1 0 0,0 0 0 0 0,1 0 0 0 0,-1 0 0 0 0,1 0 0 0 0,0-1-1 0 0,0 1 1 0 0,0 0 0 0 0,0-1 0 0 0,0 0 0 0 0,4 3 0 0 0,-2 0-55 0 0,0-1 0 0 0,-1 1 0 0 0,1-1 1 0 0,-1 1-1 0 0,0 0 0 0 0,0 0 0 0 0,0 1 0 0 0,-1-1 1 0 0,0 0-1 0 0,0 1 0 0 0,1 7 0 0 0,-1-7-31 0 0,1-1 0 0 0,-1 0 0 0 0,1 0 0 0 0,0 0 0 0 0,0 0 0 0 0,4 5-1 0 0,-3-6-38 0 0,-1 1 0 0 0,1 0 0 0 0,-1 0 0 0 0,-1 0 0 0 0,4 7 0 0 0,17 81 46 0 0,-20-84-56 0 0,0-1-1 0 0,-1 0 1 0 0,0 1 0 0 0,0 0-1 0 0,-1-1 1 0 0,0 1-1 0 0,-1 0 1 0 0,0 15 0 0 0,-2-15-26 0 0,1-3-26 0 0,0 0 0 0 0,0 0 0 0 0,0 0 0 0 0,1 0 0 0 0,0 0 0 0 0,1 0 0 0 0,-1 0 0 0 0,1 0 0 0 0,0 0 0 0 0,2 8 0 0 0,-2-11-9 0 0,0-1-1 0 0,0 1 1 0 0,-1 0-1 0 0,0-1 1 0 0,1 1-1 0 0,-1 0 1 0 0,0-1-1 0 0,0 1 1 0 0,-1 0-1 0 0,1 0 1 0 0,-1-1-1 0 0,1 1 1 0 0,-1-1-1 0 0,0 1 1 0 0,-1 3-1 0 0,1-5 12 0 0,1 0 0 0 0,0 0-1 0 0,-1 0 1 0 0,1 0 0 0 0,0 0-1 0 0,-1 0 1 0 0,1 0 0 0 0,0 0-1 0 0,0 1 1 0 0,0-1 0 0 0,0 0-1 0 0,0 0 1 0 0,0 0 0 0 0,0 0-1 0 0,1 2 1 0 0,0-1-36 0 0,0-1 0 0 0,1 1 0 0 0,-1-1 0 0 0,0 0 0 0 0,1 1 0 0 0,-1-1 0 0 0,1 0 0 0 0,0 0-1 0 0,2 2 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22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14456 0 0,'0'0'2515'0'0,"5"-1"-365"0"0,7-1-548 0 0,-7 2-1082 0 0,-1-1 1 0 0,1 0 0 0 0,-1 0-1 0 0,7-2 1 0 0,5-1 218 0 0,-15 4-641 0 0,1 0 1 0 0,0-1-1 0 0,-1 1 1 0 0,1 0-1 0 0,0-1 1 0 0,-1 1-1 0 0,1-1 1 0 0,2-1-1 0 0,3 0-32 0 0,0 0-1 0 0,0 1 0 0 0,1 0 1 0 0,-1 0-1 0 0,0 0 1 0 0,1 1-1 0 0,-1 0 0 0 0,12 2 1 0 0,8-1-39 0 0,-12-1-27 0 0,-4-1 0 0 0,1 1 0 0 0,-1 1 0 0 0,0 0 0 0 0,13 3 0 0 0,-18-3 666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23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8288 0 0,'0'0'638'0'0,"-1"2"-414"0"0,-9 32 5570 0 0,9-33-5530 0 0,1 0 0 0 0,-1 0 0 0 0,1 0 0 0 0,-1 0 0 0 0,1 0 0 0 0,0 1 0 0 0,-1-1 0 0 0,1 0 0 0 0,0 0 0 0 0,0 1 1 0 0,0 1-1 0 0,-3 12 1130 0 0,-1-8-940 0 0,3-5-299 0 0,0 0-1 0 0,-1 0 1 0 0,1 0-1 0 0,0 0 1 0 0,1 1-1 0 0,-1-1 1 0 0,0 0-1 0 0,1 0 1 0 0,-1 1-1 0 0,1-1 1 0 0,0 3-1 0 0,-1 0 101 0 0,1 1 0 0 0,-1 0 0 0 0,0-1 0 0 0,-2 7 0 0 0,1-6-92 0 0,1-1 0 0 0,0 1 0 0 0,0 1 0 0 0,0 6 0 0 0,-1 34-39 0 0,1-23-75 0 0,3 44 0 0 0,-1-52-49 0 0,-1-12 0 0 0,1 0 0 0 0,-1 1 0 0 0,1-1 0 0 0,0 0 0 0 0,1 5 0 0 0,-1-1-13 0 0,-1-7-51 0 0,1-1 8 0 0,7 0 47 0 0,0 0 0 0 0,0-1 1 0 0,0 0-1 0 0,0-1 0 0 0,0 0 0 0 0,0 0 0 0 0,8-4 1 0 0,-9 3 7 0 0,0 1 0 0 0,0 0 0 0 0,1 0 0 0 0,10-1 0 0 0,17 3 1 0 0,-25 0 0 0 0,-1 0 0 0 0,17-2 0 0 0,-23 2 0 0 0,0-1 0 0 0,-1 1 0 0 0,1 0 0 0 0,0 0 0 0 0,0 0 0 0 0,-1 0 0 0 0,1 0 0 0 0,0 0 0 0 0,0 1 0 0 0,-1 0 0 0 0,1-1 0 0 0,-1 1 0 0 0,1 0 0 0 0,0 0 0 0 0,-1 0 0 0 0,0 1 0 0 0,1-1 0 0 0,-1 1 0 0 0,0-1 0 0 0,0 1 0 0 0,1 0 0 0 0,1 3 0 0 0,4 4 6 0 0,8 10-19 0 0,-15-18 19 0 0,0 0 0 0 0,0 0-1 0 0,0-1 1 0 0,0 1 0 0 0,0 0-1 0 0,0 0 1 0 0,0-1 0 0 0,0 1-1 0 0,0-1 1 0 0,1 1 0 0 0,-1-1-1 0 0,0 0 1 0 0,0 1 0 0 0,0-1 0 0 0,2 0-1 0 0,-2 1 3 0 0,0 0 0 0 0,0 0-1 0 0,1 0 1 0 0,-1 0 0 0 0,0 0-1 0 0,-1 0 1 0 0,1 0-1 0 0,0 0 1 0 0,0 0 0 0 0,0 0-1 0 0,-1 0 1 0 0,1 0 0 0 0,0 1-1 0 0,-1-1 1 0 0,1 0 0 0 0,-1 1-1 0 0,1 1 1 0 0,0-2 13 0 0,0 2 4 0 0,0 0 0 0 0,0 1 1 0 0,0-1-1 0 0,0 0 0 0 0,0 0 0 0 0,-1 0 0 0 0,0 1 1 0 0,1-1-1 0 0,-1 0 0 0 0,0 0 0 0 0,-1 1 1 0 0,1-1-1 0 0,0 0 0 0 0,-1 1 0 0 0,0-1 0 0 0,0 0 1 0 0,0 0-1 0 0,0 0 0 0 0,0 0 0 0 0,-1 0 1 0 0,1 0-1 0 0,-1 0 0 0 0,-3 4 0 0 0,-9 15 199 0 0,-10 25 0 0 0,20-42-207 0 0,0 1-1 0 0,0-1 0 0 0,0 0 0 0 0,0 0 1 0 0,-1-1-1 0 0,0 1 0 0 0,0-1 0 0 0,0 0 1 0 0,-10 6-1 0 0,3-2-19 0 0,6-4-70 0 0,1-1 0 0 0,-1 0-1 0 0,1 0 1 0 0,-1-1 0 0 0,0 1-1 0 0,-11 2 1 0 0,14-5-223 0 0,0 0-1883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24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11056 0 0,'0'0'11151'0'0,"2"0"-10545"0"0,107-4 1244 0 0,-92 3-1685 0 0,24-4 0 0 0,-10 1-127 0 0,7-2 170 0 0,43-13 0 0 0,-31 7-2776 0 0,-25 7 1056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24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0 17735 0 0,'0'0'812'0'0,"-1"1"-14"0"0,-13 8 1622 0 0,13-7-1264 0 0,-6 7 597 0 0,5-8-1566 0 0,1 1-1 0 0,-1-1 1 0 0,1 1 0 0 0,0 0-1 0 0,-1-1 1 0 0,1 1 0 0 0,0 0-1 0 0,0 0 1 0 0,1 0 0 0 0,-2 4-1 0 0,-5 16 259 0 0,5-18-392 0 0,1 0 1 0 0,0 0-1 0 0,-1 0 1 0 0,2 0-1 0 0,-1 0 0 0 0,0 5 1 0 0,-5 62 223 0 0,5 9-262 0 0,0 52-10 0 0,3-105-7 0 0,0-1 1 0 0,13 52 0 0 0,-14-75 1 0 0,7 27-61 0 0,12 28 1 0 0,-16-48 37 0 0,1 0 1 0 0,0 0-1 0 0,0-1 0 0 0,1 0 1 0 0,1 0-1 0 0,10 12 0 0 0,-13-16-22 0 0,1 0-1 0 0,0-1 0 0 0,0 1 1 0 0,0-1-1 0 0,1 0 0 0 0,0 0 1 0 0,-1-1-1 0 0,1 1 0 0 0,0-1 1 0 0,1-1-1 0 0,-1 1 0 0 0,12 2 1 0 0,-6-1 6 0 0,-11-4 34 0 0,0 1 0 0 0,1 0 1 0 0,-1-1-1 0 0,1 1 0 0 0,-1-1 0 0 0,1 0 1 0 0,-1 1-1 0 0,1-1 0 0 0,-1 0 0 0 0,1 0 1 0 0,0 0-1 0 0,-1 0 0 0 0,1 0 1 0 0,-1 0-1 0 0,1 0 0 0 0,-1-1 0 0 0,1 1 1 0 0,-1-1-1 0 0,1 1 0 0 0,-1-1 1 0 0,1 1-1 0 0,-1-1 0 0 0,0 0 0 0 0,1 0 1 0 0,-1 0-1 0 0,2-1 0 0 0,-1 1 6 0 0,0-1 0 0 0,0 0 1 0 0,-1 0-1 0 0,1 1 0 0 0,-1-1 0 0 0,1 0 0 0 0,-1 0 0 0 0,2-3 1 0 0,-2-7 29 0 0,-2 7-9 0 0,1 0 8 0 0,0 0 0 0 0,0 1 0 0 0,-1-1-1 0 0,0 0 1 0 0,0 1 0 0 0,0-1 0 0 0,0 1-1 0 0,-4-10 1 0 0,4 13-20 0 0,0-1-1 0 0,0 0 0 0 0,-1 1 1 0 0,1-1-1 0 0,0 1 1 0 0,0-1-1 0 0,-1 1 1 0 0,1 0-1 0 0,-1-1 1 0 0,1 1-1 0 0,-1 0 0 0 0,0 0 1 0 0,1 0-1 0 0,-1 0 1 0 0,0 0-1 0 0,0 1 1 0 0,1-1-1 0 0,-1 0 1 0 0,0 1-1 0 0,0-1 0 0 0,0 1 1 0 0,0 0-1 0 0,0 0 1 0 0,-3 0-1 0 0,-6 1-93 0 0,0 0 1 0 0,0 2-1 0 0,0-1 0 0 0,0 1 0 0 0,0 1 0 0 0,0 0 1 0 0,1 0-1 0 0,-1 1 0 0 0,1 1 0 0 0,0 0 0 0 0,1 0 1 0 0,-11 9-1 0 0,18-13-94 0 0,0-1 1 0 0,0 1-1 0 0,0 0 0 0 0,0 0 0 0 0,1 0 1 0 0,-1 0-1 0 0,1 1 0 0 0,-1-1 1 0 0,1 0-1 0 0,0 1 0 0 0,-2 4 1 0 0,3-6-220 0 0,-1 0 1 0 0,1 0-1 0 0,0 1 1 0 0,0-1-1 0 0,0 0 1 0 0,0 1-1 0 0,0-1 1 0 0,0 0-1 0 0,0 0 1 0 0,0 1-1 0 0,0-1 1 0 0,1 0 0 0 0,-1 1-1 0 0,1-1 1 0 0,-1 0-1 0 0,1 0 1 0 0,-1 0-1 0 0,1 0 1 0 0,0 1-1 0 0,-1-1 1 0 0,1 0-1 0 0,0 0 1 0 0,1 1-1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28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14944 0 0,'0'16'1655'0'0,"13"-15"-1301"0"0,7 1 460 0 0,1-1 1 0 0,21-1-1 0 0,-2 0-975 0 0,-38 0-740 0 0,14 4-9513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2:54.1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80 16184 0 0,'0'0'1621'0'0,"0"-2"-1483"0"0,0 1-29 0 0,0 0-1 0 0,0 0 1 0 0,0 1-1 0 0,0-1 1 0 0,0 0-1 0 0,0 0 1 0 0,0 0-1 0 0,0 0 1 0 0,1 0-1 0 0,-1 0 0 0 0,0 1 1 0 0,1-1-1 0 0,-1 0 1 0 0,0 0-1 0 0,1 1 1 0 0,-1-1-1 0 0,1 0 1 0 0,-1 0-1 0 0,1 1 1 0 0,0-1-1 0 0,1-1 0 0 0,1-2 380 0 0,-2 2-335 0 0,1 0 1 0 0,-1 0 0 0 0,1 0-1 0 0,0 0 1 0 0,-1 0 0 0 0,1 1 0 0 0,0-1-1 0 0,0 1 1 0 0,0-1 0 0 0,0 1-1 0 0,0-1 1 0 0,1 1 0 0 0,-1 0-1 0 0,0 0 1 0 0,0 0 0 0 0,4 0-1 0 0,10-4 504 0 0,21-4 0 0 0,-17 5-473 0 0,-10 2-128 0 0,-1 1-1 0 0,0 0 0 0 0,15 0 1 0 0,40-4-167 0 0,-38 6-1112 0 0,-2 1-1371 0 0,0-2 523 0 0,-18 0-16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28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3224 0 0,'0'2'240'0'0,"5"17"1817"0"0,-5-17-1630 0 0,0-1 0 0 0,0 1 0 0 0,0-1 0 0 0,0 1 0 0 0,1 0 0 0 0,-1-1 0 0 0,0 1 0 0 0,1-1 0 0 0,0 1 0 0 0,-1-1 0 0 0,1 1 0 0 0,0-1 0 0 0,0 0 0 0 0,0 1 0 0 0,-1-1 0 0 0,2 0 0 0 0,-1 0 0 0 0,0 0 0 0 0,0 1 0 0 0,0-1 0 0 0,0 0 0 0 0,1 0 0 0 0,-1-1 0 0 0,2 2 0 0 0,2 0-173 0 0,0 0 0 0 0,0-1-1 0 0,0 0 1 0 0,9 2 0 0 0,-5-2 63 0 0,-2 0-115 0 0,0-1 0 0 0,1 0-1 0 0,-1 0 1 0 0,0-1 0 0 0,1 0-1 0 0,-1 0 1 0 0,13-4 0 0 0,3-1-199 0 0,-8 3-135 0 0,0-1-1 0 0,-1-1 0 0 0,26-12 1 0 0,-15 4-186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28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142 224 13360 0 0,'0'0'1026'0'0,"-2"1"-668"0"0,-6 4-499 0 0,3-3 697 0 0,0 1 0 0 0,1-1 0 0 0,0 1 0 0 0,0 0 0 0 0,0 0 0 0 0,0 0-1 0 0,0 0 1 0 0,1 1 0 0 0,-5 5 0 0 0,6-4-321 0 0,1 0 0 0 0,-1 1-1 0 0,1-1 1 0 0,0 1 0 0 0,1-1 0 0 0,0 1 0 0 0,-1-1-1 0 0,2 1 1 0 0,-1-1 0 0 0,1 1 0 0 0,0-1-1 0 0,0 1 1 0 0,0-1 0 0 0,3 7 0 0 0,-1-4-242 0 0,1 1 0 0 0,0 0 0 0 0,0-1 0 0 0,1 0 0 0 0,0 0 0 0 0,1 0 1 0 0,9 10-1 0 0,9 13 1 0 0,-17-23 42 0 0,0 1 0 0 0,0-1 0 0 0,10 9 0 0 0,-7-8-24 0 0,2 0 0 0 0,-1-1 0 0 0,1-1 0 0 0,16 9 0 0 0,-20-13-9 0 0,0 0-1 0 0,0 0 1 0 0,1-1-1 0 0,-1 0 1 0 0,0 0-1 0 0,1-1 1 0 0,16 1-1 0 0,-21-3 16 0 0,1 1 0 0 0,0-1-1 0 0,-1 0 1 0 0,1 0-1 0 0,-1-1 1 0 0,0 0 0 0 0,1 1-1 0 0,-1-1 1 0 0,0-1-1 0 0,0 1 1 0 0,0-1 0 0 0,0 1-1 0 0,0-1 1 0 0,-1 0 0 0 0,1 0-1 0 0,-1-1 1 0 0,0 1-1 0 0,0-1 1 0 0,0 0 0 0 0,2-3-1 0 0,2-4 52 0 0,-1 0-1 0 0,0 0 0 0 0,0 0 0 0 0,-1-1 1 0 0,-1 0-1 0 0,4-14 0 0 0,-4 11 28 0 0,1-2 96 0 0,-1 0 0 0 0,-1-1 0 0 0,2-32 0 0 0,-5 42-137 0 0,1-2 34 0 0,-1-1 1 0 0,-1 1 0 0 0,1 0 0 0 0,-2 0 0 0 0,1-1 0 0 0,-2 1 0 0 0,1 0 0 0 0,-5-11 0 0 0,3 13-7 0 0,-1-6 22 0 0,-1 1-1 0 0,-1-1 1 0 0,-1 1 0 0 0,1 1 0 0 0,-2 0-1 0 0,-19-22 1 0 0,17 22-61 0 0,-1 2 0 0 0,-1-1-1 0 0,-15-8 1 0 0,23 16-45 0 0,-1 0 0 0 0,0 0 1 0 0,0 0-1 0 0,0 1 0 0 0,0 0 1 0 0,0 0-1 0 0,0 1 0 0 0,-1 0 0 0 0,1 0 1 0 0,-11 0-1 0 0,3 2-90 0 0,0 1 0 0 0,0 0 0 0 0,0 1 0 0 0,0 1 0 0 0,0 0 0 0 0,-16 8 0 0 0,21-8-68 0 0,0 0 1 0 0,1 1 0 0 0,0 0-1 0 0,0 0 1 0 0,0 1 0 0 0,1 0-1 0 0,-1 1 1 0 0,-6 8 0 0 0,1 0-1248 0 0,2-1 1 0 0,0 1-1 0 0,-12 24 1 0 0,6-7-5965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29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6 18511 0 0,'20'-6'1816'0'0,"-36"12"-1624"0"0,28-6 728 0 0,3-6-920 0 0,-26 12 0 0 0,28-6-1184 0 0,-13 0-280 0 0</inkml:trace>
  <inkml:trace contextRef="#ctx0" brushRef="#br0" timeOffset="1">20 295 11976 0 0,'-15'4'1280'0'0,"11"-12"-416"0"0,4 2 128 0 0,4-3 24 0 0,7 5 7 0 0,5 0-823 0 0,-7-2-200 0 0,3 6-4599 0 0,25-4-961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29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18799 0 0,'0'0'416'0'0,"12"-10"1128"0"0,-18 0-1440 0 0,18 1-104 0 0,-12 5 0 0 0,-6-6-64 0 0,16 0-152 0 0,1 1-8031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30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8752 0 0,'4'20'398'0'0,"-3"-16"-3"0"0,1-4 20 0 0,12 0 1420 0 0,0 1 1 0 0,0 0 0 0 0,0 1 0 0 0,22 6-1 0 0,-25-4-1353 0 0,0 0 0 0 0,-1 0-1 0 0,1 1 1 0 0,-1 0 0 0 0,0 1-1 0 0,13 10 1 0 0,-3-2-38 0 0,-13-11-361 0 0,-1 1-1 0 0,-1 1 1 0 0,1-1 0 0 0,7 8-1 0 0,-3-2 58 0 0,15 19 1001 0 0,-24-27-1067 0 0,1 1 1 0 0,-1-1-1 0 0,0 0 0 0 0,0 1 0 0 0,0-1 0 0 0,0 1 0 0 0,0-1 0 0 0,0 1 0 0 0,-1-1 1 0 0,1 1-1 0 0,-1 4 0 0 0,1 5-62 0 0,-1-9-12 0 0,0 1 0 0 0,0-1 0 0 0,0 0 0 0 0,0 0 0 0 0,0 0 1 0 0,-1 1-1 0 0,1-1 0 0 0,-1 0 0 0 0,0 0 0 0 0,-2 5 0 0 0,-9 19 0 0 0,9-18 0 0 0,0-1 0 0 0,-1 0 0 0 0,-6 10 0 0 0,-5 4-162 0 0,-1-1-1 0 0,0 0 0 0 0,-30 27 1 0 0,39-41-100 0 0,-1-1 1 0 0,0 0 0 0 0,0 0-1 0 0,-1-1 1 0 0,0 0 0 0 0,0 0-1 0 0,0-1 1 0 0,0 0 0 0 0,-16 4-1 0 0,17-6 49 0 0,6-1 29 0 0,1 0 0 0 0,0-1 0 0 0,0 1 0 0 0,-1-1-1 0 0,1 1 1 0 0,-1-1 0 0 0,1 0 0 0 0,0 0 0 0 0,-1 0 0 0 0,1 1-1 0 0,0-1 1 0 0,-1 0 0 0 0,1-1 0 0 0,-1 1 0 0 0,1 0-1 0 0,0 0 1 0 0,-1-1 0 0 0,1 1 0 0 0,0 0 0 0 0,-1-1-1 0 0,1 1 1 0 0,-2-2 0 0 0,-12-14-2620 0 0,4-3-2974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30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0 17047 0 0,'0'0'828'0'0,"-2"2"-358"0"0,1-1-413 0 0,-1 0 0 0 0,1 0 0 0 0,-1 0 0 0 0,1 0 0 0 0,-1 0 1 0 0,1-1-1 0 0,-1 1 0 0 0,-2 1 0 0 0,-14 6 3 0 0,-4 9 690 0 0,11-12 88 0 0,7-3-619 0 0,-1 0 0 0 0,1 1 0 0 0,0-1-1 0 0,0 1 1 0 0,1 0 0 0 0,-1 0-1 0 0,0 1 1 0 0,1-1 0 0 0,0 0 0 0 0,-4 6-1 0 0,3-3-88 0 0,0 0 1 0 0,0 0-1 0 0,0 0 0 0 0,1 0 0 0 0,0 1 0 0 0,-3 7 1 0 0,-3 11 227 0 0,7-21-291 0 0,1 0 1 0 0,-1 1-1 0 0,1-1 0 0 0,0 0 1 0 0,0 0-1 0 0,0 1 0 0 0,0-1 1 0 0,1 0-1 0 0,0 1 0 0 0,0-1 1 0 0,0 6-1 0 0,2 4-55 0 0,0-1 0 0 0,5 16 0 0 0,-6-25-8 0 0,0 1-1 0 0,1-1 0 0 0,0 0 0 0 0,0 0 1 0 0,0 0-1 0 0,0-1 0 0 0,1 1 0 0 0,-1 0 1 0 0,1-1-1 0 0,6 7 0 0 0,-2-4-3 0 0,0 1 0 0 0,0 0 0 0 0,9 13 0 0 0,-15-18 0 0 0,4 3 0 0 0,0 0 0 0 0,0-1 0 0 0,0 1 0 0 0,0-1 0 0 0,12 7 0 0 0,4 3 0 0 0,-15-10-102 0 0,-1-1 0 0 0,1 1-1 0 0,0-1 1 0 0,1 0-1 0 0,-1-1 1 0 0,0 1 0 0 0,1-1-1 0 0,12 2 1 0 0,-1-2-843 0 0,36 0 1 0 0,-49-2 345 0 0,0 0 0 0 0,1-1 0 0 0,-1 1 0 0 0,0-1 0 0 0,0-1 1 0 0,8-2-1 0 0,-9 3-1566 0 0</inkml:trace>
  <inkml:trace contextRef="#ctx0" brushRef="#br0" timeOffset="1">514 206 19895 0 0,'0'0'2286'0'0,"3"-1"-1648"0"0,4-2-296 0 0,-4 1-184 0 0,1 1-1 0 0,0-1 0 0 0,-1 1 1 0 0,1 0-1 0 0,0 0 1 0 0,0 1-1 0 0,0-1 0 0 0,0 1 1 0 0,0-1-1 0 0,0 1 0 0 0,0 0 1 0 0,-1 1-1 0 0,1-1 1 0 0,8 3-1 0 0,64 11-128 0 0,-73-14 5 0 0,1 0-1 0 0,0 0 0 0 0,0 0 0 0 0,0-1 1 0 0,0 1-1 0 0,0-1 0 0 0,0 0 1 0 0,0 0-1 0 0,-1 0 0 0 0,1 0 1 0 0,0-1-1 0 0,-1 0 0 0 0,1 0 1 0 0,4-2-1 0 0,16-8-1673 0 0,-21 11 729 0 0,0 0 0 0 0,0 0 0 0 0,0 0 0 0 0,0 1 0 0 0,0-1 0 0 0,4 1 0 0 0,6 0-6843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31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4608 0 0,'2'0'10986'0'0,"8"0"-6967"0"0,-8 0-2961 0 0,0 2-852 0 0,1-1 0 0 0,0 1 0 0 0,-1 0 0 0 0,1 0-1 0 0,-1 0 1 0 0,0 0 0 0 0,0 0 0 0 0,0 1 0 0 0,0-1 0 0 0,0 0-1 0 0,0 1 1 0 0,-1 0 0 0 0,1-1 0 0 0,-1 1 0 0 0,0 0-1 0 0,2 6 1 0 0,-1-4-79 0 0,0-1 0 0 0,1 1 1 0 0,-1-1-1 0 0,5 7 0 0 0,-5-8-101 0 0,0 0 0 0 0,0 0 0 0 0,0 0 0 0 0,0 0 0 0 0,0 0 0 0 0,-1 0 0 0 0,0 0 0 0 0,0 1 0 0 0,0-1 0 0 0,0 0 0 0 0,0 1 0 0 0,0-1 0 0 0,-1 8 0 0 0,1-8-13 0 0,19 101 83 0 0,-18-93-92 0 0,8 66-280 0 0,-8-63 159 0 0,0-1 1 0 0,5 17-1 0 0,1 5-359 0 0,-7-31 288 0 0,0 0 0 0 0,0 0 0 0 0,1 0 1 0 0,-1-1-1 0 0,1 1 0 0 0,4 7 1 0 0,7 7-6029 0 0,-3-9-955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31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11976 0 0,'0'0'11326'0'0,"1"2"-11185"0"0,13 31-41 0 0,-14-32-425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32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8752 0 0,'-11'14'10075'0'0,"6"2"-5848"0"0,-2 5-2471 0 0,5-15-1392 0 0,0 1-1 0 0,0-1 1 0 0,1 1-1 0 0,0 0 1 0 0,-1 8-1 0 0,-1 87 261 0 0,3-87-624 0 0,0-1 0 0 0,5 30 0 0 0,0-4 0 0 0,1 10 196 0 0,-2-20-1004 0 0,0 34 0 0 0,-3-29-5549 0 0,4-1-2169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32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17503 0 0,'0'0'2015'0'0,"0"1"-1247"0"0,-2 10-304 0 0,0-1 0 0 0,1 0-1 0 0,1 0 1 0 0,-1 1 0 0 0,2-1 0 0 0,1 16 0 0 0,2-4-332 0 0,0 1 0 0 0,2-1 1 0 0,10 27-1 0 0,-9-34-1780 0 0,1-4-3523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2:54.5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78 7832 0 0,'2'-1'602'0'0,"30"-16"-80"0"0,-9 3 3174 0 0,-10 6-1700 0 0,-9 5-1238 0 0,1 0-1 0 0,0 1 0 0 0,0-1 0 0 0,5-1 0 0 0,15-5 1123 0 0,-19 6-1454 0 0,0 1 1 0 0,0 0 0 0 0,0 0 0 0 0,0 1-1 0 0,1-1 1 0 0,-1 1 0 0 0,8 0-1 0 0,-9 1-306 0 0,-1 0 0 0 0,0 0 0 0 0,0 1 0 0 0,0-1 0 0 0,1 1-1 0 0,-1 0 1 0 0,0 0 0 0 0,0 1 0 0 0,0-1 0 0 0,4 3 0 0 0,-6-2-87 0 0,1 0 0 0 0,-1-1 0 0 0,1 2 0 0 0,-1-1 1 0 0,0 0-1 0 0,0 0 0 0 0,0 1 0 0 0,0-1 0 0 0,0 1 0 0 0,0-1 1 0 0,-1 1-1 0 0,1 0 0 0 0,-1 0 0 0 0,2 5 0 0 0,-1 0 2 0 0,0 0 0 0 0,0 1 0 0 0,-1-1 0 0 0,0 1-1 0 0,-1 0 1 0 0,0-1 0 0 0,-1 11 0 0 0,-1 0-82 0 0,0-1 1 0 0,-8 24-1 0 0,-16 42-464 0 0,20-64 137 0 0,-16 31-1 0 0,-2 8-360 0 0,-6 12-85 0 0,28-64 770 0 0,-1 2-89 0 0,0 0 0 0 0,0 0 0 0 0,-1-1 0 0 0,0 1 0 0 0,-10 13 0 0 0,14-22 180 0 0,0 0 0 0 0,0 1-1 0 0,0-1 1 0 0,0 0 0 0 0,0 0-1 0 0,0 0 1 0 0,0 0 0 0 0,-1 0-1 0 0,1 1 1 0 0,0-1 0 0 0,0 0-1 0 0,0 0 1 0 0,0 0 0 0 0,0 1-1 0 0,0-1 1 0 0,0 0 0 0 0,0 0-1 0 0,0 0 1 0 0,0 0 0 0 0,0 1-1 0 0,0-1 1 0 0,0 0 0 0 0,0 0-1 0 0,0 0 1 0 0,0 0 0 0 0,0 1-1 0 0,1-1 1 0 0,-1 0 0 0 0,0 0-1 0 0,0 0 1 0 0,0 0 0 0 0,0 0-1 0 0,0 1 1 0 0,0-1 0 0 0,0 0-1 0 0,1 0 1 0 0,-1 0 0 0 0,0 0-1 0 0,0 0 1 0 0,0 0 0 0 0,0 1-1 0 0,0-1 1 0 0,1 0 0 0 0,-1 0 0 0 0,0 0-1 0 0,0 0 1 0 0,0 0 0 0 0,0 0-1 0 0,1 0 1 0 0,-1 0 0 0 0,0 0-1 0 0,0 0 1 0 0,18 3 651 0 0,19-3-180 0 0,74-9 648 0 0,-98 8-1092 0 0,0 1-1 0 0,1 0 0 0 0,16 2 1 0 0,10 1-26 0 0,59 7-383 0 0,-89-10-368 0 0,0 1 1 0 0,-1 0-1 0 0,1 1 0 0 0,-1 0 1 0 0,16 6-1 0 0,-3 1-7441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32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13824 0 0,'-6'3'205'0'0,"5"-2"-110"0"0,0 0-1 0 0,0-1 1 0 0,0 1 0 0 0,0 0-1 0 0,0 0 1 0 0,0 0 0 0 0,1 0-1 0 0,-1 0 1 0 0,0 0 0 0 0,-1 2-1 0 0,0 5 130 0 0,3-7-228 0 0,0 0-1 0 0,0 1 1 0 0,0-1-1 0 0,0 0 1 0 0,1 0-1 0 0,-1 0 1 0 0,0 0-1 0 0,1 0 1 0 0,-1 0-1 0 0,0-1 1 0 0,1 1-1 0 0,-1 0 1 0 0,1-1-1 0 0,-1 1 1 0 0,4 0-1 0 0,27 6-767 0 0,0-5-6 0 0,-24-2 551 0 0,-1 0 0 0 0,0 0 1 0 0,0 1-1 0 0,0 0 0 0 0,0 0 1 0 0,0 1-1 0 0,0 0 0 0 0,8 4 1 0 0,4 1-565 0 0,0-1 0 0 0,1 0 0 0 0,-1-2 0 0 0,1 0 0 0 0,0-1 0 0 0,21 0-1 0 0,-36-2 690 0 0,0 0-1 0 0,1 0 0 0 0,-1 1 0 0 0,0-1 0 0 0,0 1 0 0 0,9 5 0 0 0,6 2 4075 0 0,-20-9-3806 0 0,1 1-1 0 0,-1-1 0 0 0,1 0 1 0 0,-1 1-1 0 0,0-1 0 0 0,1 1 1 0 0,-1-1-1 0 0,1 1 0 0 0,-1-1 1 0 0,0 1-1 0 0,0 0 0 0 0,1-1 1 0 0,-1 1-1 0 0,0-1 0 0 0,0 1 1 0 0,0 0-1 0 0,1-1 0 0 0,-1 1 1 0 0,0 0-1 0 0,0-1 0 0 0,0 1 1 0 0,0-1-1 0 0,0 1 0 0 0,0 0 1 0 0,-1-1-1 0 0,1 1 0 0 0,0 0 1 0 0,0-1-1 0 0,0 1 0 0 0,0-1 1 0 0,-1 1-1 0 0,1-1 0 0 0,0 1 1 0 0,-1 0-1 0 0,1-1 0 0 0,-1 1 1 0 0,-19 26 1955 0 0,14-20-1108 0 0,4-5-865 0 0,1 0 0 0 0,-1-1 0 0 0,0 1-1 0 0,0-1 1 0 0,0 1 0 0 0,0-1 0 0 0,-1 0 0 0 0,-2 1 0 0 0,-11 7 393 0 0,-50 41 2292 0 0,65-49-2843 0 0,1-1-1 0 0,-1 1 1 0 0,0-1-1 0 0,1 1 0 0 0,-1-1 1 0 0,1 1-1 0 0,-1 0 1 0 0,1-1-1 0 0,-1 1 1 0 0,1 0-1 0 0,-1 0 1 0 0,1 0-1 0 0,0-1 0 0 0,-1 2 1 0 0,0 1-32 0 0,1-3 35 0 0,-1 1 1 0 0,1-1-1 0 0,0 1 0 0 0,0-1 0 0 0,0 1 0 0 0,0 0 0 0 0,0-1 0 0 0,0 1 1 0 0,-1-1-1 0 0,1 1 0 0 0,1 0 0 0 0,-1-1 0 0 0,0 1 0 0 0,0 0 0 0 0,0-1 1 0 0,0 1-1 0 0,0-1 0 0 0,0 1 0 0 0,1-1 0 0 0,-1 1 0 0 0,1 0 0 0 0,0 2-2 0 0,-2 1 17 0 0,1 1 16 0 0,7 18 18 0 0,-4-17-9 0 0,1 1 0 0 0,0-1 0 0 0,0 0 0 0 0,0 0 0 0 0,1 0 0 0 0,-1-1 0 0 0,1 0 0 0 0,1 1 0 0 0,-1-2 0 0 0,7 5 0 0 0,-3-1 26 0 0,32 16 333 0 0,-32-18-232 0 0,1 0-1 0 0,19 9 0 0 0,-20-11-35 0 0,-1 0 0 0 0,0 0 1 0 0,-1 0-1 0 0,1 1 0 0 0,12 11 0 0 0,-19-14 581 0 0,-17 7-652 0 0,7-5-102 0 0,-2 2-75 0 0,0-1-1 0 0,-1-1 1 0 0,-12 4 0 0 0,11-4-266 0 0,0 1 1 0 0,-13 6 0 0 0,9-3-1339 0 0,-3-7-483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33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183 643 17215 0 0,'-3'0'135'0'0,"0"1"0"0"0,0-1 0 0 0,0 1 0 0 0,0-1 0 0 0,0 0-1 0 0,0 0 1 0 0,0 0 0 0 0,0-1 0 0 0,0 1 0 0 0,-1-1 0 0 0,1 0-1 0 0,0 1 1 0 0,-4-3 0 0 0,-19-4-151 0 0,25 7 38 0 0,0 0 0 0 0,0 0 0 0 0,0 0 0 0 0,0 0-1 0 0,1 0 1 0 0,-1-1 0 0 0,0 1 0 0 0,0 0-1 0 0,0 0 1 0 0,0-1 0 0 0,1 1 0 0 0,-1-1 0 0 0,0 1-1 0 0,0-1 1 0 0,1 1 0 0 0,-1-1 0 0 0,0 1-1 0 0,1-1 1 0 0,-1 0 0 0 0,0 1 0 0 0,1-1 0 0 0,-1 0-1 0 0,0-1 1 0 0,-3 0 545 0 0,-16 0 390 0 0,15 1-608 0 0,0 0 0 0 0,0 1 1 0 0,0-1-1 0 0,0 1 0 0 0,0 0 0 0 0,0 0 0 0 0,-7 2 0 0 0,11-2-297 0 0,0 1 0 0 0,0-1 0 0 0,0 1 0 0 0,0-1-1 0 0,0 1 1 0 0,0 0 0 0 0,0-1 0 0 0,0 1 0 0 0,0 0 0 0 0,0 0 0 0 0,1-1-1 0 0,-1 1 1 0 0,0 0 0 0 0,1 0 0 0 0,-1 0 0 0 0,0 0 0 0 0,1 0-1 0 0,-1 0 1 0 0,1 0 0 0 0,0 0 0 0 0,-1 0 0 0 0,1 0 0 0 0,0 0-1 0 0,-1 0 1 0 0,1 2 0 0 0,-1 4 27 0 0,1 0 0 0 0,-1 0 0 0 0,2 8-1 0 0,-1-4-101 0 0,0-1-58 0 0,1 0-1 0 0,1 1 0 0 0,-1-1 1 0 0,1 0-1 0 0,6 17 1 0 0,24 46-1311 0 0,-22-53 1131 0 0,-9-18 188 0 0,0 0 1 0 0,0 0 0 0 0,0 0 0 0 0,1 0-1 0 0,-1 0 1 0 0,0 0 0 0 0,1 0-1 0 0,0 0 1 0 0,-1-1 0 0 0,1 1 0 0 0,0-1-1 0 0,0 1 1 0 0,0-1 0 0 0,0 0 0 0 0,0 1-1 0 0,0-1 1 0 0,1 0 0 0 0,-1-1 0 0 0,0 1-1 0 0,0 0 1 0 0,1-1 0 0 0,-1 1 0 0 0,1-1-1 0 0,3 1 1 0 0,-4-2 55 0 0,0 1 0 0 0,-1-1 0 0 0,1 1 0 0 0,0-1 0 0 0,-1 0 0 0 0,1 0 0 0 0,0 1 0 0 0,-1-1 0 0 0,1 0 0 0 0,-1 0 0 0 0,1-1 0 0 0,-1 1 0 0 0,0 0 0 0 0,1 0 0 0 0,-1-1 0 0 0,0 1 1 0 0,1-3-1 0 0,-1 3 7 0 0,5-7 5 0 0,-1 0 0 0 0,0 0 0 0 0,0-1 0 0 0,0 0 0 0 0,-1 0 0 0 0,-1 0 0 0 0,0-1 0 0 0,4-17 0 0 0,19-67 640 0 0,-23 78-279 0 0,0 0 0 0 0,0 0 1 0 0,-1-30-1 0 0,-2 44 375 0 0,2 3-724 0 0,-1-1 1 0 0,1 1-1 0 0,-1 0 1 0 0,1 0-1 0 0,-1 0 1 0 0,1-1-1 0 0,-1 1 1 0 0,3 0-1 0 0,5 2 4 0 0,22 19-408 0 0,-25-17 218 0 0,0-1-1 0 0,0 1 0 0 0,8 3 0 0 0,0-1-279 0 0,2 0-912 0 0,27 10 0 0 0,-36-15 659 0 0,0 0 1 0 0,0-1-1 0 0,0 0 0 0 0,0 0 0 0 0,0 0 0 0 0,0-1 0 0 0,8-1 1 0 0,5-2-1883 0 0,-3 3-56 0 0</inkml:trace>
  <inkml:trace contextRef="#ctx0" brushRef="#br0" timeOffset="1">592 619 1840 0 0,'1'-5'16'0'0,"0"1"0"0"0,0-1 0 0 0,1 0 0 0 0,0 1 0 0 0,0-1 0 0 0,0 1 0 0 0,0-1 0 0 0,0 1 0 0 0,5-5 0 0 0,-3 0 1063 0 0,1 1 0 0 0,-1 0-1 0 0,-1-1 1 0 0,5-14 0 0 0,-1 0 1501 0 0,0-9 699 0 0,-3 8-1635 0 0,-2 16-965 0 0,-1-1 1 0 0,0 0-1 0 0,0 0 0 0 0,-1 1 1 0 0,-1-17-1 0 0,-11-45 2141 0 0,4 31-1998 0 0,-17-79 1311 0 0,20 100-1879 0 0,-1 1 0 0 0,-1 0 0 0 0,0 1 0 0 0,-16-26 0 0 0,-3 15 223 0 0,25 27-467 0 0,1 0 1 0 0,0 0-1 0 0,-1 0 0 0 0,1 0 0 0 0,-1 0 1 0 0,1 0-1 0 0,-1 0 0 0 0,1 0 0 0 0,-1 1 0 0 0,1-1 1 0 0,-1 0-1 0 0,1 0 0 0 0,0 0 0 0 0,-1 1 1 0 0,1-1-1 0 0,-1 0 0 0 0,1 1 0 0 0,0-1 0 0 0,-1 0 1 0 0,1 1-1 0 0,0-1 0 0 0,0 0 0 0 0,-1 1 1 0 0,-1 2 6 0 0,0 0 0 0 0,1-1 0 0 0,-1 1 0 0 0,1 0 0 0 0,0 0 1 0 0,0 0-1 0 0,0 0 0 0 0,0 0 0 0 0,0 0 0 0 0,1 0 0 0 0,-1 5 0 0 0,2 38 23 0 0,0-21-43 0 0,-1-9 2 0 0,-1 14-2 0 0,2-1-1 0 0,5 32 0 0 0,31 195-339 0 0,-16-98-22 0 0,-4-25-3 0 0,24 143-3816 0 0,-31-240-1290 0 0,1-7-1539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33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3224 0 0,'0'0'143'0'0,"2"-1"-3"0"0,-1-1-216 0 0,15-10 1467 0 0,1 8 3236 0 0,-9 4-2667 0 0,-1-1 1 0 0,1 0-1 0 0,12-3 1 0 0,1-2-672 0 0,20-10 1 0 0,6-1-161 0 0,-43 16-933 0 0,1 0 1 0 0,-1 1-1 0 0,1-1 0 0 0,7 1 0 0 0,-9 0-26 0 0,0 0 1 0 0,0 0-1 0 0,0 0 1 0 0,0-1-1 0 0,0 1 1 0 0,0-1-1 0 0,0 0 1 0 0,0 1-1 0 0,0-1 1 0 0,5-3 2571 0 0,-9 5-2666 0 0,-21 30-58 0 0,17-24-39 0 0,0-1 0 0 0,0 1 0 0 0,0 0-1 0 0,1 1 1 0 0,0-1 0 0 0,0 1-1 0 0,-4 13 1 0 0,4-1-165 0 0,0 0 0 0 0,1 0 0 0 0,-1 21 0 0 0,4-35 80 0 0,1 0 0 0 0,-1 0-1 0 0,1 0 1 0 0,0 0 0 0 0,0-1 0 0 0,1 1-1 0 0,-1 0 1 0 0,4 6 0 0 0,-3-9 37 0 0,-1 0 0 0 0,1 0 0 0 0,0 0 0 0 0,0 0 0 0 0,1 0 0 0 0,-1-1 0 0 0,0 1 0 0 0,1-1 0 0 0,0 1 0 0 0,-1-1 0 0 0,1 0 1 0 0,0 0-1 0 0,0 0 0 0 0,4 2 0 0 0,-5-4 55 0 0,6 2-14 0 0,-6-3 28 0 0,0 0 0 0 0,-1 0 0 0 0,1 0 0 0 0,-1-1 0 0 0,1 1 0 0 0,-1 0 0 0 0,0-1 0 0 0,0 1 0 0 0,1-1 0 0 0,-1 1 0 0 0,0-1 0 0 0,0 0 0 0 0,0 1 0 0 0,1-4 0 0 0,10-31 0 0 0,-7 20 0 0 0,-1 4 0 0 0,0-1 0 0 0,-1 0 0 0 0,2-14 0 0 0,-4 17 139 0 0,2 1-1 0 0,-1 0 1 0 0,5-10-1 0 0,5-19 492 0 0,-6-21 521 0 0,-6 57-1094 0 0,0 0-1 0 0,1 0 1 0 0,-1 0-1 0 0,0 0 1 0 0,0 0 0 0 0,0 0-1 0 0,0 0 1 0 0,0 0 0 0 0,-1-1-1 0 0,1 1 1 0 0,-1 0 0 0 0,0-2-1 0 0,-2-4 167 0 0,5 17 129 0 0,-1 0 1 0 0,2 1-1 0 0,2 8 1 0 0,30 55-593 0 0,-23-44-973 0 0,29 50 0 0 0,-39-75 619 0 0,1 0 0 0 0,0 0 1 0 0,0 0-1 0 0,0-1 1 0 0,1 1-1 0 0,-1-1 0 0 0,1 0 1 0 0,7 5-1 0 0,-1-3-6940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34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93 136 1840 0 0,'-14'12'83'0'0,"14"-12"-81"0"0,0 0 1 0 0,-1 0-1 0 0,1 0 1 0 0,0 1-1 0 0,-1-1 1 0 0,1 0-1 0 0,0 0 1 0 0,-1 0-1 0 0,1 0 1 0 0,0 1-1 0 0,-1-1 1 0 0,1 0-1 0 0,0 0 1 0 0,-1 0-1 0 0,1 0 1 0 0,0 0-1 0 0,-1 0 1 0 0,1 0-1 0 0,-1 0 1 0 0,1 0-1 0 0,0 0 1 0 0,-1 0-1 0 0,1 0 1 0 0,0-1 0 0 0,-1 1-1 0 0,1 0 1 0 0,0 0-1 0 0,-1 0 1 0 0,1 0-1 0 0,0-1 1 0 0,-1 1-1 0 0,1 0 1 0 0,0 0-1 0 0,0 0 1 0 0,-1-1-1 0 0,1 1 1 0 0,0 0-3 0 0,-16-2 2125 0 0,-5-2 3107 0 0,21 4-5025 0 0,-1 0 0 0 0,1 0 0 0 0,-1-1 0 0 0,1 1-1 0 0,-1 0 1 0 0,1 0 0 0 0,-1 0 0 0 0,1 0 0 0 0,-1 0 0 0 0,1 0 0 0 0,-1 0 0 0 0,1 0 0 0 0,-1 0-1 0 0,1 0 1 0 0,-1 0 0 0 0,1 0 0 0 0,0 1 0 0 0,-1-1 0 0 0,1 0 0 0 0,-1 0 0 0 0,1 0 0 0 0,-1 1-1 0 0,1-1 1 0 0,0 0 0 0 0,-1 0 0 0 0,1 1 0 0 0,0-1 0 0 0,-1 0 0 0 0,1 1 0 0 0,0-1 0 0 0,-1 1-1 0 0,1-1 1 0 0,0 0 0 0 0,-1 1 0 0 0,1-1 0 0 0,0 1 0 0 0,-6 20 2179 0 0,5-12-2026 0 0,-1-5-187 0 0,1 0 0 0 0,-1 1 0 0 0,1 0-1 0 0,0-1 1 0 0,1 1 0 0 0,-1-1 0 0 0,1 1 0 0 0,0 0-1 0 0,0 0 1 0 0,1-1 0 0 0,-1 1 0 0 0,3 7 0 0 0,0-1-28 0 0,0 0 1 0 0,1 0-1 0 0,0-1 0 0 0,0 1 1 0 0,1-1-1 0 0,1-1 1 0 0,0 1-1 0 0,0-1 1 0 0,1 0-1 0 0,13 14 1 0 0,-15-19-111 0 0,1-1 0 0 0,-1 0 0 0 0,1 0 1 0 0,0 0-1 0 0,-1-1 0 0 0,1 0 1 0 0,0 0-1 0 0,0 0 0 0 0,1-1 0 0 0,-1 0 1 0 0,0 0-1 0 0,9 0 0 0 0,-14-1-28 0 0,1 0 0 0 0,0-1 0 0 0,0 1 0 0 0,0-1 0 0 0,0 1 0 0 0,-1-1 0 0 0,1 0 0 0 0,0 1 0 0 0,-1-1 0 0 0,1 0 0 0 0,0 0 0 0 0,-1 0 0 0 0,1-1 0 0 0,-1 1 0 0 0,2-2 0 0 0,19-24-65 0 0,-15 18-121 0 0,-4 5 62 0 0,-1 1 0 0 0,0-1 0 0 0,0 0 0 0 0,2-6 1 0 0,4-7-555 0 0,-8 16 473 0 0,1 0-1 0 0,0 0 1 0 0,-1 0 0 0 0,1 0-1 0 0,-1-1 1 0 0,1 1-1 0 0,-1 0 1 0 0,0 0 0 0 0,1-1-1 0 0,-1 1 1 0 0,0 0-1 0 0,0-2 1 0 0,1-4-716 0 0,4-7-1125 0 0</inkml:trace>
  <inkml:trace contextRef="#ctx0" brushRef="#br0" timeOffset="1">246 57 6448 0 0,'1'0'7828'0'0,"8"-1"-6668"0"0,0 0 1 0 0,0 0 0 0 0,0-1 0 0 0,0 0 0 0 0,12-5 0 0 0,43-20 643 0 0,-61 25-1690 0 0,11-7-1243 0 0,-5 5-542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34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17423 0 0,'-4'14'522'0'0,"0"1"-1"0"0,1 0 0 0 0,1 0 0 0 0,0 0 0 0 0,1 16 0 0 0,6 75 4012 0 0,1-9-2533 0 0,-5-63-1564 0 0,9 46-1 0 0,-6-45-238 0 0,1-7-197 0 0,1 0 0 0 0,1 0 0 0 0,12 32 0 0 0,-18-57-148 0 0,1 0 1 0 0,-1 1-1 0 0,1-1 0 0 0,-1 0 0 0 0,1 0 1 0 0,0 0-1 0 0,0 0 0 0 0,1-1 1 0 0,-1 1-1 0 0,0 0 0 0 0,1-1 0 0 0,0 0 1 0 0,-1 1-1 0 0,1-1 0 0 0,0 0 0 0 0,0-1 1 0 0,0 1-1 0 0,1 0 0 0 0,5 1 1 0 0,-8-2-101 0 0,-1-1 1 0 0,1 0 0 0 0,0 1 0 0 0,0-1 0 0 0,1 0 0 0 0,-1 1 0 0 0,0-1 0 0 0,0 0 0 0 0,0 0-1 0 0,0 0 1 0 0,0 0 0 0 0,0 0 0 0 0,0 0 0 0 0,0 0 0 0 0,0-1 0 0 0,0 1 0 0 0,2-1-1 0 0,-1 1-277 0 0,12-1-7082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34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1 439 3680 0 0,'1'1'23'0'0,"0"1"-1"0"0,0-1 1 0 0,0 1 0 0 0,0 0-1 0 0,-1-1 1 0 0,1 1 0 0 0,0 0-1 0 0,-1 0 1 0 0,0-1 0 0 0,1 1-1 0 0,-1 0 1 0 0,0 0-1 0 0,0 0 1 0 0,0 0 0 0 0,0 0-1 0 0,0-1 1 0 0,0 1 0 0 0,0 0-1 0 0,-1 0 1 0 0,0 2 0 0 0,-1 18 2659 0 0,1 1 1475 0 0,0-17-3235 0 0,0 0 0 0 0,1 0-1 0 0,0 0 1 0 0,0 0 0 0 0,1 0 0 0 0,-1 0-1 0 0,1-1 1 0 0,0 1 0 0 0,5 11 0 0 0,1 0 65 0 0,-6-13-962 0 0,0-1 0 0 0,1 0-1 0 0,-1 1 1 0 0,1-1 0 0 0,0 0 0 0 0,0 0-1 0 0,0 0 1 0 0,0 0 0 0 0,0-1 0 0 0,1 1-1 0 0,-1 0 1 0 0,6 3 0 0 0,33 22 1364 0 0,-39-27-1365 0 0,0 1 0 0 0,1-1-1 0 0,-1 0 1 0 0,1 0-1 0 0,0 0 1 0 0,-1-1 0 0 0,1 1-1 0 0,0-1 1 0 0,-1 1-1 0 0,1-1 1 0 0,0 0 0 0 0,-1 0-1 0 0,1 0 1 0 0,0 0-1 0 0,0 0 1 0 0,-1-1 0 0 0,1 1-1 0 0,4-2 1 0 0,0-1-32 0 0,0 1 1 0 0,0-1 0 0 0,0-1-1 0 0,0 1 1 0 0,9-7-1 0 0,-12 7 99 0 0,-1-1-1 0 0,1 1 1 0 0,-1-1 0 0 0,0 0-1 0 0,0 0 1 0 0,0 0-1 0 0,0 0 1 0 0,-1 0 0 0 0,1-1-1 0 0,-1 1 1 0 0,0-1-1 0 0,-1 1 1 0 0,1-1-1 0 0,-1 0 1 0 0,1-6 0 0 0,4-9 294 0 0,-4 13-326 0 0,-1 1 0 0 0,0-1 0 0 0,0 1-1 0 0,-1-1 1 0 0,1 1 0 0 0,-1-1 0 0 0,-1 0 0 0 0,-2-12 0 0 0,1 9 206 0 0,0-1 1 0 0,-2 1-1 0 0,1 0 1 0 0,-9-16-1 0 0,8 19-227 0 0,-1 0-1 0 0,-1 0 1 0 0,1 1-1 0 0,-1 0 1 0 0,0 0-1 0 0,0 0 1 0 0,-1 1-1 0 0,0 0 0 0 0,0 0 1 0 0,-12-6-1 0 0,14 7-46 0 0,1 2-20 0 0,1 1 0 0 0,0-1 0 0 0,0 1 0 0 0,-1 0 0 0 0,1 0 0 0 0,-1 0 1 0 0,1 0-1 0 0,-1 0 0 0 0,1 1 0 0 0,-1-1 0 0 0,1 1 0 0 0,-1 0 0 0 0,0 0 0 0 0,1 1 0 0 0,-5 0 1 0 0,5-1-26 0 0,1 1 1 0 0,-1 0 0 0 0,1 0-1 0 0,-1 0 1 0 0,1 0 0 0 0,0 0 0 0 0,-1 0-1 0 0,1 0 1 0 0,0 1 0 0 0,0-1-1 0 0,0 1 1 0 0,0 0 0 0 0,0-1 0 0 0,0 1-1 0 0,1 0 1 0 0,-1 0 0 0 0,1 0-1 0 0,-1 0 1 0 0,1 1 0 0 0,-1-1 0 0 0,0 4-1 0 0,-14 41-4179 0 0,11-34 2122 0 0</inkml:trace>
  <inkml:trace contextRef="#ctx0" brushRef="#br0" timeOffset="1">346 373 12784 0 0,'9'25'2669'0'0,"19"38"0"0"0,-23-54-1365 0 0,2 6 659 0 0,11 31 949 0 0,-11-26 1151 0 0,-7-22-3860 0 0,-6-39 332 0 0,5 8-331 0 0,0 15-103 0 0,1 1-1 0 0,1 0 0 0 0,0 0 0 0 0,5-20 0 0 0,30-84 76 0 0,-14 74-176 0 0,-6 15 0 0 0,-3 7-632 0 0,23-35 0 0 0,-7 13-2490 0 0,-9 11-6211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48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5984 0 0,'0'0'14189'0'0,"-1"2"-12995"0"0,-3 10-367 0 0,1 1-1 0 0,-3 16 1 0 0,6-24-668 0 0,-2 12 266 0 0,0 1 1 0 0,3 34 0 0 0,1-10-112 0 0,7 136 227 0 0,-3-67-488 0 0,-6 5-378 0 0,0-115 42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49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 13128 0 0,'12'-9'989'0'0,"11"-8"-373"0"0,29-16 3894 0 0,-17 13-2203 0 0,-32 18-2130 0 0,1 0 0 0 0,0 1 0 0 0,-1 0 0 0 0,1 0 1 0 0,0 0-1 0 0,0 0 0 0 0,0 0 0 0 0,0 1 0 0 0,0 0 0 0 0,0 0 0 0 0,0 0 0 0 0,5 1 1 0 0,-3-1-50 0 0,0 1 0 0 0,0 0 0 0 0,1 1 0 0 0,-1 0 0 0 0,0 0 1 0 0,-1 0-1 0 0,7 3 0 0 0,-8-2-120 0 0,0 0 1 0 0,0-1 0 0 0,0 1-1 0 0,0 1 1 0 0,-1-1-1 0 0,0 0 1 0 0,0 1-1 0 0,0 0 1 0 0,0 0 0 0 0,0 0-1 0 0,-1 0 1 0 0,1 0-1 0 0,-1 0 1 0 0,0 1-1 0 0,-1-1 1 0 0,3 8 0 0 0,-2 0 7 0 0,0-1-1 0 0,0 0 1 0 0,-2 1 0 0 0,1-1 0 0 0,-3 21 0 0 0,0-17-94 0 0,0 0-1 0 0,-1 0 0 0 0,-10 28 1 0 0,-23 41-325 0 0,29-71 186 0 0,0 0 0 0 0,-14 18 0 0 0,-2 0-279 0 0,20-26 416 0 0,0 0 0 0 0,-1 0 0 0 0,1-1 0 0 0,-1 0-1 0 0,0 1 1 0 0,0-2 0 0 0,-1 1 0 0 0,1 0 0 0 0,-1-1 0 0 0,0 0-1 0 0,0 0 1 0 0,0 0 0 0 0,0-1 0 0 0,-1 1 0 0 0,-9 1 0 0 0,-1 0 109 0 0,14-3 0 0 0,0-1 1634 0 0,4 0-1422 0 0,61 3 715 0 0,-33-1-458 0 0,49-3 0 0 0,-33-3-206 0 0,-20 3-231 0 0,-1-2 1 0 0,29-6-1 0 0,1-2-106 0 0,-27 5-774 0 0,32-10 1 0 0,-18 2-888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50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9672 0 0,'0'0'8909'0'0,"16"0"-5081"0"0,9-7-2766 0 0,-17 5-811 0 0,-1 0 0 0 0,1 0 1 0 0,0 0-1 0 0,15 0 0 0 0,-15 2-46 0 0,1-1-1 0 0,14-3 1 0 0,-13 3 1 0 0,-1-1 0 0 0,18 0 0 0 0,16-2-133 0 0,-28 2-2169 0 0,25-1 1 0 0,-15 3 333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50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22 132 15896 0 0,'-18'-8'727'0'0,"15"7"-16"0"0,9-6-271 0 0,23-25 2595 0 0,-2 8-117 0 0,-14 14-2322 0 0,-11 9-549 0 0,-1-1 0 0 0,1 0 0 0 0,0 1 0 0 0,0 0 0 0 0,0-1 1 0 0,0 1-1 0 0,0 0 0 0 0,0 0 0 0 0,0 0 0 0 0,0 0 0 0 0,0 1 0 0 0,5-2 0 0 0,1 1 68 0 0,1-1 1 0 0,-1 0-1 0 0,0 0 0 0 0,12-5 0 0 0,-13 5-129 0 0,0 0 0 0 0,1 0 0 0 0,-1 1 0 0 0,10 0 0 0 0,-11 1-201 0 0,1-1 0 0 0,-1 0-1 0 0,0 0 1 0 0,0 0 0 0 0,1-1-1 0 0,7-2 1 0 0,-12 3-393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3:25.4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19351 0 0,'0'0'4658'0'0,"0"2"-3854"0"0,0 545 2558 0 0,6-474-3362 0 0,-5-56 0 0 0,1-13-4 0 0,0-2-3 0 0,-1 0-66 0 0,3-11-4909 0 0,1-1 2912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51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13904 0 0,'15'4'12645'0'0,"-16"6"-12379"0"0,-2-4-230 0 0,0 2 24 0 0,10 11 2 0 0,-5-15-57 0 0,-1 0-5 0 0,1-1 1 0 0,0 0 0 0 0,0 1 0 0 0,0-1 0 0 0,1 0-1 0 0,4 6 1 0 0,-4-7-1 0 0,-2-1 0 0 0,0 0 0 0 0,0 0 0 0 0,0 0 0 0 0,0 0 0 0 0,0 0 0 0 0,0 0 0 0 0,0 0 0 0 0,0 1 0 0 0,-1-1 0 0 0,1 0 0 0 0,0 0 0 0 0,0 2 0 0 0,-1-2-2 0 0,0 0 0 0 0,0 0 0 0 0,0-1 1 0 0,0 1-1 0 0,0 0 0 0 0,0-1 0 0 0,1 1 0 0 0,-1-1 0 0 0,0 1 0 0 0,0 0 0 0 0,1-1 0 0 0,-1 1 1 0 0,0 0-1 0 0,1-1 0 0 0,-1 1 0 0 0,0-1 0 0 0,1 1 0 0 0,-1-1 0 0 0,1 1 0 0 0,-1-1 0 0 0,1 1 0 0 0,-1-1 1 0 0,1 0-1 0 0,0 1 0 0 0,-1-1 0 0 0,1 0 0 0 0,-1 1 0 0 0,1-1 0 0 0,0 0 0 0 0,-1 0 0 0 0,1 0 0 0 0,0 1 1 0 0,-1-1-1 0 0,1 0 0 0 0,0 0 0 0 0,-1 0 0 0 0,1 0 0 0 0,0 0 0 0 0,-1 0 0 0 0,1 0 0 0 0,0 0 1 0 0,-1-1-1 0 0,2 1 0 0 0,3-1-7 0 0,12 3-50 0 0,-11 0 34 0 0,2 1-25 0 0,5-1-45 0 0,-13-2 93 0 0,1 1 0 0 0,0-1 0 0 0,-1 0 0 0 0,1 0 0 0 0,0 0 0 0 0,0 0-1 0 0,-1 0 1 0 0,1 1 0 0 0,0-1 0 0 0,-1 0 0 0 0,1 1 0 0 0,-1-1 0 0 0,1 0 0 0 0,0 1 0 0 0,-1-1-1 0 0,1 1 1 0 0,-1-1 0 0 0,1 1 0 0 0,-1-1 0 0 0,2 2 0 0 0,24 27-70 0 0,-19-22 55 0 0,0 0 1 0 0,-1 0-1 0 0,0 1 1 0 0,7 10-1 0 0,-3 2 17 0 0,-10-13 0 0 0,0-2 0 0 0,0-2 3 0 0,1-1 0 0 0,-1 1 1 0 0,0-1-1 0 0,0 1 0 0 0,0 0 0 0 0,0-1 0 0 0,0 1 0 0 0,0-1 1 0 0,-1 1-1 0 0,1-1 0 0 0,-1 1 0 0 0,0-1 0 0 0,0 1 0 0 0,0-1 0 0 0,0 0 1 0 0,0 0-1 0 0,0 1 0 0 0,-1-1 0 0 0,1 0 0 0 0,-1 0 0 0 0,-2 2 1 0 0,-1 2 103 0 0,2-3-63 0 0,0 1 0 0 0,0-1 0 0 0,0 0 0 0 0,0 0 0 0 0,-1 0 0 0 0,0 0 0 0 0,-4 2 1 0 0,-6 4 216 0 0,7-5-139 0 0,1 0 1 0 0,-1 0 0 0 0,-12 4 0 0 0,16-7-101 0 0,0-1 0 0 0,0 1 1 0 0,-1 0-1 0 0,1-1 0 0 0,0 0 1 0 0,0 0-1 0 0,0 0 0 0 0,-1 0 1 0 0,1 0-1 0 0,0-1 0 0 0,0 1 1 0 0,-4-2-1 0 0,-53-11-322 0 0,57 13 162 0 0,1-1-1 0 0,0 1 1 0 0,0-1 0 0 0,0 1-1 0 0,0-1 1 0 0,0 0-1 0 0,1 0 1 0 0,-1 0 0 0 0,0 0-1 0 0,0 0 1 0 0,-2-3-1 0 0,-9-4-3400 0 0,3 2-4764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52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11520 0 0,'0'0'886'0'0,"4"-5"-311"0"0,1-4 1750 0 0,-4 7-1892 0 0,0 0-1 0 0,0 0 1 0 0,0 1-1 0 0,0-1 0 0 0,0 1 1 0 0,1-1-1 0 0,-1 1 1 0 0,0-1-1 0 0,1 1 1 0 0,-1-1-1 0 0,2 0 0 0 0,5-5 414 0 0,-8 6-676 0 0,1 0 0 0 0,0 0 1 0 0,0 1-1 0 0,0-1 0 0 0,0 0 1 0 0,0 0-1 0 0,0 0 0 0 0,0 1 0 0 0,0-1 1 0 0,1 0-1 0 0,-1 1 0 0 0,0-1 1 0 0,0 1-1 0 0,1 0 0 0 0,-1-1 0 0 0,0 1 1 0 0,3-1-1 0 0,22 1 732 0 0,-9-1-685 0 0,1 1 0 0 0,0 1 0 0 0,-1 0 0 0 0,0 2 0 0 0,18 3 0 0 0,-22-2-278 0 0,-1-2 0 0 0,1 1 1 0 0,-1-2-1 0 0,14 1 0 0 0,-14-2-1380 0 0,0 0 0 0 0,13-3 0 0 0,-14 0-6622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6:53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41 16064 0 0,'0'0'1459'0'0,"1"-1"-1203"0"0,19-39 7324 0 0,-20 42-7500 0 0,-1-1-1 0 0,1 1 1 0 0,-1-1 0 0 0,0 1-1 0 0,1-1 1 0 0,-1 0-1 0 0,0 1 1 0 0,0-1 0 0 0,-2 2-1 0 0,-3 5 92 0 0,-89 220 934 0 0,89-211-1105 0 0,2-8 0 0 0,1 0 0 0 0,0 0 0 0 0,0 0 0 0 0,1 0 0 0 0,1 0 0 0 0,-1 0 0 0 0,2 1 0 0 0,-1 11 0 0 0,1-16 1 0 0,1 10-46 0 0,1 0 0 0 0,0 0 0 0 0,6 24-1 0 0,-7-35 27 0 0,1-1 0 0 0,-1 1-1 0 0,1 0 1 0 0,-1-1-1 0 0,1 1 1 0 0,0-1 0 0 0,0 0-1 0 0,1 0 1 0 0,-1 0-1 0 0,1 0 1 0 0,-1 0-1 0 0,1 0 1 0 0,0 0 0 0 0,0-1-1 0 0,0 0 1 0 0,1 1-1 0 0,-1-1 1 0 0,0 0 0 0 0,5 1-1 0 0,-4-1 16 0 0,1-1 0 0 0,-1 0 0 0 0,0 0 0 0 0,0 0 0 0 0,1 0 0 0 0,-1-1 0 0 0,1 0 0 0 0,-1 1 0 0 0,0-2 0 0 0,1 1 0 0 0,-1 0 0 0 0,0-1 0 0 0,1 0 0 0 0,-1 0-1 0 0,0 0 1 0 0,0-1 0 0 0,0 0 0 0 0,0 1 0 0 0,0-1 0 0 0,0 0 0 0 0,0-1 0 0 0,-1 1 0 0 0,1-1 0 0 0,-1 0 0 0 0,0 0 0 0 0,1 0 0 0 0,-1 0 0 0 0,5-7 0 0 0,13-11 72 0 0,-19 19-45 0 0,1 0-1 0 0,-1 0 1 0 0,1 0-1 0 0,-1 0 0 0 0,0 0 1 0 0,0-1-1 0 0,0 1 1 0 0,0-1-1 0 0,-1 1 1 0 0,1-1-1 0 0,0 0 0 0 0,-1 1 1 0 0,0-1-1 0 0,0 0 1 0 0,0 0-1 0 0,0 0 1 0 0,0 0-1 0 0,0-3 1 0 0,-1 5 3 0 0,0 0 1 0 0,0 0 0 0 0,0 0-1 0 0,0 0 1 0 0,-1 0 0 0 0,1 0-1 0 0,0 0 1 0 0,0 0 0 0 0,-1 0-1 0 0,1 1 1 0 0,-1-1 0 0 0,1 0-1 0 0,0 0 1 0 0,-1 0 0 0 0,0 0-1 0 0,1 1 1 0 0,-1-1 0 0 0,1 0-1 0 0,-1 1 1 0 0,0-1 0 0 0,0 0-1 0 0,-1 0 1 0 0,0 0-7 0 0,0 0 0 0 0,0 0 0 0 0,0 0 0 0 0,0 1 0 0 0,0-1 0 0 0,0 1 0 0 0,-1-1 1 0 0,1 1-1 0 0,-4 0 0 0 0,-1 0-20 0 0,0 0 0 0 0,1 1 0 0 0,-1 0 0 0 0,0 0 0 0 0,-13 4 0 0 0,3 3-286 0 0,0 0 1 0 0,1 0-1 0 0,0 2 0 0 0,0 0 0 0 0,1 1 0 0 0,1 0 0 0 0,0 1 1 0 0,0 1-1 0 0,1 0 0 0 0,-17 23 0 0 0,20-20-1572 0 0,3 0-452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7:08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14256 0 0,'0'0'4047'0'0,"0"2"-3236"0"0,4 23-71 0 0,-2-19-613 0 0,-1 0-1 0 0,0 0 1 0 0,1 11 0 0 0,4 67 360 0 0,0-20-233 0 0,1 0-54 0 0,-3-37-67 0 0,0 31-1 0 0,14 201 495 0 0,1 5-348 0 0,-20-193-243 0 0,6 150 6 0 0,-1-154-42 0 0,4 35 0 0 0,11 64 64 0 0,7 59-64 0 0,-11-99 18 0 0,1 12 18 0 0,10 110-26 0 0,-19-162-10 0 0,3 80 32 0 0,0 45 706 0 0,1 3-1059 0 0,-1-4 680 0 0,-10-136-347 0 0,15 118 0 0 0,-9-124-12 0 0,1 3 0 0 0,20 113 0 0 0,-2-9 0 0 0,-8-57 15 0 0,3 17-300 0 0,-11-69 216 0 0,-6-38 54 0 0,2 0 0 0 0,9 31 0 0 0,-3-12 55 0 0,-9-34-14 0 0,1 0 0 0 0,7 21 0 0 0,-8-30-11 0 0,0 1 0 0 0,0 0 0 0 0,-1 0 0 0 0,0 0 0 0 0,1 7 0 0 0,-2-12-17 0 0,0 1 66 0 0,2 0-8 0 0,3 2-35 0 0,1 0 0 0 0,-1 0 0 0 0,1-1 1 0 0,0 0-1 0 0,8 2 0 0 0,-11-3-1 0 0,0 0 0 0 0,0-1 0 0 0,0 0 0 0 0,0 0-1 0 0,0 0 1 0 0,0 0 0 0 0,0 0 0 0 0,0 0 0 0 0,0-1 0 0 0,0 1-1 0 0,-1-1 1 0 0,1 0 0 0 0,5-2 0 0 0,-1 0-10 0 0,1 0 0 0 0,0 1 0 0 0,0-1 0 0 0,0 2 1 0 0,11-2-1 0 0,-11 1 6 0 0,1 1 0 0 0,0-1 0 0 0,0 0 0 0 0,8-4 0 0 0,0 0-16 0 0,0 1 0 0 0,0 0 0 0 0,24-3 0 0 0,3 0 0 0 0,13-4-32 0 0,101-10 0 0 0,-93 18 32 0 0,106-5 0 0 0,-163 9 0 0 0,20 0 0 0 0,0 1 0 0 0,45 7 0 0 0,-4 2 0 0 0,106 3 0 0 0,-162-12 0 0 0,240 1 126 0 0,-28-1-66 0 0,-208 0-89 0 0,210 9 110 0 0,64-4 81 0 0,-55-3 78 0 0,-44 2 3 0 0,25 0 90 0 0,60 4 219 0 0,-113-11-184 0 0,-43-1-277 0 0,819 27 394 0 0,-584-14-241 0 0,60 3 146 0 0,-175-3-157 0 0,204 12 140 0 0,26-6-41 0 0,-26-2-72 0 0,-218-7-260 0 0,-30-1 0 0 0,-99-2 14 0 0,81 5 45 0 0,96 2 65 0 0,-140-7-78 0 0,404 38 132 0 0,-400-31-171 0 0,-52-5 50 0 0,-23-1-46 0 0,-45-4-11 0 0,-7 0 0 0 0,-2 1-16 0 0,-9-1-61 0 0,4-15-1033 0 0,-1-7-1065 0 0,-3 8-4456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7:22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14368 0 0,'0'0'1097'0'0,"-2"0"-752"0"0,-6 0 5300 0 0,30 10-4209 0 0,-12-7-1119 0 0,1-1 0 0 0,-1 0-1 0 0,0-1 1 0 0,18 1 0 0 0,11 1-126 0 0,-23-2-172 0 0,0 0-1 0 0,18-2 1 0 0,-6 0-220 0 0,14-6-1233 0 0,-40 7 729 0 0,0 0-948 0 0,11 0-413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7:22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1840 0 0,'0'1'11708'0'0,"0"10"-8011"0"0,-2-1-2880 0 0,1-9-695 0 0,1 1 1 0 0,-1 0-1 0 0,1-1 0 0 0,-1 1 0 0 0,1 0 0 0 0,0 0 0 0 0,0 0 1 0 0,0-1-1 0 0,0 1 0 0 0,0 2 0 0 0,3 9 585 0 0,1 25 1 0 0,-1-1-66 0 0,3 38 133 0 0,4 29-467 0 0,-10-80-263 0 0,2 1-121 0 0,2-11 33 0 0,-1-8-147 0 0,-2 0 0 0 0,1 0 1 0 0,-1 0-1 0 0,0 1 1 0 0,1 10-1 0 0,2 9-3977 0 0,-3-20 1976 0 0,0 8-4265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7:41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14744 0 0,'0'0'2554'0'0,"-7"5"679"0"0,6-4-3087 0 0,0 1 0 0 0,0 0 1 0 0,0 0-1 0 0,0 0 0 0 0,0 0 0 0 0,0 0 0 0 0,0 0 0 0 0,1 0 0 0 0,-1 0 0 0 0,1 0 0 0 0,0 0 0 0 0,0 0 0 0 0,-1 0 0 0 0,1 0 0 0 0,1 1 0 0 0,-1 3 0 0 0,-1 16 126 0 0,-2 6 16 0 0,0-1 1 0 0,2 1-1 0 0,3 27 0 0 0,-1-6-250 0 0,-1 78 94 0 0,0-72-8532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7:42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14280 0 0,'0'0'3457'0'0,"2"-1"-2792"0"0,1-2-459 0 0,1 0 0 0 0,0 1 1 0 0,0 0-1 0 0,0 0 0 0 0,0 0 0 0 0,1 1 0 0 0,-1-1 0 0 0,0 1 1 0 0,1 0-1 0 0,-1 0 0 0 0,6 0 0 0 0,9 0 504 0 0,27 1 0 0 0,-22 0-347 0 0,-10 1-53 0 0,23 4 0 0 0,-4-1-107 0 0,19 1-140 0 0,64 3-1775 0 0,-105-8 438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7:42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6912 0 0,'0'0'14437'0'0,"1"1"-13795"0"0,1 1-581 0 0,0-1 0 0 0,0 1 0 0 0,0 0 0 0 0,0 0 0 0 0,-1 0 0 0 0,1-1-1 0 0,-1 1 1 0 0,1 1 0 0 0,-1-1 0 0 0,0 0 0 0 0,1 0 0 0 0,-1 0 0 0 0,-1 1 0 0 0,2 2-1 0 0,8 39 88 0 0,-8-28-153 0 0,3 25 106 0 0,-1 1 1 0 0,-3 46-1 0 0,-1-81-77 0 0,0-2-153 0 0,3 88 740 0 0,3-47-1862 0 0,6-1-4574 0 0,-2-15-1388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7:43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9672 0 0,'0'0'6226'0'0,"0"-12"569"0"0,1 24-6512 0 0,0-1 1 0 0,6 21-1 0 0,1 8-3 0 0,1 157 44 0 0,-3-33-144 0 0,-5-94-550 0 0,-1-45-26 0 0,3 36 0 0 0,-2-44-21 0 0,0-2-1367 0 0,1-5-3358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3:26.3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10 196 10592 0 0,'0'0'818'0'0,"-1"0"-519"0"0,1-1 0 0 0,-1 1 0 0 0,1 0 0 0 0,-1 0 0 0 0,1 0 0 0 0,-1 0 0 0 0,1 0 0 0 0,-1 0 0 0 0,1-1-1 0 0,0 1 1 0 0,-1 0 0 0 0,1 0 0 0 0,-1-1 0 0 0,1 1 0 0 0,-1-1 598 0 0,1 1-598 0 0,-1 0 0 0 0,1-1-1 0 0,0 0-173 0 0,0 0 0 0 0,0 1-1 0 0,0-1 1 0 0,0 0-1 0 0,0 1 1 0 0,1-1-1 0 0,-1 0 1 0 0,0 1-1 0 0,0-1 1 0 0,1 1-1 0 0,-1-1 1 0 0,0 1-1 0 0,1-1 1 0 0,-1 0-1 0 0,0 1 1 0 0,1-1-1 0 0,-1 1 1 0 0,1-1-1 0 0,0 1 1 0 0,15-15 2250 0 0,-8 6-1654 0 0,6-5 47 0 0,-8 6-475 0 0,1 0 0 0 0,-1 1-1 0 0,2 0 1 0 0,-1 1-1 0 0,1 0 1 0 0,0 0 0 0 0,14-7-1 0 0,20-13 370 0 0,-30 18-567 0 0,0 0 0 0 0,14-6 0 0 0,-18 11-89 0 0,0 0 0 0 0,0 0 0 0 0,0 1 0 0 0,13-2 1 0 0,-12 2-106 0 0,-6 2 37 0 0,1 0-1 0 0,-1-1 0 0 0,0 0 0 0 0,0 0 1 0 0,0 1-1 0 0,4-3 0 0 0,-7 3-41 0 0,1 0 0 0 0,0 0 0 0 0,-1 0 0 0 0,1 0 0 0 0,-1 0 0 0 0,1 0 0 0 0,0 0 0 0 0,-1 0 0 0 0,1 0 0 0 0,0 0 0 0 0,-1 1 0 0 0,1-1 0 0 0,-1 0 0 0 0,1 0 0 0 0,-1 1 0 0 0,1-1 0 0 0,-1 0 0 0 0,1 1 0 0 0,0 0 0 0 0,0-1-208 0 0,7 4-2430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7:48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93 8288 0 0,'0'0'8295'0'0,"2"0"-7356"0"0,23-4 601 0 0,-18-5-748 0 0,-3 4-622 0 0,1 1-1 0 0,1 1 1 0 0,-1-1 0 0 0,0 1-1 0 0,1 0 1 0 0,0 0 0 0 0,9-3-1 0 0,-11 4-150 0 0,50-20 397 0 0,-48 20-377 0 0,1 1 0 0 0,-1-1 0 0 0,10 0 1 0 0,10-2 39 0 0,-16 1-93 0 0,1 0 2 0 0,1 1 1 0 0,-1-1 0 0 0,1 2 0 0 0,-1 0 0 0 0,23 0 0 0 0,-30 1-423 0 0,1 1 1 0 0,0 0-1 0 0,-1 0 1 0 0,1 0-1 0 0,-1 0 1 0 0,8 3-1 0 0,-10-3-709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7:48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6912 0 0,'3'-1'197'0'0,"-2"1"-153"0"0,0 0-1 0 0,0 0 1 0 0,0-1 0 0 0,0 1 0 0 0,0 0 0 0 0,0 0-1 0 0,0 0 1 0 0,0 0 0 0 0,0 0 0 0 0,0 0 0 0 0,-1 1-1 0 0,1-1 1 0 0,0 0 0 0 0,0 0 0 0 0,0 1 0 0 0,0-1-1 0 0,1 1 1 0 0,0 0 727 0 0,0 1-1 0 0,-1-1 1 0 0,1 1-1 0 0,0-1 0 0 0,-1 1 1 0 0,1-1-1 0 0,-1 1 1 0 0,0 0-1 0 0,0 0 1 0 0,1 0-1 0 0,-1 0 1 0 0,1 2-1 0 0,3 8-836 0 0,-4-10 155 0 0,-1 0 0 0 0,0 0 0 0 0,1 0 0 0 0,-1 0 0 0 0,0 0 0 0 0,0 0 0 0 0,0 0 0 0 0,-1 0 0 0 0,1 0 0 0 0,0 0 0 0 0,-2 3 0 0 0,2-3-30 0 0,-1 1 0 0 0,1 0 0 0 0,-1 0 0 0 0,1 0 0 0 0,0 5 0 0 0,7 20 280 0 0,-5-22-259 0 0,0 1 0 0 0,-1-1 0 0 0,0 0 0 0 0,1 10-1 0 0,-1-2 111 0 0,0 0-1 0 0,7 27 0 0 0,-5-28-119 0 0,-1 0 1 0 0,2 25-1 0 0,-4-27-59 0 0,0 0-1 0 0,1 0 1 0 0,0 0 0 0 0,5 21-1 0 0,-3-21-196 0 0,0 1-1 0 0,-1-1 0 0 0,-1 1 1 0 0,0 0-1 0 0,-1 14 0 0 0,1-6-962 0 0,3 3-46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7:49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26 5064 0 0,'-24'22'8316'0'0,"25"-24"-7544"0"0,0 1 1 0 0,0-1 0 0 0,1 1 0 0 0,-1 0 0 0 0,0-1 0 0 0,1 1 0 0 0,-1 0 0 0 0,1 0-1 0 0,1-1 1 0 0,31-12 1344 0 0,-12 5-1552 0 0,-21 9-532 0 0,0 0 0 0 0,0-1 0 0 0,0 1 1 0 0,0 0-1 0 0,0-1 0 0 0,0 1 0 0 0,0 0 0 0 0,0 0 1 0 0,0 0-1 0 0,0 0 0 0 0,0 0 0 0 0,0 0 0 0 0,0 0 0 0 0,1 0 1 0 0,5 1 49 0 0,14-3 88 0 0,1 1 0 0 0,33 4 1 0 0,-49-2-183 0 0,0-1 1 0 0,0 1-1 0 0,0-1 0 0 0,0 0 1 0 0,0 0-1 0 0,10-3 1 0 0,9 1-1470 0 0,9-3-2510 0 0,-12 4-3207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7:50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10 3224 0 0,'-4'-9'17263'0'0,"-4"10"-15573"0"0,4 1-1577 0 0,0 0 0 0 0,1 1 0 0 0,-1 0 1 0 0,0 0-1 0 0,1 0 0 0 0,0 0 0 0 0,-1 0 1 0 0,-2 6-1 0 0,-4 1 72 0 0,7-6-125 0 0,1 0 0 0 0,0-1 0 0 0,-1 1 1 0 0,1 0-1 0 0,1 0 0 0 0,-1 0 0 0 0,1 1 0 0 0,-1-1 1 0 0,1 0-1 0 0,1 1 0 0 0,-1-1 0 0 0,0 8 1 0 0,-5 20 174 0 0,2-21-236 0 0,1 0 0 0 0,1 1 0 0 0,0-1 0 0 0,0 0 0 0 0,1 0 0 0 0,1 1 0 0 0,0-1 0 0 0,0 1 0 0 0,4 19 0 0 0,23 125-181 0 0,-27-152 180 0 0,1 0-1 0 0,0 0 1 0 0,0-1-1 0 0,0 1 0 0 0,1 0 1 0 0,-1-1-1 0 0,1 1 1 0 0,0-1-1 0 0,0 0 1 0 0,0 0-1 0 0,1 0 1 0 0,-1 0-1 0 0,4 4 0 0 0,3 1-103 0 0,1 0-1 0 0,18 12 0 0 0,-7-6-89 0 0,-18-12 177 0 0,0 0 0 0 0,0-1 1 0 0,0 1-1 0 0,0-1 0 0 0,1 0 0 0 0,-1 0 0 0 0,1 0 0 0 0,-1-1 0 0 0,1 1 0 0 0,-1-1 0 0 0,1 0 1 0 0,-1 0-1 0 0,1 0 0 0 0,3-1 0 0 0,8 1-10 0 0,-12-1 25 0 0,-1 1 0 0 0,1-1 0 0 0,0 0-1 0 0,0 0 1 0 0,-1 0 0 0 0,1-1 0 0 0,0 1-1 0 0,-1 0 1 0 0,1-1 0 0 0,3-3-1 0 0,28-23 74 0 0,-32 26-49 0 0,0 1 1 0 0,-1-1 0 0 0,1 0 0 0 0,-1 0 0 0 0,1 0 0 0 0,-1 1 0 0 0,1-1 0 0 0,-1-1-1 0 0,0 1 1 0 0,0 0 0 0 0,0 0 0 0 0,0 0 0 0 0,0-1 0 0 0,-1 1 0 0 0,1 0-1 0 0,0-5 1 0 0,1-9 158 0 0,-2 15-169 0 0,1 0-1 0 0,-1 0 1 0 0,0-1-1 0 0,1 1 1 0 0,-1 0-1 0 0,0 0 0 0 0,0 0 1 0 0,0 0-1 0 0,0-1 1 0 0,0 1-1 0 0,0 0 1 0 0,0 0-1 0 0,0 0 1 0 0,0 0-1 0 0,0 0 0 0 0,-1-1 1 0 0,1 1-1 0 0,-1 0 1 0 0,1 0-1 0 0,0 0 1 0 0,-1 0-1 0 0,0 0 0 0 0,1 0 1 0 0,-1 0-1 0 0,0 0 1 0 0,1 0-1 0 0,-1 1 1 0 0,0-1-1 0 0,0 0 0 0 0,0 0 1 0 0,0 1-1 0 0,0-1 1 0 0,0 0-1 0 0,-1 0 1 0 0,-4-1 33 0 0,-1-1 1 0 0,1 1-1 0 0,-1 1 1 0 0,1 0 0 0 0,-1-1-1 0 0,0 2 1 0 0,0-1-1 0 0,1 1 1 0 0,-1 0-1 0 0,-8 2 1 0 0,4-1-39 0 0,-1 1-1 0 0,1 0 1 0 0,0 1-1 0 0,0 0 1 0 0,-12 5-1 0 0,17-4-22 0 0,-1-1-1 0 0,1 1 0 0 0,0 0 1 0 0,-7 7-1 0 0,-15 9-212 0 0,24-18 154 0 0,1-1 0 0 0,0 1 0 0 0,0 0-1 0 0,0 0 1 0 0,0 0 0 0 0,1 0 0 0 0,-1 0 0 0 0,0 1-1 0 0,1-1 1 0 0,0 1 0 0 0,0 0 0 0 0,-1 0 0 0 0,1-1-1 0 0,1 1 1 0 0,-1 1 0 0 0,0-1 0 0 0,1 0 0 0 0,0 0 0 0 0,-2 6-1 0 0,2-5-170 0 0,-1-1 1 0 0,0 0-1 0 0,0 1 0 0 0,0-1 0 0 0,0 0 0 0 0,-2 3 1 0 0,-4 5-1705 0 0,2 3-5157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7:51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26 4608 0 0,'0'0'16'0'0,"-1"0"1"0"0,1 0 0 0 0,-1-1-1 0 0,1 1 1 0 0,-1 0-1 0 0,1 0 1 0 0,-1 0-1 0 0,1 0 1 0 0,0-1-1 0 0,-1 1 1 0 0,1 0-1 0 0,-1 0 1 0 0,1-1 0 0 0,0 1-1 0 0,-1 0 1 0 0,1-1-1 0 0,0 1 1 0 0,-1 0-1 0 0,1-1 1 0 0,0 1-1 0 0,-1-1 1 0 0,1-11 10413 0 0,-11 7-6243 0 0,8 5-3960 0 0,1-1 0 0 0,0 1 1 0 0,0-1-1 0 0,-1 1 0 0 0,1 0 1 0 0,0 0-1 0 0,-1 0 0 0 0,1 0 1 0 0,0 0-1 0 0,-1 1 1 0 0,1-1-1 0 0,0 1 0 0 0,0-1 1 0 0,-1 1-1 0 0,1 0 0 0 0,0 0 1 0 0,0 0-1 0 0,0 0 0 0 0,0 0 1 0 0,0 1-1 0 0,0-1 0 0 0,0 0 1 0 0,-2 3-1 0 0,0 0-207 0 0,0 0 1 0 0,0 1-1 0 0,1-1 1 0 0,-1 1-1 0 0,1 0 0 0 0,0 0 1 0 0,0 0-1 0 0,-4 10 1 0 0,-10 29-9 0 0,-13 42-14 0 0,21-49-39 0 0,3 1-1 0 0,1 0 0 0 0,1 0 1 0 0,3 53-1 0 0,2-85 13 0 0,0 1 0 0 0,0-1 0 0 0,1 0 1 0 0,0 1-1 0 0,0-1 0 0 0,1 0 0 0 0,-1 0 0 0 0,1 0 0 0 0,1 0 0 0 0,-1-1 0 0 0,1 1 0 0 0,5 5 0 0 0,-6-8 1 0 0,1 0-1 0 0,0 0 0 0 0,0 0 1 0 0,0 0-1 0 0,1 0 1 0 0,-1-1-1 0 0,0 0 1 0 0,9 3-1 0 0,-12-4 26 0 0,0-1 1 0 0,1 0-1 0 0,-1 1 0 0 0,0-1 1 0 0,1 0-1 0 0,-1 0 0 0 0,0 0 1 0 0,1 0-1 0 0,-1 0 1 0 0,0 0-1 0 0,1 0 0 0 0,-1 0 1 0 0,0-1-1 0 0,0 1 0 0 0,1 0 1 0 0,-1-1-1 0 0,2 0 1 0 0,20-15-19 0 0,-11 6 18 0 0,-4 5-8 0 0,0 0-1 0 0,-1-1 0 0 0,7-6 0 0 0,-11 9 10 0 0,-1 1-1 0 0,1-1 1 0 0,-1 0 0 0 0,0 0-1 0 0,0 0 1 0 0,0-1-1 0 0,0 1 1 0 0,-1 0 0 0 0,1-1-1 0 0,-1 1 1 0 0,1-4-1 0 0,-1-9 139 0 0,-1 13 19 0 0,-10-7 40 0 0,9 8-177 0 0,-1 1 1 0 0,0-1 0 0 0,0 1 0 0 0,0 0 0 0 0,0-1 0 0 0,0 1 0 0 0,0 0 0 0 0,-1 0 0 0 0,1 1 0 0 0,0-1-1 0 0,-1 0 1 0 0,1 1 0 0 0,0-1 0 0 0,-1 1 0 0 0,1 0 0 0 0,-1 0 0 0 0,1 0 0 0 0,0 0 0 0 0,-1 0 0 0 0,-4 1-1 0 0,-6 1 15 0 0,0 1-1 0 0,-18 6 0 0 0,28-8-28 0 0,-7 3-12 0 0,0 1-1 0 0,0 0 1 0 0,0 1-1 0 0,1 0 1 0 0,-1 0 0 0 0,1 1-1 0 0,-12 12 1 0 0,12-12-73 0 0,5-2-30 0 0,0-1 0 0 0,0 0 0 0 0,0 1 1 0 0,1 0-1 0 0,0-1 0 0 0,-1 1 0 0 0,2 1 0 0 0,-1-1 0 0 0,1 0 0 0 0,-1 1 1 0 0,2-1-1 0 0,-1 1 0 0 0,1 0 0 0 0,-2 11 0 0 0,2-3-808 0 0,1-12 721 0 0,0-1-1 0 0,0 1 1 0 0,0 0 0 0 0,0 0 0 0 0,0 0 0 0 0,0 0 0 0 0,0 0 0 0 0,0-1 0 0 0,1 1-1 0 0,-1 0 1 0 0,1 0 0 0 0,0 0 0 0 0,-1-1 0 0 0,1 1 0 0 0,0 0 0 0 0,1 1-1 0 0,7 6-6816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7:52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32 14912 0 0,'-4'15'340'0'0,"3"-12"824"0"0,-1-2-891 0 0,-13 6 2277 0 0,11-5-2231 0 0,0 0 1 0 0,1 0 0 0 0,-1 0 0 0 0,0 0 0 0 0,1 1 0 0 0,0-1 0 0 0,0 1 0 0 0,-4 3 0 0 0,-8 10 807 0 0,12-14-1075 0 0,1 0 0 0 0,0 0 1 0 0,-1 0-1 0 0,1 1 0 0 0,0-1 0 0 0,0 1 0 0 0,1 0 0 0 0,-1-1 0 0 0,-2 5 0 0 0,1 3-67 0 0,0-1 0 0 0,1 0 1 0 0,-1 1-1 0 0,2-1 0 0 0,-1 1 0 0 0,1 0 0 0 0,1-1 0 0 0,0 1 1 0 0,0 0-1 0 0,1 0 0 0 0,0-1 0 0 0,5 17 0 0 0,-1-9 43 0 0,0 0 0 0 0,2 0 0 0 0,0 0 0 0 0,0-1 0 0 0,2 0 0 0 0,12 17 0 0 0,-19-29-36 0 0,1 0 1 0 0,0 0 0 0 0,0 0 0 0 0,0 0 0 0 0,1-1-1 0 0,-1 0 1 0 0,1 1 0 0 0,0-1 0 0 0,0-1 0 0 0,0 1 0 0 0,0 0-1 0 0,1-1 1 0 0,-1 0 0 0 0,1 0 0 0 0,-1 0 0 0 0,1-1-1 0 0,-1 0 1 0 0,1 0 0 0 0,0 0 0 0 0,0 0 0 0 0,0-1-1 0 0,0 1 1 0 0,0-1 0 0 0,-1 0 0 0 0,1-1 0 0 0,0 1-1 0 0,8-3 1 0 0,-10 2 7 0 0,5-1 0 0 0,-1 0 0 0 0,1-1 0 0 0,-1 0 0 0 0,1 0 0 0 0,-1 0 0 0 0,0-1 0 0 0,0-1 0 0 0,0 1 0 0 0,7-7 0 0 0,-6 4 0 0 0,-1 0 0 0 0,0-1 0 0 0,-1 0 0 0 0,0 0 0 0 0,0 0 0 0 0,0-1 0 0 0,7-15 0 0 0,-2 1 21 0 0,-7 17 29 0 0,-1-1 0 0 0,0 1 0 0 0,0-1 1 0 0,-1 0-1 0 0,3-7 0 0 0,-2-1 51 0 0,-1 8 3 0 0,-1 1 0 0 0,1-1 0 0 0,-1 0 0 0 0,0 0 1 0 0,-1 0-1 0 0,1 0 0 0 0,-1 0 0 0 0,-1 0 0 0 0,1 0 0 0 0,-1 0 0 0 0,-4-11 0 0 0,3 11 57 0 0,0 1 1 0 0,-1 0-1 0 0,0 0 0 0 0,0 0 0 0 0,0 0 0 0 0,-1 0 0 0 0,-6-7 1 0 0,3 4-42 0 0,-1 1 1 0 0,-1 0 0 0 0,1 0-1 0 0,-1 1 1 0 0,0 0 0 0 0,-1 0 0 0 0,1 1-1 0 0,-18-8 1 0 0,20 11-121 0 0,-1-1 0 0 0,1 1 0 0 0,-1 1 0 0 0,0-1 0 0 0,0 1 0 0 0,-1 1 0 0 0,1-1 0 0 0,0 2 0 0 0,0-1 0 0 0,-1 1 0 0 0,1 0 0 0 0,-15 2 0 0 0,13 0 2 0 0,3-1-9 0 0,1 1 0 0 0,-1-1-1 0 0,0 1 1 0 0,0 0 0 0 0,1 1-1 0 0,0 0 1 0 0,-1 0-1 0 0,-11 7 1 0 0,12-6-239 0 0,0 1-1 0 0,0 0 0 0 0,1 0 1 0 0,-1 1-1 0 0,1-1 1 0 0,0 1-1 0 0,1 0 1 0 0,-1 1-1 0 0,1-1 1 0 0,0 1-1 0 0,1-1 0 0 0,-5 13 1 0 0,-8 28-3985 0 0,7-22-3260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25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37 15408 0 0,'0'0'704'0'0,"-1"-2"-15"0"0,-2-7-393 0 0,5 6-278 0 0,-1 2 60 0 0,1-2 150 0 0,-2 2-58 0 0,0 0-1 0 0,1 0 1 0 0,-1 0-1 0 0,1 0 1 0 0,-1 0 0 0 0,1 0-1 0 0,-1 0 1 0 0,1 0-1 0 0,-1 0 1 0 0,1 1-1 0 0,0-1 1 0 0,0 0-1 0 0,-1 0 1 0 0,1 1 0 0 0,0-1-1 0 0,0 0 1 0 0,0 1-1 0 0,0-1 1 0 0,0 1-1 0 0,0-1 1 0 0,0 1 0 0 0,0 0-1 0 0,0-1 1 0 0,0 1-1 0 0,0 0 1 0 0,1 0-1 0 0,1-1-82 0 0,-1 1 0 0 0,1 0-1 0 0,0 0 1 0 0,-1 1 0 0 0,1-1-1 0 0,0 1 1 0 0,-1-1-1 0 0,1 1 1 0 0,-1 0 0 0 0,1 0-1 0 0,-1 0 1 0 0,0 0 0 0 0,1 0-1 0 0,-1 1 1 0 0,4 2-1 0 0,11 5 340 0 0,-12-7-315 0 0,0 1 1 0 0,0-1-1 0 0,0 1 0 0 0,-1 1 0 0 0,1-1 0 0 0,-1 1 1 0 0,1-1-1 0 0,-1 1 0 0 0,0 1 0 0 0,3 4 0 0 0,4 6-24 0 0,15 28 0 0 0,-22-36-72 0 0,7 20 25 0 0,-5-8-16 0 0,-5-17-24 0 0,-1 1 0 0 0,1-1 0 0 0,-1 0 0 0 0,0 0 0 0 0,1 0 0 0 0,-1 0 0 0 0,0 1 0 0 0,0-1 0 0 0,-1 0 0 0 0,0 4 0 0 0,0 8 0 0 0,1-9-22 0 0,-1-1-1 0 0,1 1 0 0 0,-1-1 1 0 0,0 1-1 0 0,0-1 0 0 0,-1 1 1 0 0,1-1-1 0 0,-1 1 0 0 0,0-1 1 0 0,0 0-1 0 0,0 0 1 0 0,-6 7-1 0 0,-1 0-132 0 0,-1 0 0 0 0,-18 16 0 0 0,20-20 101 0 0,2-1-101 0 0,-1-1 0 0 0,1 0 0 0 0,-1-1 0 0 0,0 0 1 0 0,0 0-1 0 0,0 0 0 0 0,0-1 0 0 0,-1 0 0 0 0,1-1 0 0 0,-1 1 0 0 0,0-2 1 0 0,-11 3-1 0 0,17-4-164 0 0,-1-1-337 0 0,2 2 496 0 0,0-1 0 0 0,0 0 0 0 0,0 0 0 0 0,0 0 0 0 0,1 0 0 0 0,-1 0 0 0 0,0-1 0 0 0,0 1 0 0 0,0 0 0 0 0,0 0 0 0 0,0-1 0 0 0,0 1 0 0 0,0 0 0 0 0,0-1 0 0 0,0 1 0 0 0,1-1 0 0 0,-1 1 0 0 0,-1-2 0 0 0,2-6-6558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25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8 9216 0 0,'0'0'7074'0'0,"-10"-1"-2499"0"0,8 0-4417 0 0,1 0 0 0 0,0 1 1 0 0,0-1-1 0 0,0 0 0 0 0,-1 1 0 0 0,1-1 1 0 0,0 1-1 0 0,-1-1 0 0 0,1 1 1 0 0,-1 0-1 0 0,1 0 0 0 0,0-1 0 0 0,-1 1 1 0 0,1 0-1 0 0,-1 0 0 0 0,1 0 0 0 0,0 1 1 0 0,-3-1-1 0 0,0 2 88 0 0,0 0 1 0 0,0-1-1 0 0,0 1 1 0 0,0 1-1 0 0,-3 2 0 0 0,-2 1 34 0 0,-1 0-214 0 0,1 1 0 0 0,0 1 1 0 0,1 0-1 0 0,-1 0 0 0 0,1 1 0 0 0,-8 11 1 0 0,-1 5 101 0 0,-16 31 1 0 0,24-41-167 0 0,7-12-3 0 0,0 0-1 0 0,0 1 1 0 0,0-1 0 0 0,1 0 0 0 0,-1 0 0 0 0,1 1 0 0 0,0-1 0 0 0,0 1-1 0 0,0-1 1 0 0,0 1 0 0 0,1-1 0 0 0,-1 5 0 0 0,0 9-57 0 0,1-14 55 0 0,-1 0 0 0 0,1 0 0 0 0,0 0 0 0 0,0 0 0 0 0,0 0 0 0 0,1 3 0 0 0,1 2-26 0 0,-2-5 22 0 0,1 0 0 0 0,-1-1 0 0 0,1 1 0 0 0,-1-1 0 0 0,1 1 0 0 0,0-1 0 0 0,0 0 0 0 0,0 1 0 0 0,1-1 0 0 0,-1 0 0 0 0,0 0 0 0 0,3 3 0 0 0,0-1-19 0 0,-1-1 1 0 0,1 1-1 0 0,-1-1 0 0 0,1 0 0 0 0,0 0 1 0 0,0-1-1 0 0,0 1 0 0 0,1-1 0 0 0,-1 0 0 0 0,0 0 1 0 0,1 0-1 0 0,0-1 0 0 0,-1 1 0 0 0,8 0 1 0 0,-7-1-6 0 0,0 1-25 0 0,1-1 0 0 0,0 0 0 0 0,0 0 0 0 0,0 0 0 0 0,0-1 0 0 0,-1 0 0 0 0,1 0 0 0 0,11-2 0 0 0,4-2-191 0 0,-1 1-484 0 0,0-2 1 0 0,34-11-1 0 0,-22 2-895 0 0,-1 0-64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26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7832 0 0,'0'0'705'0'0,"2"0"-577"0"0,27-18 4016 0 0,-24 14-2765 0 0,1 0 0 0 0,0 1 0 0 0,-1 0-1 0 0,1 0 1 0 0,10-4 0 0 0,-2 1-483 0 0,-11 5-548 0 0,0-1 0 0 0,1 1 0 0 0,-1 0 0 0 0,0 0 0 0 0,7-1 0 0 0,-8 2 260 0 0,1-2-127 0 0,3 0-240 0 0,0-1 0 0 0,0 1 0 0 0,0 0 0 0 0,0 0 0 0 0,0 1 0 0 0,1 0 0 0 0,-1 0 0 0 0,11 0 1 0 0,-11 3-232 0 0,-4 9-32 0 0,-8 34-660 0 0,6-43 490 0 0,-1-1 68 0 0,-1 0 0 0 0,1 0-1 0 0,0 0 1 0 0,0 1 0 0 0,0-1 0 0 0,0 0-1 0 0,0 1 1 0 0,0-1 0 0 0,0 1 0 0 0,0-1-1 0 0,0 1 1 0 0,0-1 0 0 0,1 1 0 0 0,-1 2-1 0 0,2-2 19 0 0,2 3 99 0 0,0 1 1 0 0,0 0-1 0 0,1-1 1 0 0,0 0 0 0 0,0 0-1 0 0,0 0 1 0 0,1 0-1 0 0,-1-1 1 0 0,11 7-1 0 0,12 12 189 0 0,-26-23-160 0 0,0 1 0 0 0,0-1 0 0 0,-1 1 0 0 0,1 0 0 0 0,0-1 0 0 0,-1 1 0 0 0,1 0 0 0 0,-1-1 0 0 0,1 1 0 0 0,0 0 0 0 0,-1 0-1 0 0,0 0 1 0 0,1-1 0 0 0,-1 1 0 0 0,0 0 0 0 0,1 0 0 0 0,-1 0 0 0 0,0 0 0 0 0,0 0 0 0 0,1 0 0 0 0,-1 0 0 0 0,0 0 0 0 0,0 0 0 0 0,0-1 0 0 0,0 1 0 0 0,-1 0 0 0 0,1 0 0 0 0,0 0 0 0 0,0 0 0 0 0,0 0 0 0 0,-1 0 0 0 0,1 0 0 0 0,-1 0 0 0 0,1-1 0 0 0,-1 2 0 0 0,-1 3 13 0 0,-1 0 0 0 0,1 0 0 0 0,-1 0 0 0 0,0-1 0 0 0,-1 1 1 0 0,1-1-1 0 0,-1 0 0 0 0,0 0 0 0 0,0 0 0 0 0,0 0 0 0 0,0-1 0 0 0,-1 1 1 0 0,1-1-1 0 0,-1-1 0 0 0,0 1 0 0 0,0 0 0 0 0,0-1 0 0 0,-8 2 1 0 0,11-3-188 0 0,0 1-22 0 0,2-2-126 0 0,-8 8 615 0 0,2-4-4276 0 0</inkml:trace>
  <inkml:trace contextRef="#ctx0" brushRef="#br0" timeOffset="1">425 475 18631 0 0,'0'0'422'0'0,"7"0"1022"0"0,2 1-1253 0 0,1 0 1 0 0,-1 0-1 0 0,10 4 1 0 0,9 0 1448 0 0,27 1 168 0 0,-47-5-1760 0 0,1 0 0 0 0,-1-1 0 0 0,1 0 0 0 0,-1 0 0 0 0,1 0 0 0 0,-1-1 0 0 0,1-1 0 0 0,-1 0 0 0 0,14-4 0 0 0,0-1-12 0 0,-17 6-859 0 0,0-1 1 0 0,0 1-1 0 0,-1-1 1 0 0,7-3-1 0 0</inkml:trace>
  <inkml:trace contextRef="#ctx0" brushRef="#br0" timeOffset="2">619 233 11976 0 0,'0'0'922'0'0,"-1"0"-694"0"0,0 0-1 0 0,1 1 1 0 0,-1-1-1 0 0,0 0 0 0 0,1 0 1 0 0,-1 1-1 0 0,1-1 1 0 0,-1 0-1 0 0,0 0 0 0 0,1 1 1 0 0,-1-1-1 0 0,1 1 1 0 0,-1-1-1 0 0,1 1 0 0 0,-1 0 1 0 0,1 2 736 0 0,-1 1 0 0 0,1-1 0 0 0,-1 1 0 0 0,0-1 0 0 0,-2 4 0 0 0,2-2-609 0 0,0-1 0 0 0,0 0 1 0 0,0 0-1 0 0,0 0 0 0 0,0 6 1 0 0,12 184 1902 0 0,-8-167-2378 0 0,11 49-1 0 0,-5-46-70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27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81 16847 0 0,'0'0'818'0'0,"1"-2"-360"0"0,-1 0-301 0 0,11-14 258 0 0,-5 10 230 0 0,0 0-1 0 0,1-1 1 0 0,-1 2-1 0 0,1-1 0 0 0,0 1 1 0 0,1 0-1 0 0,0 1 0 0 0,-1 0 1 0 0,18-7-1 0 0,-23 11-518 0 0,0-1 1 0 0,0 1-1 0 0,1 0 0 0 0,-1-1 0 0 0,0 1 0 0 0,1 1 0 0 0,-1-1 0 0 0,4 1 1 0 0,-3-1-104 0 0,0 0-13 0 0,-1 1 0 0 0,1-1 0 0 0,0 1 0 0 0,0 0 0 0 0,-1 0-1 0 0,1 0 1 0 0,0 0 0 0 0,-1 0 0 0 0,1 0 0 0 0,-1 1 0 0 0,1-1 0 0 0,-1 1 0 0 0,0 0 0 0 0,0 0 0 0 0,0 0 0 0 0,0 0 0 0 0,0 0 0 0 0,0 0 0 0 0,0 0 0 0 0,-1 1 0 0 0,1-1-1 0 0,-1 1 1 0 0,1-1 0 0 0,-1 1 0 0 0,1 4 0 0 0,0-1-59 0 0,-1 1 0 0 0,0-1-1 0 0,0 1 1 0 0,0-1 0 0 0,-1 1-1 0 0,0 0 1 0 0,-1-1 0 0 0,1 1-1 0 0,-1-1 1 0 0,-2 8 0 0 0,-4 19-297 0 0,4-16-82 0 0,-1-1 1 0 0,0 0 0 0 0,-1 0 0 0 0,-1 0 0 0 0,-11 23 0 0 0,6-20-192 0 0,-1 0 1 0 0,0-1-1 0 0,-1-1 1 0 0,-2 1-1 0 0,1-2 1 0 0,-2 0-1 0 0,-30 23 1 0 0,42-36 633 0 0,0 0 0 0 0,0 0 0 0 0,0-1 0 0 0,0 0 0 0 0,0 0 0 0 0,-1 0 0 0 0,1 0 0 0 0,-1-1 0 0 0,1 0 0 0 0,-9 2 2884 0 0,15-3-2394 0 0,51-2 1368 0 0,-23 1-838 0 0,43 3 1 0 0,41 0-771 0 0,-63-3-1011 0 0,-45 0 134 0 0,1 1 0 0 0,-1-1-1 0 0,1 0 1 0 0,-1-1 0 0 0,0 0 0 0 0,1 0 0 0 0,6-3 0 0 0,9-5-1226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3:26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0 137 9672 0 0,'0'0'440'0'0,"2"-2"-6"0"0,28-26-100 0 0,7-6 5747 0 0,-22 20-3513 0 0,-12 10-2208 0 0,1 1 1 0 0,-1 0 0 0 0,1 0 0 0 0,0 0 0 0 0,0 0-1 0 0,6-2 1 0 0,-4 2 20 0 0,11-5 477 0 0,-1 1 1 0 0,30-8-1 0 0,-41 14-783 0 0,0 1 1 0 0,0-1-1 0 0,0 1 1 0 0,0 0-1 0 0,0 1 1 0 0,0-1-1 0 0,0 1 1 0 0,0 0-1 0 0,0 0 1 0 0,-1 0-1 0 0,8 3 0 0 0,-2 1 0 0 0,-1-1-1 0 0,1 1 0 0 0,-1 0 0 0 0,13 11 0 0 0,-19-14-62 0 0,-1 0-1 0 0,1 1 1 0 0,-1 0 0 0 0,1-1 0 0 0,-1 1 0 0 0,0 0-1 0 0,0 0 1 0 0,0 0 0 0 0,-1 0 0 0 0,1 0 0 0 0,-1 0-1 0 0,0 0 1 0 0,2 5 0 0 0,-2-2 5 0 0,0 0 0 0 0,0 1 1 0 0,-1-1-1 0 0,1 0 0 0 0,-1 1 1 0 0,-2 11-1 0 0,0-4-4 0 0,-1-1 0 0 0,-1 0 0 0 0,0 0 0 0 0,0-1 0 0 0,-1 1 0 0 0,-11 18 0 0 0,-15 20-677 0 0,-47 57 0 0 0,65-92 317 0 0,1 1 1 0 0,0 0-1 0 0,1 1 0 0 0,2 0 0 0 0,-1 1 0 0 0,-7 25 0 0 0,16-42 308 0 0,0 0-1 0 0,0 1 1 0 0,0-1-1 0 0,0 0 1 0 0,-1 0-1 0 0,1 0 1 0 0,-3 3-1 0 0,2-2-24 0 0,0 3-78 0 0,2-5 228 0 0,2 0 22 0 0,0 0-33 0 0,0 0 0 0 0,0 0 0 0 0,0 0 0 0 0,0-1 0 0 0,1 1-1 0 0,-1 0 1 0 0,0-1 0 0 0,0 0 0 0 0,1 1 0 0 0,-1-1 0 0 0,0 0 0 0 0,1 0 0 0 0,-1-1-1 0 0,3 1 1 0 0,38-11 770 0 0,-19 5-497 0 0,64-22 748 0 0,-84 27-1021 0 0,1 1 0 0 0,0-1 0 0 0,-1 1 0 0 0,7 0-1 0 0,-8 0-43 0 0,1 0 0 0 0,-1 0 0 0 0,1-1 0 0 0,-1 1 0 0 0,0-1 0 0 0,6-1 0 0 0,22-8 87 0 0,0 2-1 0 0,40-6 1 0 0,-69 14-136 0 0,16-4-660 0 0,1 1 0 0 0,-1 1 0 0 0,1 1 0 0 0,34 2 0 0 0,-37 4-978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27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23 6448 0 0,'1'0'498'0'0,"32"-1"328"0"0,-13 0 5452 0 0,39 4-1 0 0,-53-2-5783 0 0,-1 1 0 0 0,1 0-1 0 0,-1 0 1 0 0,0 1 0 0 0,9 4-1 0 0,-2-1 111 0 0,-9-4-493 0 0,0 0 1 0 0,-1-1 0 0 0,1 1-1 0 0,0 0 1 0 0,0 1 0 0 0,-1-1-1 0 0,0 0 1 0 0,1 1 0 0 0,-1-1-1 0 0,0 1 1 0 0,0 0 0 0 0,0 0-1 0 0,0-1 1 0 0,-1 1 0 0 0,1 0-1 0 0,-1 1 1 0 0,0-1 0 0 0,0 0-1 0 0,0 0 1 0 0,0 1 0 0 0,0 3 0 0 0,-1-1-90 0 0,1 0 1 0 0,-1 0-1 0 0,-1-1 1 0 0,1 1-1 0 0,-1 0 1 0 0,0 0 0 0 0,0-1-1 0 0,-1 1 1 0 0,0 0-1 0 0,0-1 1 0 0,-5 9 0 0 0,-3 5 13 0 0,-2-1 0 0 0,0-1 0 0 0,-1 0 1 0 0,-24 24-1 0 0,27-31-66 0 0,-1-1 0 0 0,-21 14 0 0 0,7-5-163 0 0,19-14-31 0 0,0 0-1 0 0,1 0 1 0 0,-1-1 0 0 0,-1 0-1 0 0,-7 3 1 0 0,10-4-481 0 0,-1-1 0 0 0,1 0 1 0 0,0-1-1 0 0,0 1 0 0 0,-7 0 1 0 0</inkml:trace>
  <inkml:trace contextRef="#ctx0" brushRef="#br0" timeOffset="1">313 23 5064 0 0,'5'-11'15399'0'0,"-8"8"-14248"0"0,0-1-710 0 0,1 3-265 0 0,-1 1 0 0 0,0-1 0 0 0,1 0 0 0 0,-1 1 0 0 0,0-1 0 0 0,1 1 0 0 0,-1 0 0 0 0,0-1 0 0 0,1 1 0 0 0,-1 1 0 0 0,0-1 0 0 0,1 0 0 0 0,-1 1 0 0 0,0-1 0 0 0,1 1 0 0 0,-1 0 0 0 0,0 0 0 0 0,1 0 0 0 0,0 0 0 0 0,-5 3 0 0 0,0 0-9 0 0,0 0 0 0 0,1 1 0 0 0,-1 0 0 0 0,1 0 1 0 0,-10 12-1 0 0,6-7-51 0 0,2 1 1 0 0,-12 17-1 0 0,18-24-113 0 0,-1 1 0 0 0,1 0 0 0 0,0-1 0 0 0,1 1 0 0 0,-1 0 0 0 0,1 0-1 0 0,0 0 1 0 0,0 0 0 0 0,1 0 0 0 0,-1 7 0 0 0,1-12-4 0 0,0 17-24 0 0,4 27 1 0 0,-4-40 18 0 0,1 0 0 0 0,0 0 0 0 0,0 1-1 0 0,0-1 1 0 0,1 0 0 0 0,0 0 0 0 0,-1 0 0 0 0,1-1-1 0 0,1 1 1 0 0,-1 0 0 0 0,0-1 0 0 0,4 4 0 0 0,0-1-25 0 0,1 0 0 0 0,-1-1 1 0 0,1 0-1 0 0,1 0 0 0 0,-1-1 1 0 0,1 1-1 0 0,-1-2 1 0 0,1 1-1 0 0,11 2 0 0 0,-14-4-54 0 0,0-1 0 0 0,1 1 0 0 0,-1-2 0 0 0,1 1-1 0 0,-1-1 1 0 0,1 1 0 0 0,-1-1 0 0 0,1-1 0 0 0,-1 1-1 0 0,0-1 1 0 0,1 0 0 0 0,-1 0 0 0 0,0-1 0 0 0,1 0-1 0 0,7-3 1 0 0,-6 0-492 0 0,0 1 0 0 0,-1-1-1 0 0,0 0 1 0 0,0 0 0 0 0,8-10-1 0 0,-3 2-1102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28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2304 0 0,'10'-1'200'0'0,"7"-1"1728"0"0,33-2 12321 0 0,-30 3-11071 0 0,11 1 410 0 0,-29 0-2940 0 0,0 1-236 0 0,-1-1-365 0 0,0 1 0 0 0,0-1 0 0 0,1 1 1 0 0,-1-1-1 0 0,0 1 0 0 0,0-1 0 0 0,1 1 0 0 0,-1 0 0 0 0,0 0 0 0 0,0 0 0 0 0,0 0 0 0 0,0-1 0 0 0,0 1 1 0 0,0 0-1 0 0,0 1 0 0 0,-1-1 0 0 0,1 0 0 0 0,0 0 0 0 0,0 2 0 0 0,0 0-49 0 0,0 1 0 0 0,0 0 0 0 0,-1 0 0 0 0,1 0 0 0 0,-1 0 0 0 0,0 5 0 0 0,-1 4-124 0 0,-1 0 0 0 0,-1 0 0 0 0,0 0 1 0 0,-4 13-1 0 0,-3 12-610 0 0,5-3-271 0 0,5-33 799 0 0,11 2-604 0 0,-11-3 806 0 0,1-1 0 0 0,0 1 0 0 0,0 0 0 0 0,0-1 0 0 0,0 0 0 0 0,0 1 0 0 0,0-1 0 0 0,0 1 0 0 0,0-1 0 0 0,0 0 0 0 0,0 0 0 0 0,0 0 0 0 0,2 1 0 0 0,11-1-208 0 0,26-1-560 0 0,-17-3-5126 0 0,-6-5-1443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28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0 363 14744 0 0,'0'0'1136'0'0,"2"0"-541"0"0,2 0-98 0 0,-1-1 0 0 0,1 1 0 0 0,-1-1 0 0 0,0 0-1 0 0,5-2 1 0 0,19-4 1878 0 0,87-6 1271 0 0,-39 3-5676 0 0,-50 9 758 0 0</inkml:trace>
  <inkml:trace contextRef="#ctx0" brushRef="#br0" timeOffset="1">830 61 6448 0 0,'0'0'498'0'0,"1"-1"-22"0"0,8-3 1788 0 0,-1 0-1 0 0,1 1 0 0 0,12-4 1 0 0,9-3 778 0 0,18 2-245 0 0,13-7-634 0 0,-56 14-2036 0 0,29-3 243 0 0,-14 1-1175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29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 2304 0 0,'-2'0'10'0'0,"0"1"-1"0"0,0 0 1 0 0,0 0 0 0 0,1 0-1 0 0,-1 0 1 0 0,0 1 0 0 0,1-1-1 0 0,-3 2 1 0 0,-5 5 1190 0 0,-2-3 3385 0 0,9-5-3960 0 0,1 1 0 0 0,-1-1 0 0 0,0 1 0 0 0,1 0 0 0 0,-1 0 0 0 0,1 0 1 0 0,-1 0-1 0 0,1 0 0 0 0,-1 0 0 0 0,1 0 0 0 0,0 0 0 0 0,0 0 0 0 0,-2 3 0 0 0,-11 20 2912 0 0,12-21-3486 0 0,-10 12 728 0 0,10-14-687 0 0,1 1-1 0 0,-1 0 1 0 0,0 0-1 0 0,1 0 0 0 0,-1 0 1 0 0,-1 3-1 0 0,-28 57 254 0 0,23-42-335 0 0,6-15-4 0 0,0 0 0 0 0,0 0 0 0 0,0 1 0 0 0,0-1 0 0 0,1 1 0 0 0,0-1 0 0 0,0 1 0 0 0,1 5 0 0 0,-1-7-6 0 0,0-3 0 0 0,1 1 0 0 0,0-1 0 0 0,0 0 0 0 0,0 0 0 0 0,0 0 0 0 0,0 1 0 0 0,0-1 0 0 0,0 0 0 0 0,0 0 0 0 0,0 0 0 0 0,1 1 0 0 0,-1-1 0 0 0,0 0 0 0 0,1 2 0 0 0,0 0 1 0 0,-1-3-1 0 0,0 1 0 0 0,1 0 0 0 0,-1 0 0 0 0,0 0 0 0 0,0-1-1 0 0,0 1 1 0 0,1 0 0 0 0,-1 0 0 0 0,1-1 0 0 0,-1 1 0 0 0,0 0 0 0 0,1-1 0 0 0,-1 1 0 0 0,1 0 0 0 0,0-1-1 0 0,-1 1 1 0 0,2 0 0 0 0,31 16 12 0 0,78 43 505 0 0,-101-56-483 0 0,0 0 0 0 0,0 1 0 0 0,-1 0 0 0 0,0 1 0 0 0,1 0 0 0 0,-2 1 0 0 0,9 8 0 0 0,-13-11-2 0 0,0 1 0 0 0,-1 0 0 0 0,0 0 0 0 0,0 0 0 0 0,-1 1 0 0 0,1-1 0 0 0,-1 1 0 0 0,0-1 0 0 0,0 1 0 0 0,-1 0 0 0 0,0 0 0 0 0,0 0 0 0 0,0 0 0 0 0,-1 0 0 0 0,0 0 0 0 0,0 0 0 0 0,-2 10 0 0 0,2-13-4 0 0,-1 1 0 0 0,0-1 0 0 0,-1 0 0 0 0,1 0 0 0 0,0 0-1 0 0,-1 0 1 0 0,0 0 0 0 0,0 0 0 0 0,0 0 0 0 0,0 0 0 0 0,0-1 0 0 0,0 1 0 0 0,-1-1-1 0 0,-3 3 1 0 0,-3 3-45 0 0,-1-1 1 0 0,-17 9-1 0 0,20-12 48 0 0,0-1-10 0 0,1 0 0 0 0,0-1 0 0 0,-1 0-1 0 0,0 1 1 0 0,1-2 0 0 0,-1 1 0 0 0,0-1 0 0 0,0 0 0 0 0,-10 0 0 0 0,-6-2-96 0 0,-34-5 0 0 0,21 1-296 0 0,10-2-430 0 0,25 7 774 0 0,1 0 1 0 0,0 0-1 0 0,0 0 0 0 0,-1 0 1 0 0,1 0-1 0 0,0 0 1 0 0,0 0-1 0 0,-1-1 1 0 0,1 1-1 0 0,0 0 0 0 0,0 0 1 0 0,0 0-1 0 0,-1 0 1 0 0,1-1-1 0 0,0 1 1 0 0,0 0-1 0 0,0 0 0 0 0,0-1 1 0 0,0 1-1 0 0,-1 0 1 0 0,1 0-1 0 0,0-1 1 0 0,0 1-1 0 0,0 0 0 0 0,0 0 1 0 0,0-1-1 0 0,0 1 1 0 0,0-1-1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29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57 16727 0 0,'0'0'1514'0'0,"2"-2"-1074"0"0,0 0 239 0 0,0 0 1 0 0,0 0-1 0 0,1 1 0 0 0,-1-1 1 0 0,1 1-1 0 0,0-1 1 0 0,3 0-1 0 0,23-6 1230 0 0,-23 8-1738 0 0,0-1-1 0 0,0 1 0 0 0,0 0 0 0 0,-1 1 1 0 0,1-1-1 0 0,0 1 0 0 0,0 1 1 0 0,7 1-1 0 0,4 2 178 0 0,-14-5-311 0 0,-1 0 0 0 0,1 1 1 0 0,-1 0-1 0 0,0-1 0 0 0,0 1 1 0 0,1 0-1 0 0,-1 0 0 0 0,0 0 1 0 0,0 1-1 0 0,0-1 0 0 0,3 3 1 0 0,-3-3-20 0 0,4 5 60 0 0,0-1 0 0 0,0 1 0 0 0,8 12 0 0 0,-12-16-75 0 0,-1 0 1 0 0,0 0-1 0 0,0 1 1 0 0,0-1-1 0 0,0 1 1 0 0,0-1-1 0 0,0 0 1 0 0,-1 1-1 0 0,1-1 1 0 0,-1 1-1 0 0,0 0 1 0 0,0-1-1 0 0,0 1 1 0 0,0-1-1 0 0,0 1 1 0 0,-1 2-1 0 0,-1 18-3 0 0,2-18 0 0 0,0 1 0 0 0,-1-1 0 0 0,0 1 0 0 0,-2 8 0 0 0,-5 4-184 0 0,0 0 0 0 0,-1 0 0 0 0,-1-1 0 0 0,0 0 0 0 0,-2 0 0 0 0,0-1 0 0 0,0-1 0 0 0,-2 0 0 0 0,0-1 0 0 0,0 0 0 0 0,-18 12 0 0 0,29-25 13 0 0,0 1-1 0 0,1 0 1 0 0,-1-1-1 0 0,0 1 1 0 0,0-1-1 0 0,0 0 1 0 0,0 0-1 0 0,0 0 1 0 0,-4 0 0 0 0,-8 0-4033 0 0</inkml:trace>
  <inkml:trace contextRef="#ctx0" brushRef="#br0" timeOffset="1">357 20 8752 0 0,'0'-2'3254'0'0,"-6"-15"9474"0"0,5 17-12621 0 0,0 1 0 0 0,0 0 0 0 0,1 0 0 0 0,-1-1 0 0 0,0 1 0 0 0,0-1 0 0 0,0 1 0 0 0,0-1 0 0 0,0 1 0 0 0,0-1 0 0 0,-2 1 0 0 0,-6 3 209 0 0,4 0-197 0 0,0 0 1 0 0,1 1 0 0 0,-1 0-1 0 0,1 0 1 0 0,0 0 0 0 0,1 0-1 0 0,-1 1 1 0 0,1-1-1 0 0,-4 11 1 0 0,-5 6 190 0 0,8-15-294 0 0,1-1-1 0 0,0 1 0 0 0,0 0 0 0 0,1 0 0 0 0,0 1 0 0 0,0-1 1 0 0,1 0-1 0 0,-1 1 0 0 0,2-1 0 0 0,-1 1 0 0 0,1-1 0 0 0,0 1 0 0 0,1-1 1 0 0,-1 1-1 0 0,4 9 0 0 0,-2-8-4 0 0,1 0 1 0 0,0 0-1 0 0,0 0 0 0 0,1-1 1 0 0,0 0-1 0 0,1 0 1 0 0,0 0-1 0 0,0 0 1 0 0,1-1-1 0 0,0 1 0 0 0,0-1 1 0 0,8 6-1 0 0,-2-2 2 0 0,0-1-1 0 0,0-1 0 0 0,1 0 1 0 0,16 8-1 0 0,-24-14-26 0 0,0-1 0 0 0,0 0-1 0 0,1 0 1 0 0,0 0 0 0 0,-1 0 0 0 0,1-1-1 0 0,0 0 1 0 0,-1 0 0 0 0,1-1-1 0 0,0 0 1 0 0,0 0 0 0 0,0 0 0 0 0,0-1-1 0 0,7-1 1 0 0,-2-1-1190 0 0,0 0-1 0 0,0-1 0 0 0,15-7 1 0 0,-10 1-7353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30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2760 0 0,'2'1'3649'0'0,"0"0"-2644"0"0,0-1 1 0 0,0 1-1 0 0,0 0 0 0 0,0-1 1 0 0,0 0-1 0 0,0 1 0 0 0,0-1 1 0 0,5 0-1 0 0,19-3 4280 0 0,3 1-3229 0 0,-15 1-1445 0 0,-1 0 0 0 0,15-4 0 0 0,-15 2-398 0 0,0 1 1 0 0,15 0-1 0 0,31 4-126 0 0,-3 0-3030 0 0,-40-2 1447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31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 20791 0 0,'0'0'2084'0'0,"-2"1"-1824"0"0,-12 13 514 0 0,8-9-536 0 0,1 0 1 0 0,0 0 0 0 0,-1 1-1 0 0,2 0 1 0 0,-1 0 0 0 0,-5 8-1 0 0,-2 9-57 0 0,6-12-86 0 0,0 1 1 0 0,-6 17-1 0 0,1 3-86 0 0,3-1 0 0 0,0 2 0 0 0,2-1 0 0 0,2 1 0 0 0,1 0 0 0 0,1 34 1 0 0,2-50-9 0 0,1 0 1 0 0,1 0 0 0 0,1-1 0 0 0,0 1 0 0 0,1-1 0 0 0,1 1-1 0 0,0-1 1 0 0,2-1 0 0 0,-1 1 0 0 0,2-1 0 0 0,0 0 0 0 0,1-1-1 0 0,17 23 1 0 0,-20-31-41 0 0,0 0 0 0 0,-1 0 0 0 0,2-1 0 0 0,-1 0 0 0 0,1 0 0 0 0,0 0 0 0 0,14 6 0 0 0,-17-9 17 0 0,1 0 0 0 0,0 0-1 0 0,0-1 1 0 0,-1 0 0 0 0,1 0 0 0 0,0 0-1 0 0,0 0 1 0 0,0-1 0 0 0,0 0-1 0 0,0 0 1 0 0,0 0 0 0 0,0-1 0 0 0,9-1-1 0 0,-7 0 29 0 0,0 0-1 0 0,0-1 0 0 0,0 0 1 0 0,0 0-1 0 0,0-1 0 0 0,-1 0 1 0 0,1 0-1 0 0,-1 0 0 0 0,0-1 1 0 0,0 0-1 0 0,-1 0 0 0 0,0 0 1 0 0,0-1-1 0 0,0 0 0 0 0,8-12 1 0 0,-9 12 33 0 0,-2 3-18 0 0,0 1 1 0 0,-1 0 0 0 0,1-1 0 0 0,-1 1 0 0 0,1-1-1 0 0,-1 1 1 0 0,0-1 0 0 0,0 0 0 0 0,0 0 0 0 0,0 1-1 0 0,-1-1 1 0 0,1 0 0 0 0,-1 0 0 0 0,1 0 0 0 0,-1 0-1 0 0,0 0 1 0 0,0 0 0 0 0,-1-4 0 0 0,0 3-13 0 0,0 0 0 0 0,0 0 0 0 0,0 0 0 0 0,0 0 0 0 0,-1 1 0 0 0,1-1 0 0 0,-1 0 0 0 0,0 1 0 0 0,0-1 0 0 0,-1 1 0 0 0,1 0 0 0 0,-1 0 0 0 0,1 0 0 0 0,-1 0 1 0 0,0 0-1 0 0,0 0 0 0 0,0 1 0 0 0,-1 0 0 0 0,1-1 0 0 0,-1 1 0 0 0,1 0 0 0 0,-1 1 0 0 0,0-1 0 0 0,1 1 0 0 0,-1-1 0 0 0,0 1 0 0 0,0 0 0 0 0,0 1 0 0 0,0-1 0 0 0,0 1 0 0 0,0 0 0 0 0,0 0 0 0 0,0 0 0 0 0,0 0 0 0 0,0 0 0 0 0,-5 2 1 0 0,-5 3-420 0 0,0 0 1 0 0,0 1-1 0 0,0 1 1 0 0,-21 14-1 0 0,17-10-645 0 0,-3 3-1501 0 0,4 5-5098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31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13824 0 0,'0'0'1061'0'0,"5"-5"-650"0"0,7 0-85 0 0,3-3 1481 0 0,-12 6-1498 0 0,0 0 0 0 0,0 0 1 0 0,0 0-1 0 0,1 0 0 0 0,-1 1 0 0 0,1-1 1 0 0,-1 1-1 0 0,1 0 0 0 0,5-1 0 0 0,14-5 633 0 0,-15 5-737 0 0,1-1 1 0 0,-1 2-1 0 0,1-1 0 0 0,-1 1 0 0 0,1 0 0 0 0,10 1 0 0 0,0 3-2 0 0,-7 1-138 0 0,11 4-1726 0 0,-22-7 682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32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11520 0 0,'0'0'528'0'0,"2"1"-16"0"0,3 2-150 0 0,0-1 0 0 0,0 1 0 0 0,0-1 1 0 0,0-1-1 0 0,1 1 0 0 0,-1-1 0 0 0,0 0 1 0 0,1 0-1 0 0,6 0 0 0 0,2 0 1010 0 0,22-2 926 0 0,-10-1-1468 0 0,-11 1-198 0 0,-1 0 0 0 0,26-7 0 0 0,-14 3-1945 0 0,0 1-3832 0 0,-5 3-1775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32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7 8288 0 0,'1'0'270'0'0,"1"0"0"0"0,0-1 0 0 0,-1 1 0 0 0,1 0 0 0 0,11-5 10643 0 0,-26 5-9433 0 0,10 0-1060 0 0,3 1-371 0 0,0 0-1 0 0,0 0 1 0 0,-1-1-1 0 0,1 1 1 0 0,0 0 0 0 0,-1 0-1 0 0,1 0 1 0 0,-1 0-1 0 0,1-1 1 0 0,-1 1-1 0 0,1 0 1 0 0,-2 0-1 0 0,-1 3 55 0 0,-3 7-9 0 0,-1-1 1 0 0,-8 10-1 0 0,8-11-47 0 0,0 0 0 0 0,1 1-1 0 0,-5 10 1 0 0,9-17-47 0 0,-3 6 0 0 0,1 0 0 0 0,0 0 0 0 0,1 0 0 0 0,-1 0 0 0 0,2 1 0 0 0,0-1 0 0 0,-2 12 0 0 0,5 90-16 0 0,1-74-6 0 0,-6 71 0 0 0,3-96 10 0 0,1 0 0 0 0,0 1 0 0 0,1-1 0 0 0,0 0 0 0 0,1 0-1 0 0,0 1 1 0 0,1-1 0 0 0,1-1 0 0 0,4 14 0 0 0,-1-5-72 0 0,-6-15-22 0 0,1 0-1 0 0,-1 0 0 0 0,1 0 0 0 0,0 0 0 0 0,1-1 0 0 0,-1 1 0 0 0,1-1 1 0 0,3 5-1 0 0,13 9-435 0 0</inkml:trace>
  <inkml:trace contextRef="#ctx0" brushRef="#br0" timeOffset="1">406 166 6448 0 0,'2'0'4965'0'0,"78"27"5128"0"0,-35-7-8277 0 0,-29-16-1569 0 0,-1 0 27 0 0,0 1 0 0 0,19 8 0 0 0,-33-12-249 0 0,0 0 0 0 0,0-1 1 0 0,0 1-1 0 0,0 0 0 0 0,0 0 0 0 0,0 0 0 0 0,0 0 0 0 0,0 0 0 0 0,-1 0 0 0 0,1 0 0 0 0,0 0 1 0 0,0 0-1 0 0,-1 0 0 0 0,1 0 0 0 0,-1 1 0 0 0,1-1 0 0 0,-1 0 0 0 0,0 0 0 0 0,1 1 1 0 0,-1-1-1 0 0,0 0 0 0 0,0 0 0 0 0,0 1 0 0 0,0-1 0 0 0,0 0 0 0 0,0 3 0 0 0,-1 2 107 0 0,-1 1 1 0 0,1-1-1 0 0,-1 0 0 0 0,-3 7 0 0 0,3-7 1 0 0,-10 17 36 0 0,10-21-161 0 0,1 0 0 0 0,0 0 0 0 0,-1 1 0 0 0,1-1 0 0 0,0 1 0 0 0,0-1 0 0 0,0 1 0 0 0,0-1-1 0 0,0 1 1 0 0,1-1 0 0 0,-1 1 0 0 0,1 5 0 0 0,0-5-8 0 0,0 0 0 0 0,0 0 0 0 0,-1 0 0 0 0,1-1 0 0 0,-1 1 0 0 0,0 0 0 0 0,1 0 0 0 0,-1 0 0 0 0,0-1 0 0 0,-1 1 0 0 0,1 0 0 0 0,0-1 0 0 0,-1 1 0 0 0,0-1 0 0 0,1 0 0 0 0,-1 1 0 0 0,0-1 0 0 0,0 0 0 0 0,0 0 0 0 0,0 0 0 0 0,-1 0 0 0 0,-2 1 0 0 0,-16 20-189 0 0,18-19 114 0 0,-1 0 1 0 0,1 0-1 0 0,-1 0 0 0 0,-4 3 1 0 0,-5 2-148 0 0,9-6 85 0 0,0-1 0 0 0,1 1 0 0 0,-1 0 0 0 0,0 0 0 0 0,1 1 1 0 0,-4 4-1 0 0,5-7 49 0 0,1 1 0 0 0,-1-1 0 0 0,0 0 0 0 0,0 1 1 0 0,0-1-1 0 0,0 0 0 0 0,0 0 0 0 0,0 0 0 0 0,0 0 0 0 0,-1 0 1 0 0,1-1-1 0 0,0 1 0 0 0,-3 0 0 0 0,-7 2-641 0 0,9-2-932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3:27.9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0 150 15408 0 0,'3'10'116'0'0,"0"11"931"0"0,13-36-523 0 0,15-24 1555 0 0,-27 35-1533 0 0,0 0-1 0 0,0 0 1 0 0,8-6 0 0 0,1-1 256 0 0,6-2-54 0 0,-16 11-560 0 0,1-1-1 0 0,0 1 1 0 0,-1-1-1 0 0,6-4 1 0 0,-6 3-106 0 0,1 0 1 0 0,-1 1-1 0 0,1 0 1 0 0,0 0-1 0 0,1 0 1 0 0,-1 0 0 0 0,0 1-1 0 0,1 0 1 0 0,-1 0-1 0 0,1 0 1 0 0,0 0-1 0 0,0 1 1 0 0,8-2 0 0 0,30-9 27 0 0,29 1-2218 0 0,-55 7 176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33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0 18799 0 0,'-20'0'915'0'0,"19"0"58"0"0,-1 1-814 0 0,-31 16-30 0 0,32-16-72 0 0,1-1-1 0 0,-1 1 1 0 0,1-1 0 0 0,-1 1-1 0 0,1-1 1 0 0,0 1-1 0 0,-1-1 1 0 0,1 1-1 0 0,0-1 1 0 0,-1 1-1 0 0,1 0 1 0 0,0-1-1 0 0,0 1 1 0 0,-1-1-1 0 0,1 1 1 0 0,0 0 0 0 0,0-1-1 0 0,0 1 1 0 0,0 0-1 0 0,0 2 168 0 0,-4 4 0 0 0,1-1 0 0 0,-1 1 0 0 0,0-1 0 0 0,0 0-1 0 0,-1 0 1 0 0,0 0 0 0 0,0-1 0 0 0,0 1 0 0 0,-1-1 0 0 0,-10 7 0 0 0,9-7-145 0 0,0 1 1 0 0,0 0 0 0 0,1 0-1 0 0,0 1 1 0 0,0 0-1 0 0,-9 14 1 0 0,-3 15 262 0 0,-2 7-15 0 0,17-40-321 0 0,1 0-1 0 0,0 1 1 0 0,0 0-1 0 0,0-1 1 0 0,1 1-1 0 0,-1 0 1 0 0,1 0-1 0 0,0 0 0 0 0,0 0 1 0 0,0 0-1 0 0,1 0 1 0 0,-1 0-1 0 0,1 0 1 0 0,0 0-1 0 0,0 1 1 0 0,1-1-1 0 0,-1 0 1 0 0,2 5-1 0 0,4 36 19 0 0,-6-36-18 0 0,1 0 0 0 0,0 0 1 0 0,4 13-1 0 0,-4-18-5 0 0,1-1 0 0 0,-1 0 0 0 0,1 0-1 0 0,-1 1 1 0 0,1-1 0 0 0,0 0 0 0 0,0-1 0 0 0,0 1 0 0 0,1 0 0 0 0,-1 0-1 0 0,1-1 1 0 0,5 4 0 0 0,1 0-1 0 0,0 0 0 0 0,0-1 0 0 0,1-1 0 0 0,0 0 0 0 0,0 0 0 0 0,0-1 0 0 0,0 0 0 0 0,0-1 0 0 0,1 0 0 0 0,14 1 0 0 0,-19-2 2 0 0,0-1-1 0 0,0 0 1 0 0,0-1-1 0 0,8-1 0 0 0,3 0-68 0 0,-5 2-393 0 0,-1-2-1 0 0,1 1 1 0 0,-1-2-1 0 0,1 1 1 0 0,18-8 0 0 0,-8 0-7973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36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9216 0 0,'0'0'8842'0'0,"2"-1"-7767"0"0,4-3-599 0 0,0 1 0 0 0,0 0 1 0 0,1 0-1 0 0,-1 1 1 0 0,1-1-1 0 0,11-1 0 0 0,-2-1 304 0 0,-8 4-519 0 0,0-1-1 0 0,1 1 0 0 0,-1 1 0 0 0,0-1 0 0 0,16 2 1 0 0,-16 0-160 0 0,0 0 0 0 0,-1-1 0 0 0,1-1 0 0 0,0 1 0 0 0,-1-1 0 0 0,12-3 1 0 0,-15 3-22 0 0,1 0 0 0 0,0 0 1 0 0,-1 0-1 0 0,8 1 0 0 0,0-1 1 0 0,-4-1-138 0 0,1 1-1 0 0,-1 1 1 0 0,1-1-1 0 0,0 1 0 0 0,10 2 1 0 0,-18-2 15 0 0,0 1 1 0 0,-1-1-1 0 0,1 0 1 0 0,0 0-1 0 0,-1 0 0 0 0,1 0 1 0 0,0 0-1 0 0,-1 0 1 0 0,1 0-1 0 0,-1 0 1 0 0,1 0-1 0 0,0 0 0 0 0,-1-1 1 0 0,1 1-1 0 0,0 0 1 0 0,-1 0-1 0 0,1 0 0 0 0,-1-1 1 0 0,1 1-1 0 0,0 0 1 0 0,-1-1-1 0 0,1 1 1 0 0,-1-1-1 0 0,1 1 0 0 0,0-1 1 0 0,7-5-3669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36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14800 0 0,'0'0'1121'0'0,"-1"0"-761"0"0,-4 0 2640 0 0,5 0-2945 0 0,0 0 0 0 0,1 0 0 0 0,-1 0 0 0 0,0 0 0 0 0,1 1 0 0 0,-1-1 0 0 0,0 0 0 0 0,1 0 0 0 0,-1 0 0 0 0,0 0 0 0 0,1 0 0 0 0,-1 0 0 0 0,0 1 0 0 0,1-1 0 0 0,-1 0 0 0 0,0 0 0 0 0,0 1 0 0 0,1-1 0 0 0,-1 0 1 0 0,0 0-1 0 0,0 1 0 0 0,0-1 0 0 0,1 0 0 0 0,-1 0 0 0 0,0 1 0 0 0,0-1 0 0 0,0 0 0 0 0,0 1 0 0 0,0-1 0 0 0,0 0 0 0 0,1 1 0 0 0,-1-1 0 0 0,0 0 0 0 0,0 1 0 0 0,0 0 0 0 0,-1 15 590 0 0,0-8-390 0 0,1 15 119 0 0,0 10-16 0 0,-1 0-90 0 0,1-25-245 0 0,0 0 0 0 0,-1 0-1 0 0,0-1 1 0 0,0 1-1 0 0,0-1 1 0 0,-1 1 0 0 0,-5 12-1 0 0,3-10-9 0 0,2-6-12 0 0,0-1 1 0 0,0 1-1 0 0,0 0 1 0 0,1 0 0 0 0,0 0-1 0 0,0 0 1 0 0,0 0-1 0 0,0 7 1 0 0,2 9 30 0 0,1 11-11 0 0,-3-24-15 0 0,0-2-26 0 0,0 0 0 0 0,1-1 1 0 0,-1 1-1 0 0,1 0 1 0 0,0 0-1 0 0,1 0 0 0 0,-1-1 1 0 0,1 1-1 0 0,1 5 1 0 0,2 9-138 0 0,2 6-497 0 0,-6-23 597 0 0,1-1-1 0 0,-1 0 0 0 0,1 0 1 0 0,0 0-1 0 0,0 0 0 0 0,-1 0 1 0 0,1 0-1 0 0,0 0 0 0 0,0 0 1 0 0,0 0-1 0 0,0 0 1 0 0,0 0-1 0 0,0-1 0 0 0,1 1 1 0 0,-1 0-1 0 0,0-1 0 0 0,2 2 1 0 0,12 1-1626 0 0,1-2-444 0 0</inkml:trace>
  <inkml:trace contextRef="#ctx0" brushRef="#br0" timeOffset="1">477 10 14944 0 0,'0'0'1357'0'0,"1"0"-1227"0"0,0 0-1 0 0,-1 0 1 0 0,1 0 0 0 0,0 1 0 0 0,-1-1-1 0 0,1 0 1 0 0,-1 0 0 0 0,1 1 0 0 0,0-1 0 0 0,-1 0-1 0 0,1 1 1 0 0,-1-1 0 0 0,1 1 0 0 0,-1-1-1 0 0,1 1 1 0 0,-1-1 0 0 0,1 1 0 0 0,5 13 1203 0 0,-4-9-886 0 0,1 0 1 0 0,-1 1-1 0 0,0-1 1 0 0,-1 1-1 0 0,1-1 1 0 0,0 13-1 0 0,4 35 1066 0 0,-2 154-185 0 0,-4-185-1516 0 0,-1-17 28 0 0,1 1-1 0 0,-1-1 1 0 0,1 0 0 0 0,1 0 0 0 0,-1 1 0 0 0,1-1 0 0 0,0 0-1 0 0,0 0 1 0 0,0 0 0 0 0,1 0 0 0 0,4 9 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37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11056 0 0,'0'0'3622'0'0,"2"1"-2275"0"0,19 6 537 0 0,-13-5-1135 0 0,1 1 0 0 0,-1 0 0 0 0,0 1 0 0 0,10 5 0 0 0,-4 0-47 0 0,-8-6-479 0 0,-1 0 0 0 0,1 1 0 0 0,-1-1 0 0 0,0 1 0 0 0,0 0 1 0 0,-1 0-1 0 0,1 1 0 0 0,-1 0 0 0 0,0-1 0 0 0,4 8 0 0 0,7 10 287 0 0,-12-17-365 0 0,1 0 0 0 0,0 1 0 0 0,-1 0 1 0 0,4 11-1 0 0,-5-12-109 0 0,6 16 47 0 0,-1 0 1 0 0,-1 0-1 0 0,-1 1 0 0 0,-1 0 1 0 0,2 38-1 0 0,-6-36-33 0 0,-1 0 1 0 0,-1-1-1 0 0,-1 1 0 0 0,-12 45 1 0 0,9-47-53 0 0,-1 0 0 0 0,-1 0 1 0 0,-1-1-1 0 0,-1 0 0 0 0,-1-1 1 0 0,-16 24-1 0 0,24-40-92 0 0,-7 9-145 0 0,-19 19 1 0 0,25-27-417 0 0,-2-1-1 0 0,1 0 1 0 0,0 0-1 0 0,-8 4 1 0 0,-1-3-1160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38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19 14800 0 0,'0'0'3917'0'0,"-1"-2"-2643"0"0,0 1-1092 0 0,0-1-1 0 0,0 1 1 0 0,0 0-1 0 0,-1 0 1 0 0,1 0-1 0 0,0 0 1 0 0,0 0-1 0 0,-1 0 1 0 0,1 0-1 0 0,0 0 1 0 0,-1 0-1 0 0,1 1 1 0 0,-1-1-1 0 0,1 1 1 0 0,-1-1-1 0 0,1 1 1 0 0,-1-1-1 0 0,1 1 0 0 0,-1 0 1 0 0,0 0-1 0 0,1 0 1 0 0,-1 0-1 0 0,1 0 1 0 0,-1 0-1 0 0,-1 1 1 0 0,0-1-125 0 0,1 1 1 0 0,-1-1 0 0 0,1 1-1 0 0,-1 0 1 0 0,1-1 0 0 0,0 1-1 0 0,0 1 1 0 0,-1-1 0 0 0,1 0-1 0 0,0 0 1 0 0,0 1 0 0 0,0-1-1 0 0,0 1 1 0 0,1 0 0 0 0,-1 0-1 0 0,-3 3 1 0 0,-3 6-23 0 0,1 1 0 0 0,0-1 1 0 0,1 1-1 0 0,0 1 0 0 0,0-1 0 0 0,2 1 1 0 0,-1 0-1 0 0,-3 24 0 0 0,-8 125-13 0 0,16-137-30 0 0,0 1 1 0 0,2-1-1 0 0,1 0 1 0 0,9 39-1 0 0,-8-52 3 0 0,0-1-1 0 0,1 0 1 0 0,0 0-1 0 0,0 0 1 0 0,1 0-1 0 0,1-1 1 0 0,11 15-1 0 0,2-2-116 0 0,42 37 0 0 0,-58-57-125 0 0,1 1-1 0 0,0-1 1 0 0,0 0-1 0 0,1 0 1 0 0,-1-1-1 0 0,1 0 1 0 0,-1 0-1 0 0,1 0 1 0 0,0 0-1 0 0,-1-1 1 0 0,1 0-1 0 0,0 0 1 0 0,0-1-1 0 0,0 0 1 0 0,0 0-1 0 0,0 0 1 0 0,0 0-1 0 0,9-3 1 0 0,10-5-7482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47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6912 0 0,'0'0'9581'0'0,"2"0"-8460"0"0,17-3 1848 0 0,-17 3-2861 0 0,0-1 1 0 0,1 1 0 0 0,-1-1 0 0 0,0 1 0 0 0,1 0 0 0 0,-1 0 0 0 0,1 0-1 0 0,-1 0 1 0 0,0 0 0 0 0,1 1 0 0 0,-1-1 0 0 0,1 1 0 0 0,-1 0-1 0 0,3 1 1 0 0,11 5 71 0 0,1 1 0 0 0,15 12 0 0 0,-25-16-125 0 0,-1 1-1 0 0,1 1 0 0 0,-1-1 0 0 0,0 1 1 0 0,-1 0-1 0 0,9 13 0 0 0,-10-14-47 0 0,-1-1-1 0 0,-1 1 0 0 0,1-1 1 0 0,-1 1-1 0 0,1 0 1 0 0,-1 0-1 0 0,-1 0 0 0 0,1 0 1 0 0,0 6-1 0 0,0-3-5 0 0,-2-6 4 0 0,1 0 0 0 0,-1-1 0 0 0,1 1 0 0 0,-1 0-1 0 0,0 0 1 0 0,0 0 0 0 0,0 0 0 0 0,0 0 0 0 0,0 0 0 0 0,-1 0 0 0 0,1 0-1 0 0,-2 4 1 0 0,0 5-5 0 0,2-10 0 0 0,-1 1 0 0 0,1-1 0 0 0,0 1 0 0 0,0-1 0 0 0,-1 0 0 0 0,1 0 0 0 0,-1 1 0 0 0,1-1 0 0 0,-1 0 0 0 0,1 0 0 0 0,-1 1 0 0 0,0-1 0 0 0,0 0 0 0 0,-1 1 0 0 0,-18 16-170 0 0,15-13 6 0 0,0 0 0 0 0,-1-1 0 0 0,0 1 0 0 0,0-1 0 0 0,-13 6 0 0 0,-68 36-6704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48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7832 0 0,'0'0'12718'0'0,"-1"3"-12509"0"0,-16 21 20 0 0,10-15-197 0 0,1 0 1 0 0,0 1-1 0 0,0-1 1 0 0,1 1 0 0 0,-5 14-1 0 0,8-19-32 0 0,-5 18-13 0 0,6-7-46 0 0,1 11 41 0 0,1-14-25 0 0,5 1 32 0 0,-4-11-51 0 0,-1 0-1 0 0,2 0 0 0 0,-1 0 0 0 0,0 0 0 0 0,0 0 0 0 0,1-1 0 0 0,0 1 1 0 0,-1-1-1 0 0,1 0 0 0 0,0 0 0 0 0,0 0 0 0 0,0 0 0 0 0,0 0 1 0 0,1-1-1 0 0,-1 1 0 0 0,0-1 0 0 0,1 0 0 0 0,-1 0 0 0 0,1 0 0 0 0,-1-1 1 0 0,1 1-1 0 0,0-1 0 0 0,-1 0 0 0 0,1 0 0 0 0,-1 0 0 0 0,1 0 1 0 0,0 0-1 0 0,-1-1 0 0 0,1 0 0 0 0,-1 0 0 0 0,1 0 0 0 0,-1 0 0 0 0,0 0 1 0 0,1-1-1 0 0,-1 1 0 0 0,4-4 0 0 0,29-15-1676 0 0,-19 7 852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48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13104 0 0,'0'0'1185'0'0,"1"-2"-977"0"0,3-3 176 0 0,0-1 0 0 0,1 1 0 0 0,-1 1 1 0 0,1-1-1 0 0,0 0 0 0 0,0 1 0 0 0,0 0 0 0 0,0 0 0 0 0,10-4 0 0 0,-5 3 565 0 0,0 0 0 0 0,-1 1 0 0 0,2 0 0 0 0,-1 1-1 0 0,14-3 1 0 0,-23 6-816 0 0,1 0 0 0 0,-1 0 1 0 0,1 0-1 0 0,-1 0 0 0 0,1 0 0 0 0,-1 0 0 0 0,1 0 0 0 0,-1 1 0 0 0,1-1 0 0 0,1 1 0 0 0,-1 0 93 0 0,0 0-136 0 0,12 8-46 0 0,-11-3-28 0 0,-2-3-4 0 0,1-1-29 0 0,-1 1-1 0 0,0-1 1 0 0,0 1 0 0 0,0-1-1 0 0,0 1 1 0 0,0 0 0 0 0,0-1-1 0 0,-1 1 1 0 0,1 0-1 0 0,-1-1 1 0 0,0 1 0 0 0,0 0-1 0 0,0 0 1 0 0,0-1 0 0 0,0 1-1 0 0,-2 5 1 0 0,-1 3-174 0 0,0 0-1 0 0,-1-1 1 0 0,-6 11 0 0 0,5-11-164 0 0,1 1 1 0 0,-4 11-1 0 0,1 2-699 0 0,8-17 963 0 0,5 3 114 0 0,-5-9-17 0 0,0 0 1 0 0,1 0-1 0 0,-1 1 1 0 0,1-1 0 0 0,-1 0-1 0 0,1 0 1 0 0,-1 0-1 0 0,1-1 1 0 0,0 1-1 0 0,-1 0 1 0 0,1-1 0 0 0,0 1-1 0 0,3 0 1 0 0,10 4 86 0 0,-13-4-28 0 0,10-1-4 0 0,-9 0-58 0 0,75 4-130 0 0,-45 1-6388 0 0,-18-4-490 0 0</inkml:trace>
  <inkml:trace contextRef="#ctx0" brushRef="#br0" timeOffset="1">342 504 4608 0 0,'0'0'353'0'0,"1"1"133"0"0,2 0 126 0 0,-1 0 0 0 0,0 1 0 0 0,0-1 1 0 0,0 1-1 0 0,0 0 0 0 0,0-1 0 0 0,2 4 1 0 0,-2-4-143 0 0,-1 1 1 0 0,1 0 0 0 0,0-1 0 0 0,0 1 0 0 0,0-1 0 0 0,0 1-1 0 0,0-1 1 0 0,0 0 0 0 0,3 1 0 0 0,3 0 562 0 0,0 0 0 0 0,15 1 0 0 0,11 1 981 0 0,-6-2-1073 0 0,-24-3-809 0 0,0 1 1 0 0,1 1 0 0 0,-1-1 0 0 0,0 0 0 0 0,0 1 0 0 0,1 0-1 0 0,-1 0 1 0 0,7 3 0 0 0,-8-2-80 0 0,1 1-9 0 0,15 1 147 0 0,-15-4-244 0 0,0 1 0 0 0,0 0 0 0 0,1-1 0 0 0,-1 0 0 0 0,0 0 1 0 0,6-1-1 0 0,1 0-538 0 0,-10 1-816 0 0</inkml:trace>
  <inkml:trace contextRef="#ctx0" brushRef="#br0" timeOffset="2">572 289 7368 0 0,'0'0'11298'0'0,"0"2"-10134"0"0,6 95 3221 0 0,-6-66-3808 0 0,-1-14-473 0 0,1-1 1 0 0,1 1-1 0 0,3 22 1 0 0,2-3-148 0 0,-5-23-217 0 0,1 0 0 0 0,4 16-1 0 0,-4-25-323 0 0,-1 0-1 0 0,1 0 1 0 0,0-1 0 0 0,0 1-1 0 0,0 0 1 0 0,4 4-1 0 0,-1 2-6910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49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5064 0 0,'0'0'389'0'0,"6"-5"1987"0"0,-1 3-1374 0 0,0 0 0 0 0,0 0 0 0 0,0 1 0 0 0,0-1 0 0 0,0 1-1 0 0,0 0 1 0 0,0 0 0 0 0,1 1 0 0 0,5 0 0 0 0,9 0 840 0 0,21 4 0 0 0,-23-2-883 0 0,11 4 354 0 0,2-1-86 0 0,-30-5-1190 0 0,-1 0-1 0 0,1 0 1 0 0,-1 0 0 0 0,1 0-1 0 0,-1 1 1 0 0,1-1 0 0 0,-1 0-1 0 0,0 0 1 0 0,1 1-1 0 0,-1-1 1 0 0,1 0 0 0 0,-1 1-1 0 0,0-1 1 0 0,1 0-1 0 0,-1 1 1 0 0,0-1 0 0 0,0 1-1 0 0,1-1 1 0 0,-1 0-1 0 0,0 1 1 0 0,0-1 0 0 0,1 2-1 0 0,0-1 81 0 0,18 21 215 0 0,-13-17-302 0 0,-1 0 0 0 0,-1 1 0 0 0,1-1 0 0 0,-1 1 0 0 0,0 0 0 0 0,3 7 1 0 0,-6-11-16 0 0,-1 0 0 0 0,1 0 0 0 0,-1 0 1 0 0,0 0-1 0 0,0 0 0 0 0,0 0 0 0 0,0 0 1 0 0,-1 0-1 0 0,1 0 0 0 0,0 0 0 0 0,-2 2 1 0 0,0 8 43 0 0,2-10-50 0 0,0 1 0 0 0,-1-1-1 0 0,1 0 1 0 0,-1 0 0 0 0,1 0 0 0 0,-1 0-1 0 0,0 1 1 0 0,0-1 0 0 0,0 0 0 0 0,0-1-1 0 0,0 1 1 0 0,0 0 0 0 0,0 0 0 0 0,-1 0-1 0 0,-2 2 1 0 0,2-1 2 0 0,-1 0 1 0 0,1 0-1 0 0,0 0 0 0 0,0 0 1 0 0,-2 5-1 0 0,4-8-11 0 0,-3 7-29 0 0,1 0-1 0 0,-1-1 0 0 0,0 1 0 0 0,-1 0 0 0 0,0-1 0 0 0,0 0 1 0 0,0 0-1 0 0,-1 0 0 0 0,0-1 0 0 0,-6 6 0 0 0,-35 20-3215 0 0</inkml:trace>
  <inkml:trace contextRef="#ctx0" brushRef="#br0" timeOffset="1">384 18 17359 0 0,'0'0'1743'0'0,"0"-1"-1547"0"0,0 0 0 0 0,0 1 0 0 0,0-1 0 0 0,0 1 0 0 0,-1-1 0 0 0,1 1 0 0 0,0-1-1 0 0,0 1 1 0 0,-1 0 0 0 0,1-1 0 0 0,0 1 0 0 0,-1-1 0 0 0,1 1 0 0 0,-1 0 0 0 0,1-1 0 0 0,0 1 0 0 0,-1 0 0 0 0,0-1 0 0 0,-1 0-104 0 0,0 1 1 0 0,-1 0-1 0 0,1-1 0 0 0,0 1 1 0 0,0 0-1 0 0,0 0 1 0 0,0 0-1 0 0,-1 1 1 0 0,1-1-1 0 0,0 1 1 0 0,0-1-1 0 0,0 1 1 0 0,0-1-1 0 0,0 1 1 0 0,0 0-1 0 0,0 0 1 0 0,0 0-1 0 0,0 0 0 0 0,0 1 1 0 0,0-1-1 0 0,1 0 1 0 0,-3 2-1 0 0,-1 2-59 0 0,0 0-1 0 0,1 0 0 0 0,-1 0 0 0 0,1 0 0 0 0,-7 12 1 0 0,-3 1-116 0 0,12-16 73 0 0,0 0 0 0 0,1 0 0 0 0,-1 0 1 0 0,0 0-1 0 0,1 1 0 0 0,0-1 0 0 0,-1 0 0 0 0,1 1 1 0 0,0-1-1 0 0,-1 6 0 0 0,-12 52-75 0 0,13-50 76 0 0,0 0 0 0 0,0 0 0 0 0,1 0 0 0 0,0 0 0 0 0,2 14 0 0 0,-1-20-19 0 0,-1-1-1 0 0,1 0 1 0 0,0 1-1 0 0,0-1 0 0 0,0 0 1 0 0,1 0-1 0 0,-1 0 1 0 0,1 0-1 0 0,0 0 1 0 0,-1 0-1 0 0,1 0 0 0 0,4 4 1 0 0,-1-2-55 0 0,0-1 1 0 0,0 1-1 0 0,0-1 1 0 0,1 0-1 0 0,10 5 1 0 0,-12-7 36 0 0,0 0 1 0 0,0-1-1 0 0,1 1 1 0 0,-1-1-1 0 0,0 0 1 0 0,1 0-1 0 0,-1-1 1 0 0,1 1-1 0 0,-1-1 1 0 0,1 0-1 0 0,-1-1 1 0 0,8 0-1 0 0,22-7-1516 0 0,-1-5-4493 0 0,-12 0-725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49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1 313 11520 0 0,'0'0'886'0'0,"2"0"-296"0"0,15 12 2895 0 0,-16-12-3323 0 0,-1 0 0 0 0,0 1 0 0 0,1-1 0 0 0,-1 0 0 0 0,1 0 0 0 0,-1 1 0 0 0,1-1 0 0 0,-1 0 0 0 0,0 0-1 0 0,1 0 1 0 0,-1 0 0 0 0,1 0 0 0 0,-1 1 0 0 0,1-1 0 0 0,-1 0 0 0 0,1 0 0 0 0,-1 0 0 0 0,1 0 0 0 0,-1 0 0 0 0,1-1 0 0 0,2 1 406 0 0,24 10 1927 0 0,-22-8-2278 0 0,0 0-1 0 0,0 0 1 0 0,0 0-1 0 0,0-1 0 0 0,1 0 1 0 0,-1 0-1 0 0,6 1 1 0 0,14-2 123 0 0,-7 1-427 0 0,-1-1-1 0 0,0-1 1 0 0,1-1 0 0 0,28-6 0 0 0,-29 4-1864 0 0,3 0-6215 0 0</inkml:trace>
  <inkml:trace contextRef="#ctx0" brushRef="#br0" timeOffset="1">714 1 20239 0 0,'0'0'5644'0'0,"0"1"-5194"0"0,-1 14-135 0 0,-1 0 1 0 0,-1-1-1 0 0,0 1 1 0 0,-9 25 0 0 0,-1 4-79 0 0,6-15-212 0 0,1 0 0 0 0,1 0-1 0 0,0 57 1 0 0,5-69-132 0 0,1 0 1 0 0,0 0 0 0 0,2 0 0 0 0,0-1 0 0 0,1 1 0 0 0,0-1-1 0 0,2 0 1 0 0,9 21 0 0 0,-6-18-96 0 0,-3-6 27 0 0,0-1 1 0 0,9 13-1 0 0,-12-21 92 0 0,-1-1 0 0 0,1 0 0 0 0,0 0 0 0 0,-1 0-1 0 0,1 0 1 0 0,1-1 0 0 0,-1 1 0 0 0,0-1 0 0 0,1 0 0 0 0,-1 0-1 0 0,7 3 1 0 0,-5-3 47 0 0,0 0 1 0 0,0-1-1 0 0,0 0 0 0 0,0 0 0 0 0,0 0 1 0 0,0 0-1 0 0,0-1 0 0 0,5 0 0 0 0,-7 0 50 0 0,-1-1 0 0 0,1 1 0 0 0,0-1-1 0 0,-1 1 1 0 0,1-1 0 0 0,-1 0 0 0 0,1 0-1 0 0,-1 0 1 0 0,1 0 0 0 0,-1 0 0 0 0,0-1-1 0 0,0 1 1 0 0,1-1 0 0 0,-1 0 0 0 0,0 1-1 0 0,3-5 1 0 0,11-13 137 0 0,-3 5 110 0 0,13-19-1 0 0,-24 30-194 0 0,0-1 0 0 0,1 1 0 0 0,-2-1 0 0 0,1 1 0 0 0,0-1 0 0 0,-1 0 0 0 0,1 0 0 0 0,-1 0 0 0 0,0 0 0 0 0,0 0 0 0 0,0-5 0 0 0,-1 6-40 0 0,-1 0-1 0 0,1 0 1 0 0,0 0-1 0 0,-1 0 1 0 0,0 1-1 0 0,1-1 1 0 0,-1 0-1 0 0,0 1 1 0 0,-1-1-1 0 0,1 0 1 0 0,0 1-1 0 0,-1-1 1 0 0,1 1 0 0 0,-1 0-1 0 0,0 0 1 0 0,0-1-1 0 0,0 1 1 0 0,0 0-1 0 0,0 1 1 0 0,0-1-1 0 0,-1 0 1 0 0,1 0-1 0 0,0 1 1 0 0,-1 0-1 0 0,0-1 1 0 0,-4 0-1 0 0,2 0-46 0 0,0 0-1 0 0,0 1 0 0 0,-1-1 0 0 0,1 1 0 0 0,-1 1 1 0 0,1-1-1 0 0,0 1 0 0 0,-1 0 0 0 0,1 0 0 0 0,-1 1 1 0 0,1-1-1 0 0,-1 1 0 0 0,-4 2 0 0 0,0 0-196 0 0,1 0 0 0 0,1 1 0 0 0,-1 0-1 0 0,0 1 1 0 0,1 0 0 0 0,0 0 0 0 0,-15 13 0 0 0,17-13-1808 0 0,1 1 0 0 0,0 0 0 0 0,-6 9 0 0 0,1-2-5508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3:28.3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10136 0 0,'0'0'14333'0'0,"1"2"-14021"0"0,3 10-171 0 0,-2-1 1 0 0,0 0 0 0 0,0 1 0 0 0,-1-1 0 0 0,-1 1-1 0 0,1-1 1 0 0,-3 15 0 0 0,1 6-2 0 0,1 10-7 0 0,-3 125-52 0 0,1-103-68 0 0,-2 17-16 0 0,4-73-50 0 0,0 0 1 0 0,0-1-1 0 0,2 12 0 0 0,-1-11-39 0 0,0 0 1 0 0,0-1-1 0 0,-2 12 1 0 0,0-11-64 0 0,0-1-130 0 0,1 0 1 0 0,-1 0-1 0 0,1 0 0 0 0,0 0 0 0 0,1 0 1 0 0,1 9-1 0 0,-1-5-1383 0 0,-1-9-75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50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11520 0 0,'0'0'886'0'0,"3"-2"-582"0"0,1 0 249 0 0,0 0-1 0 0,0 0 1 0 0,0 0-1 0 0,0 0 0 0 0,1 1 1 0 0,-1-1-1 0 0,1 1 1 0 0,7-1-1 0 0,-6 2-237 0 0,0 1-1 0 0,0 0 1 0 0,0-1-1 0 0,0 2 1 0 0,0-1-1 0 0,-1 1 1 0 0,1 0-1 0 0,0 0 1 0 0,-1 0-1 0 0,0 1 1 0 0,1 0-1 0 0,-1 0 1 0 0,0 0-1 0 0,0 1 1 0 0,-1 0-1 0 0,1 0 1 0 0,3 4-1 0 0,1 3-3 0 0,0 0 0 0 0,-1 0 0 0 0,0 1 0 0 0,-1 0 0 0 0,-1 0-1 0 0,8 17 1 0 0,-1 2 180 0 0,-1-3-114 0 0,9 30 1 0 0,-11-29-220 0 0,-5-15-15 0 0,-1 1 1 0 0,4 21 0 0 0,-4-12-50 0 0,1 8 143 0 0,-2-1 0 0 0,0 59 0 0 0,-7-57-237 0 0,-11 41 0 0 0,13-66 0 0 0,-2 10-246 0 0,-1 0-1 0 0,0-1 1 0 0,-2 0-1 0 0,0 0 1 0 0,-16 29 0 0 0,6-15-1429 0 0,-3-1-84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51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11976 0 0,'0'0'5286'0'0,"3"1"-4394"0"0,9 2-345 0 0,0-1 0 0 0,0 1-1 0 0,0-2 1 0 0,0 0 0 0 0,0-1 0 0 0,14 0-1 0 0,-8-1-427 0 0,-1 1 0 0 0,26 4 0 0 0,-1-2-2339 0 0,-26 1-5034 0 0</inkml:trace>
  <inkml:trace contextRef="#ctx0" brushRef="#br0" timeOffset="1">90 398 5984 0 0,'15'-4'536'0'0,"3"-1"-432"0"0,-9 1-104 0 0,7-6 0 0 0,-1 6 1760 0 0,12-2 336 0 0,-5-7 64 0 0,3 3 16 0 0,-10 6-1216 0 0,13-6-233 0 0,3-3-55 0 0,-10 3 0 0 0,0-3-872 0 0,-1 3-176 0 0,1 0-32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51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0 21167 0 0,'-25'9'1027'0'0,"23"-8"-450"0"0,1-1-545 0 0,0-1 1 0 0,0 1-1 0 0,1 0 0 0 0,-1 0 0 0 0,0 0 0 0 0,0 0 0 0 0,1 0 0 0 0,-1 0 0 0 0,0 1 1 0 0,0-1-1 0 0,1 0 0 0 0,-1 0 0 0 0,0 0 0 0 0,1 1 0 0 0,-1-1 0 0 0,0 0 1 0 0,1 1-1 0 0,-1-1 0 0 0,0 1 0 0 0,1-1 0 0 0,-1 1 0 0 0,1-1 0 0 0,-2 1 0 0 0,-11 14-87 0 0,8-6 563 0 0,0 1 0 0 0,0 0-1 0 0,-6 20 1 0 0,8-18-237 0 0,-2-1 0 0 0,-7 17 0 0 0,1-10-174 0 0,2 2 0 0 0,0-1-1 0 0,1 1 1 0 0,2 1 0 0 0,-9 40-1 0 0,6-23-40 0 0,6-26-52 0 0,0 1-1 0 0,0-1 0 0 0,2 1 0 0 0,-1 24 0 0 0,10 52-3 0 0,-7-74-22 0 0,0 0 0 0 0,2-1 0 0 0,0 1 0 0 0,1-1 1 0 0,0 0-1 0 0,1 0 0 0 0,0 0 0 0 0,12 20 0 0 0,-10-21-97 0 0,0 0 1 0 0,1-1 0 0 0,15 19-1 0 0,-17-25-27 0 0,-1 0 0 0 0,1-1 0 0 0,0 0 0 0 0,0 0-1 0 0,0 0 1 0 0,1-1 0 0 0,0 0 0 0 0,7 3 0 0 0,-12-6-343 0 0,0 0 0 0 0,1 0 0 0 0,-1-1 0 0 0,0 1 0 0 0,0 0 0 0 0,0-1 1 0 0,0 0-1 0 0,1 0 0 0 0,-1 0 0 0 0,0 0 0 0 0,0 0 0 0 0,3 0 1 0 0,-2 0-509 0 0,24-4-6608 0 0</inkml:trace>
  <inkml:trace contextRef="#ctx0" brushRef="#br0" timeOffset="1">350 202 17071 0 0,'0'0'828'0'0,"2"0"-358"0"0,7 0-135 0 0,0 1-1 0 0,0 0 1 0 0,-1 1 0 0 0,1 0 0 0 0,10 3 0 0 0,43 21 2591 0 0,-51-22-2680 0 0,1 3 221 0 0,0-1 0 0 0,12 10 0 0 0,-7-5-28 0 0,-16-10-407 0 0,-1-1 1 0 0,1 0-1 0 0,-1 1 1 0 0,1-1-1 0 0,-1 1 1 0 0,1-1-1 0 0,-1 1 0 0 0,1-1 1 0 0,-1 1-1 0 0,1-1 1 0 0,-1 1-1 0 0,0-1 1 0 0,1 1-1 0 0,-1-1 1 0 0,0 1-1 0 0,0-1 1 0 0,1 2-1 0 0,1 3 65 0 0,10 5 43 0 0,-10-9-135 0 0,-1-1 1 0 0,0 1 0 0 0,0 0 0 0 0,0 0-1 0 0,0-1 1 0 0,0 1 0 0 0,0 0 0 0 0,0 0-1 0 0,0 0 1 0 0,0 0 0 0 0,-1 1 0 0 0,1-1-1 0 0,0 0 1 0 0,-1 0 0 0 0,1 0 0 0 0,0 1-1 0 0,-1-1 1 0 0,0 0 0 0 0,1 0 0 0 0,-1 1-1 0 0,0-1 1 0 0,1 0 0 0 0,-1 3 0 0 0,-1 6 0 0 0,0-1 0 0 0,0 0 0 0 0,-1 0 1 0 0,0 0-1 0 0,0 0 0 0 0,-1 0 0 0 0,0-1 1 0 0,-1 1-1 0 0,-7 12 0 0 0,2 3-80 0 0,8-20 59 0 0,0-1-1 0 0,0 1 0 0 0,-1-1 0 0 0,1 0 1 0 0,-1 1-1 0 0,0-1 0 0 0,-4 6 0 0 0,-13 9-117 0 0,13-12 35 0 0,0-1 0 0 0,-9 12-1 0 0,11-12-26 0 0,0-1 1 0 0,-1 1-1 0 0,1-1 0 0 0,-1 0 0 0 0,0 0 1 0 0,0-1-1 0 0,-8 4 0 0 0,-14 11-1218 0 0,18-15-2500 0 0,-21 2 1625 0 0,5-1-19 0 0</inkml:trace>
  <inkml:trace contextRef="#ctx0" brushRef="#br0" timeOffset="2">744 206 19551 0 0,'10'0'447'0'0,"-9"0"1073"0"0,-4 0-1252 0 0,-2 0 62 0 0,0 0 0 0 0,-1 1 0 0 0,-9 2 0 0 0,15-2-266 0 0,-1-1-1 0 0,1 0 1 0 0,-1 1 0 0 0,1-1-1 0 0,-1 0 1 0 0,1 1 0 0 0,-1-1-1 0 0,1 1 1 0 0,-1-1 0 0 0,1 1-1 0 0,0-1 1 0 0,-1 0 0 0 0,1 1-1 0 0,0 0 1 0 0,-1-1 0 0 0,1 1-1 0 0,0-1 1 0 0,0 1 0 0 0,-1 0-1 0 0,-1 3 161 0 0,-13 11 298 0 0,13-13-477 0 0,-1-1 0 0 0,1 1 0 0 0,0 0 0 0 0,0-1 1 0 0,1 1-1 0 0,-1 0 0 0 0,0 1 0 0 0,1-1 0 0 0,-1 0 1 0 0,1 0-1 0 0,-1 1 0 0 0,1-1 0 0 0,0 1 0 0 0,0-1 1 0 0,0 1-1 0 0,1-1 0 0 0,-1 1 0 0 0,0-1 0 0 0,1 1 1 0 0,0 3-1 0 0,0 6 30 0 0,0-9-71 0 0,1 1-1 0 0,-1-1 1 0 0,0 0 0 0 0,-1 0 0 0 0,1 1 0 0 0,0-1 0 0 0,-1 0-1 0 0,-2 6 1 0 0,-5 10-4 0 0,6-17 0 0 0,0 1 0 0 0,1 0 0 0 0,-1 0 0 0 0,1 0 0 0 0,0 0 0 0 0,0 0 0 0 0,0 0 0 0 0,1 0 0 0 0,-1 0 0 0 0,1 0 0 0 0,-1 0 0 0 0,1 1 0 0 0,0-1 0 0 0,0 0 0 0 0,1 0 0 0 0,0 5 0 0 0,0-5-4 0 0,-1 1 0 0 0,0-1 0 0 0,1 0 0 0 0,-1 1 0 0 0,-1-1 1 0 0,1 0-1 0 0,0 1 0 0 0,-2 4 0 0 0,1-6-6 0 0,1 1 0 0 0,-1-1 0 0 0,1 0 0 0 0,-1 1 0 0 0,1-1 0 0 0,0 0 0 0 0,0 1 0 0 0,0-1 0 0 0,1 0 0 0 0,-1 0 0 0 0,0 1 0 0 0,1-1 0 0 0,-1 0 0 0 0,1 1 0 0 0,0-1 0 0 0,0 0 0 0 0,0 0 0 0 0,0 0 1 0 0,2 4-1 0 0,6 5-288 0 0,-2 1 0 0 0,8 16 0 0 0,-13-26 238 0 0,-1 0 0 0 0,0-1 0 0 0,1 1 0 0 0,-1 0-1 0 0,1 0 1 0 0,0-1 0 0 0,-1 1 0 0 0,1-1 0 0 0,0 1 0 0 0,0-1-1 0 0,3 2 1 0 0,22 9-654 0 0,-25-12 623 0 0,0 1 0 0 0,1-1 0 0 0,-1 0 0 0 0,1 1 0 0 0,-1-1 0 0 0,1 0 0 0 0,-1-1 0 0 0,0 1 0 0 0,1 0 0 0 0,-1-1-1 0 0,1 1 1 0 0,-1-1 0 0 0,3-1 0 0 0,3 0-118 0 0,-1 0-84 0 0,1 0 0 0 0,0-1-1 0 0,-1 0 1 0 0,0 0 0 0 0,0 0-1 0 0,0-1 1 0 0,0 0 0 0 0,12-11-1 0 0,-2-2-434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52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1 184 8752 0 0,'9'3'1335'0'0,"0"-1"0"0"0,0 0 0 0 0,1-1 0 0 0,17 1 0 0 0,-18-2-535 0 0,0 1 1 0 0,-1 0-1 0 0,1 0 0 0 0,15 5 1 0 0,-21-5-316 0 0,-2-1-436 0 0,1-1 0 0 0,-1 1 0 0 0,1 0-1 0 0,-1 0 1 0 0,0 0 0 0 0,1 1 0 0 0,-1-1 0 0 0,1 0-1 0 0,-1 1 1 0 0,0-1 0 0 0,3 1 0 0 0,2 1 58 0 0,61 18 161 0 0,-30-9-1740 0 0,-25-9-1862 0 0</inkml:trace>
  <inkml:trace contextRef="#ctx0" brushRef="#br0" timeOffset="1">290 2 9672 0 0,'-4'0'348'0'0,"3"-1"-307"0"0,0 1 0 0 0,1 0-1 0 0,-1 0 1 0 0,0 0 0 0 0,0-1-1 0 0,0 1 1 0 0,0 0 0 0 0,0 1 0 0 0,0-1-1 0 0,0 0 1 0 0,0 0 0 0 0,0 0-1 0 0,0 0 1 0 0,0 1 0 0 0,0-1-1 0 0,0 0 1 0 0,0 1 0 0 0,1-1 0 0 0,-1 1-1 0 0,0-1 1 0 0,0 1 0 0 0,0-1-1 0 0,-1 3 1520 0 0,1-3-1404 0 0,1 0 0 0 0,0 0 0 0 0,0 0 0 0 0,0 0 0 0 0,-1 0 1 0 0,1 0-1 0 0,0 0 0 0 0,0 0 0 0 0,-1 0 0 0 0,1 0 0 0 0,0 0 0 0 0,0 0 1 0 0,-3 2 2029 0 0,3-2-2030 0 0,0 0 0 0 0,0 0 0 0 0,0 1 0 0 0,0-1 1 0 0,0 0-1 0 0,0 0 0 0 0,-1 0 0 0 0,1 1 0 0 0,0-1 0 0 0,0 0 1 0 0,0 0-1 0 0,0 1 0 0 0,8 5 1051 0 0,-8-5-1152 0 0,1-1 0 0 0,0 1 0 0 0,0-1 0 0 0,0 1 0 0 0,-1-1 1 0 0,1 1-1 0 0,0-1 0 0 0,-1 1 0 0 0,1 0 0 0 0,-1-1 0 0 0,1 1 0 0 0,0 0 0 0 0,-1 0 0 0 0,0-1 0 0 0,1 1 1 0 0,-1 0-1 0 0,1 1 0 0 0,-8 24 1763 0 0,7-15-1546 0 0,0-1 1 0 0,-1 1-1 0 0,0-1 0 0 0,-1 1 0 0 0,-1-1 0 0 0,1 0 0 0 0,-2 0 0 0 0,-4 10 1 0 0,7-16-253 0 0,-1 1 0 0 0,1 0 0 0 0,0-1 0 0 0,0 1 0 0 0,0-1 0 0 0,1 1 0 0 0,-1 8 0 0 0,1-7-1 0 0,0 0 1 0 0,-1 1 0 0 0,-2 9-1 0 0,-3 3-8 0 0,4-15-11 0 0,1 0 0 0 0,-1 0 0 0 0,1 0 0 0 0,0 0 1 0 0,0 0-1 0 0,1 0 0 0 0,-1 1 0 0 0,1-1 0 0 0,0 0 0 0 0,0 0 0 0 0,2 8 0 0 0,1 27-113 0 0,-3-32 16 0 0,1 0 0 0 0,-1 0 0 0 0,1 0 0 0 0,0 0 0 0 0,1 0 0 0 0,0 0 0 0 0,0 0-1 0 0,0-1 1 0 0,4 7 0 0 0,12 25-4631 0 0,-10-28-2555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52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0 257 20239 0 0,'0'0'2035'0'0,"1"1"-1771"0"0,4 8 261 0 0,0 0 0 0 0,-1 0 0 0 0,0 0 0 0 0,0 1 1 0 0,-1-1-1 0 0,3 20 0 0 0,-1-4-154 0 0,-3-17-351 0 0,-1 0-1 0 0,0 0 1 0 0,1 13-1 0 0,4 60-368 0 0,-3-37-1122 0 0,3-17-4963 0 0,0-7-1487 0 0</inkml:trace>
  <inkml:trace contextRef="#ctx0" brushRef="#br0" timeOffset="1">332 1 14280 0 0,'0'0'1297'0'0,"1"0"-1068"0"0,31 0 10 0 0,-31 0-137 0 0,0 0 1 0 0,-1 0-1 0 0,1 0 0 0 0,-1 0 1 0 0,1 0-1 0 0,-1 0 1 0 0,1 1-1 0 0,0-1 0 0 0,-1 0 1 0 0,1 0-1 0 0,-1 1 1 0 0,1-1-1 0 0,-1 0 0 0 0,0 1 1 0 0,1-1-1 0 0,-1 0 0 0 0,1 1 1 0 0,-1-1-1 0 0,1 1 1 0 0,3 3 426 0 0,7 0 406 0 0,-8-3-656 0 0,0 0 0 0 0,0 0 0 0 0,0 0 0 0 0,0 1 0 0 0,0-1 0 0 0,0 1 0 0 0,-1 0 0 0 0,1 0 0 0 0,-1 0 0 0 0,4 3 0 0 0,11 14 1394 0 0,27 40 0 0 0,-38-48-1451 0 0,0-1 0 0 0,0 1 1 0 0,-1 0-1 0 0,0 0 0 0 0,-1 0 0 0 0,3 14 0 0 0,6 25 372 0 0,-8-33-517 0 0,-1 0 0 0 0,-1 0 1 0 0,0 1-1 0 0,0 21 0 0 0,-3-16-43 0 0,0-1 0 0 0,-2 0 0 0 0,-1 1 0 0 0,-1-1 0 0 0,-8 24 0 0 0,3-15-87 0 0,5-16-131 0 0,0-1-1 0 0,-2 1 0 0 0,-11 23 0 0 0,11-27-936 0 0,0 0 0 0 0,-3 13 1 0 0,2-4-7829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53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4608 0 0,'0'0'353'0'0,"-10"9"5494"0"0,-2 2-361 0 0,9-9-5168 0 0,0 0 0 0 0,1 1 0 0 0,-1-1 1 0 0,1 0-1 0 0,0 1 0 0 0,-1-1 0 0 0,1 1 1 0 0,0 0-1 0 0,1 0 0 0 0,-1 0 0 0 0,-2 5 1 0 0,-1 19-104 0 0,2 0 1 0 0,1-1 0 0 0,1 31-1 0 0,1-43-215 0 0,1 0 0 0 0,0 0 0 0 0,1 1 0 0 0,1-1 0 0 0,0 0 0 0 0,1-1 0 0 0,0 1 0 0 0,8 17 0 0 0,-7-21-11 0 0,33 69-49 0 0,-32-69-263 0 0,1 1 1 0 0,0-1 0 0 0,1 0 0 0 0,0-1-1 0 0,10 10 1 0 0,6 1-753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53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13104 0 0,'22'-2'635'0'0,"-15"1"-440"0"0,0 0 0 0 0,0 0 0 0 0,8-2 1 0 0,-10 2 88 0 0,1-1 1 0 0,0 2-1 0 0,0-1 1 0 0,1 1-1 0 0,-1-1 1 0 0,0 2-1 0 0,0-1 1 0 0,0 1-1 0 0,9 2 1 0 0,28 1 1409 0 0,-33-3-1187 0 0,1-1-1 0 0,-1 2 1 0 0,1-1-1 0 0,-1 1 0 0 0,14 5 1 0 0,-19-5-330 0 0,0 0 0 0 0,1 0 0 0 0,-1 1 0 0 0,0-1 0 0 0,0 1 0 0 0,0 0 1 0 0,-1 1-1 0 0,1-1 0 0 0,-1 1 0 0 0,0 0 0 0 0,7 7 0 0 0,2 6 112 0 0,-10-15-249 0 0,-1 1-1 0 0,0-1 1 0 0,0 1-1 0 0,0 0 1 0 0,0 0-1 0 0,-1 0 1 0 0,1 0-1 0 0,-1 0 1 0 0,1 0-1 0 0,-1 0 1 0 0,0 0-1 0 0,1 7 1 0 0,0 0-8 0 0,-1 0 0 0 0,0 0 0 0 0,0 1 0 0 0,-1-1 0 0 0,-1 0 1 0 0,0 0-1 0 0,0 0 0 0 0,-1 0 0 0 0,0 0 0 0 0,-1 0 0 0 0,0 0 0 0 0,-4 10 0 0 0,6-20-31 0 0,-2 9-66 0 0,-2 1 0 0 0,0-1 0 0 0,0 0 0 0 0,0 0 1 0 0,-1-1-1 0 0,0 0 0 0 0,-1 0 0 0 0,-14 13 1 0 0,15-16-57 0 0,-3 4-161 0 0,-1-1-1 0 0,0-1 1 0 0,-1 0-1 0 0,0 0 1 0 0,0-1-1 0 0,0 0 1 0 0,-1-1-1 0 0,-17 5 1 0 0,9-4-257 0 0,15-4-3 0 0,0 0-1 0 0,0-1 1 0 0,-1 1 0 0 0,1-1 0 0 0,0-1-1 0 0,0 1 1 0 0,-1-1 0 0 0,1 1 0 0 0,0-2-1 0 0,-6 0 1 0 0,-1-3-1368 0 0</inkml:trace>
  <inkml:trace contextRef="#ctx0" brushRef="#br0" timeOffset="1">442 98 11520 0 0,'-2'1'4730'0'0,"-3"1"-3942"0"0,1 0 0 0 0,-1 0-1 0 0,1 0 1 0 0,-1 1 0 0 0,1 0-1 0 0,0 0 1 0 0,-4 3 0 0 0,2 0-215 0 0,-1 1-1 0 0,1 0 1 0 0,-7 10 0 0 0,5-4-506 0 0,0-1-1 0 0,1 1 0 0 0,1 0 1 0 0,-8 24-1 0 0,8-14-186 0 0,-3 24 0 0 0,9-41 74 0 0,0 0-1 0 0,0 0 1 0 0,0 0-1 0 0,1 0 1 0 0,1 7-1 0 0,1 3-58 0 0,-3-11 19 0 0,2 1-1 0 0,-1-1 0 0 0,0 1 1 0 0,1-1-1 0 0,0 0 0 0 0,0 0 0 0 0,1 0 1 0 0,-1 0-1 0 0,1 0 0 0 0,0-1 1 0 0,7 9-1 0 0,-8-10 5 0 0,1-1 0 0 0,-1 1 0 0 0,1-1 0 0 0,-1 0 0 0 0,1 0 0 0 0,0 0 0 0 0,0 0-1 0 0,0 0 1 0 0,0-1 0 0 0,0 1 0 0 0,0-1 0 0 0,0 0 0 0 0,0 0 0 0 0,0 0 0 0 0,1 0 0 0 0,-1-1 0 0 0,0 1 0 0 0,1-1 0 0 0,-1 0-1 0 0,5 0 1 0 0,-2 0-99 0 0,0-1-1 0 0,-1 0 1 0 0,1 0 0 0 0,0 0-1 0 0,0 0 1 0 0,-1-1-1 0 0,1 0 1 0 0,-1 0 0 0 0,1-1-1 0 0,-1 1 1 0 0,0-1-1 0 0,0 0 1 0 0,7-6-1 0 0,5-6-1628 0 0,2 1-4555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54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6448 0 0,'13'8'297'0'0,"-11"-7"-9"0"0,1 0-188 0 0,10 1 207 0 0,13 0 5119 0 0,0 0-601 0 0,-17-1-3878 0 0,-1-1 0 0 0,0 0 0 0 0,14-2-1 0 0,-14 1-543 0 0,0 0-1 0 0,1 0 0 0 0,7 2 0 0 0,-12-1-284 0 0,-1 0 0 0 0,1 0 0 0 0,-1-1 0 0 0,1 1 1 0 0,-1-1-1 0 0,1 1 0 0 0,4-3 0 0 0,-4 2-24 0 0,0 0 1 0 0,0 0-1 0 0,0 1 1 0 0,7-1 0 0 0,-7 1-93 0 0,1 1 20 0 0,11-7-176 0 0,-12 4-184 0 0,2 0-1 0 0,-1 1-3112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54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16671 0 0,'0'0'5986'0'0,"1"2"-5517"0"0,2 8-266 0 0,-1 0 0 0 0,-1 0 0 0 0,0 0 0 0 0,0 0 0 0 0,-1 0 0 0 0,-2 18 0 0 0,1 2-16 0 0,6 78-52 0 0,-4-83-191 0 0,-2-20 25 0 0,1-1 1 0 0,0 1-1 0 0,1 0 0 0 0,-1 0 0 0 0,1-1 1 0 0,0 1-1 0 0,2 7 0 0 0,18 44-3243 0 0,-16-42 1524 0 0</inkml:trace>
  <inkml:trace contextRef="#ctx0" brushRef="#br0" timeOffset="0.99">326 16 3224 0 0,'2'-1'811'0'0,"16"-6"9972"0"0,2 3-5040 0 0,-1 2-3013 0 0,27 1-1 0 0,-40 1-1952 0 0,-1 0-592 0 0,0 1 0 0 0,0 0 0 0 0,1 0 0 0 0,-1 0 0 0 0,9 5 0 0 0,-9-5-107 0 0,0 1 0 0 0,-1 0 0 0 0,1-1 0 0 0,0 0 0 0 0,9 1 0 0 0,-12 0-11 0 0,-2 0-79 0 0,1 0-1 0 0,0 0 1 0 0,-1 0 0 0 0,0 0-1 0 0,1 0 1 0 0,-1 0 0 0 0,0 0-1 0 0,0 0 1 0 0,0 0 0 0 0,0 0 0 0 0,-1 0-1 0 0,1 0 1 0 0,0 1 0 0 0,-1-1-1 0 0,0 0 1 0 0,1 0 0 0 0,-1 0 0 0 0,0-1-1 0 0,0 1 1 0 0,0 0 0 0 0,0 0-1 0 0,0 0 1 0 0,-1-1 0 0 0,-1 3 0 0 0,-4 8-344 0 0,6-11 276 0 0,1 1-1 0 0,-1-1 0 0 0,0 0 1 0 0,0 1-1 0 0,0-1 1 0 0,0 0-1 0 0,0 1 0 0 0,0-1 1 0 0,0 0-1 0 0,-3 2 1 0 0,3-2-14 0 0,-1 0-432 0 0,-1 7-1166 0 0,2-4-1655 0 0,1-2 3340 0 0,1 0-1 0 0,-1 0 1 0 0,0 0-1 0 0,1 0 1 0 0,-1 0 0 0 0,1 0-1 0 0,0 0 1 0 0,0 0-1 0 0,0 0 1 0 0,0 0-1 0 0,0-1 1 0 0,0 1 0 0 0,0 0-1 0 0,0-1 1 0 0,1 1-1 0 0,-1-1 1 0 0,0 1 0 0 0,1-1-1 0 0,0 0 1 0 0,-1 1-1 0 0,3 0 1 0 0,5 3 267 0 0,1 0 0 0 0,-1 0 0 0 0,12 3 0 0 0,5 3 287 0 0,20 7 706 0 0,-20-9-749 0 0,-23-8-456 0 0,0 1 0 0 0,-1 0 0 0 0,1-1 0 0 0,-1 1 0 0 0,1 0 0 0 0,-1 0 0 0 0,0 0 0 0 0,0 1 0 0 0,0-1 0 0 0,2 3 0 0 0,-3-4-6 0 0,0 1-1 0 0,0-1 1 0 0,0 1-1 0 0,0-1 1 0 0,0 1-1 0 0,0-1 1 0 0,-1 1-1 0 0,1-1 1 0 0,-1 1-1 0 0,1 0 1 0 0,-1-1-1 0 0,1 1 0 0 0,-1 0 1 0 0,0 0-1 0 0,0-1 1 0 0,0 1-1 0 0,0 0 1 0 0,0-1-1 0 0,0 1 1 0 0,-1 0-1 0 0,1 0 1 0 0,-1-1-1 0 0,1 1 1 0 0,-1-1-1 0 0,1 1 1 0 0,-2 2-1 0 0,-23 29 518 0 0,22-27-527 0 0,-1-1 1 0 0,1-1-1 0 0,-1 1 1 0 0,-1-1-1 0 0,-6 6 1 0 0,-2 3-35 0 0,8-9-92 0 0,1 0 1 0 0,-1 0-1 0 0,-1-1 0 0 0,1 0 0 0 0,0 0 1 0 0,-1 0-1 0 0,1-1 0 0 0,-1 0 0 0 0,0 0 0 0 0,0 0 1 0 0,0 0-1 0 0,0-1 0 0 0,0 0 0 0 0,0-1 1 0 0,0 1-1 0 0,0-1 0 0 0,-9-1 0 0 0,11 0-441 0 0,1 0 0 0 0,-1 0 0 0 0,1 0 0 0 0,-1-1 0 0 0,1 1 0 0 0,0-1 0 0 0,-5-3 0 0 0,-1-3-1537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55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11976 0 0,'0'0'1082'0'0,"2"0"-890"0"0,38 4 448 0 0,-14 2 2769 0 0,-6 1-256 0 0,-9-3-2148 0 0,-1-1-1 0 0,0 2 0 0 0,19 9 1 0 0,-21-9-765 0 0,0 0 0 0 0,0 0 0 0 0,0 1 0 0 0,-1 0 1 0 0,0 0-1 0 0,0 1 0 0 0,0 0 0 0 0,-1 0 0 0 0,7 9 0 0 0,-1 5 167 0 0,0 1 0 0 0,-1 0 0 0 0,8 24 1 0 0,-13-31-338 0 0,-2 0 1 0 0,0 0-1 0 0,0 1 1 0 0,-2 0 0 0 0,2 29-1 0 0,-2-13-40 0 0,0-24-3 0 0,-1 1 1 0 0,-1-1 0 0 0,0 15-1 0 0,-3-2-174 0 0,-1 1-1 0 0,0-1 1 0 0,-2 0 0 0 0,0 0-1 0 0,-2-1 1 0 0,0 1 0 0 0,-22 36-1 0 0,25-49-452 0 0,0-1 0 0 0,-10 11 0 0 0,5-7-1299 0 0,-8 11-6958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3T02:11:47.6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6971 2398 921,'0'0'40,"0"-8"10,0-4-40,0 1-10,0-5 0,0 8 0,0 1 258,0-1 50,0 0 9,-4 4 3,4 4-142,0 0-28,-4-4-6,4 4 0,-9 4-54,-4 0-10,4 4-3,-4 3 0,4 1-33,-4 8-8,-5 3 0,5 4-1,4 5-23,-4-5-4,-4 8 0,3 8-8,6 0 0,-6 7 0,6 9 0,3 3 0,1 5 0,4-5 0,0 0 0,9-3 0,-1-8-8,1-5 8,4-3-13,9-4 5,-4-8-8,-5-3-2,0 3 0,5-4 0,-1-7 4,1-5 1,4-7 0,-5-4 0,1-4 13,4-4 0,0-8-10,-5 1 10,-4-5 0,5-3 0,-9-1 8,0-3-8,-1 3 13,-3 5-2,-5-1-1,-5 4 0,-3 5 5,-1 3 1,-9 0 0,1 0 0,-5 4-8,-5 4 0,1 7-8,-5-3 12,1 4-12,3 4-16,-3-5 3,3 9 1,1-1-35,8-3-6,-4 3-2,9 1 0,5-1-173,-1-3-36</inkml:trace>
  <inkml:trace contextRef="#ctx0" brushRef="#br1" timeOffset="1747.97">6195 5112 1267,'0'0'112,"0"0"-89,0 0-23,0 0 0,0 0 213,-9 4 39,9-4 7,-9 0 1,0 4-179,5 4-36,-5 0-7,5 7-2,0 1-14,-1 3-3,1 5-1,-1 3 0,-3 0-2,8 8 0,-5 0 0,5 4 0,0 0-4,5 0-2,-1 4 0,5 0 0,0-4-10,-1 0 0,10 0 0,-1 0 0,1-11 0,4-1 0,0-4-9,4 5 9,0-5 0,1-4 0,-1-3 0,-4-8 0,0-8 0,0 0 0,0 0 0,0-8 0,4 0 39,-4-11 5,0-5 0,0-11 1,0 12-45,-5-4-10,1-1-2,-1-11 0,-8 0 36,-4-4 6,3-3 2,-8-1 0,-4 0 6,-5 0 2,-4 8 0,0-4 0,-5 8-11,-4 0-1,-4 4-1,-5 0 0,-4 3-15,5 5-4,-5 3 0,-5 5 0,5 7-8,0 0 0,0 8 0,0 0 0,4 8-27,-4 0 3,0 4 0,4 3 0,0 1-115,5 7-22,4 1-5,4 7-954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3:29.5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1 119 11600 0 0,'0'0'1053'0'0,"1"-2"-864"0"0,5-3 167 0 0,-1 0-1 0 0,10-12 0 0 0,-11 12 189 0 0,0 0 0 0 0,0 1-1 0 0,0-1 1 0 0,0 1 0 0 0,1 0 0 0 0,-1 0 0 0 0,1 1-1 0 0,7-4 1 0 0,12-6 969 0 0,-14 7-875 0 0,0 0 0 0 0,1 1 0 0 0,0 0 1 0 0,22-6-1 0 0,-24 10-374 0 0,-1 0 0 0 0,1 0 0 0 0,15 1 0 0 0,-21 0-215 0 0,0 0 1 0 0,0 1 0 0 0,1-1-1 0 0,-1 1 1 0 0,0 0-1 0 0,0 0 1 0 0,0 0-1 0 0,0 0 1 0 0,0 1-1 0 0,0-1 1 0 0,0 1-1 0 0,4 3 1 0 0,1 2 73 0 0,0 0 1 0 0,0 1-1 0 0,9 12 1 0 0,-15-18-96 0 0,0 1 1 0 0,-1 0-1 0 0,1 0 1 0 0,0 0-1 0 0,-1 0 1 0 0,0 1-1 0 0,0-1 1 0 0,0 0-1 0 0,0 1 1 0 0,0-1-1 0 0,-1 0 1 0 0,1 1-1 0 0,-1-1 1 0 0,0 7-1 0 0,-10 67-196 0 0,7-59-66 0 0,-1-1 1 0 0,0 0-1 0 0,-1 1 0 0 0,-1-2 1 0 0,0 1-1 0 0,-18 31 0 0 0,-64 88-2299 0 0,76-120 2150 0 0,2-1 17 0 0,-64 83-1993 0 0,69-92 4333 0 0,7-5-939 0 0,13-9-544 0 0,5-1 112 0 0,27-7 580 0 0,26-6 64 0 0,-22 13-1237 0 0,0 2 0 0 0,94 0 0 0 0,-93 8-3485 0 0,-26 3-4519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56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0 14280 0 0,'0'0'4825'0'0,"-2"0"-3707"0"0,-1 0-862 0 0,-1 0 1 0 0,1 1-1 0 0,-1-1 0 0 0,1 1 0 0 0,-1 0 0 0 0,1 0 0 0 0,0 0 0 0 0,-1 0 0 0 0,1 1 0 0 0,0-1 1 0 0,0 1-1 0 0,-6 3 0 0 0,5-1-80 0 0,-1 0 1 0 0,1 0-1 0 0,0 1 1 0 0,0-1-1 0 0,0 1 1 0 0,1-1-1 0 0,-4 7 0 0 0,0 4-65 0 0,0-1 0 0 0,0 1 0 0 0,2 1 0 0 0,-8 31 0 0 0,9-22-116 0 0,2 1 0 0 0,0 0 0 0 0,2 0 0 0 0,3 33-1 0 0,-2-35-45 0 0,1-2-92 0 0,1-1 1 0 0,1 1-1 0 0,2-1 1 0 0,0 0 0 0 0,0 0-1 0 0,19 35 1 0 0,-17-41-653 0 0,1 0 0 0 0,0-1 1 0 0,1 0-1 0 0,21 22 0 0 0,-15-20-917 0 0</inkml:trace>
  <inkml:trace contextRef="#ctx0" brushRef="#br0" timeOffset="1">340 157 5064 0 0,'1'2'5237'0'0,"3"1"-4183"0"0,0-1-1 0 0,0 1 0 0 0,0-1 1 0 0,0 1-1 0 0,6 1 1 0 0,16 10 979 0 0,-19-9-1403 0 0,0 0-1 0 0,1-1 1 0 0,0 0-1 0 0,12 5 1 0 0,-2-2 292 0 0,24 19 623 0 0,-38-22-1355 0 0,0-1-1 0 0,0 0 1 0 0,0 1 0 0 0,4 5-1 0 0,7 6 376 0 0,-14-13-548 0 0,1 0 1 0 0,-1 0-1 0 0,1-1 0 0 0,-1 2 0 0 0,0-1 1 0 0,0 0-1 0 0,0 0 0 0 0,0 0 0 0 0,0 0 0 0 0,0 1 1 0 0,-1-1-1 0 0,1 0 0 0 0,-1 1 0 0 0,0-1 1 0 0,0 1-1 0 0,1-1 0 0 0,-1 0 0 0 0,-1 1 1 0 0,1-1-1 0 0,0 1 0 0 0,-1-1 0 0 0,1 0 0 0 0,-1 1 1 0 0,1-1-1 0 0,-1 0 0 0 0,-2 4 0 0 0,1-1-55 0 0,-1 0-1 0 0,1 0 1 0 0,-1-1 0 0 0,0 1-1 0 0,0-1 1 0 0,0 0-1 0 0,0 0 1 0 0,-1 0-1 0 0,0 0 1 0 0,0-1-1 0 0,0 1 1 0 0,-4 2 0 0 0,1-2-74 0 0,-53 29-1357 0 0,52-30 1128 0 0,0 1 1 0 0,0-1-1 0 0,-1-1 1 0 0,0 1-1 0 0,-13 1 1 0 0,8-3-223 0 0,8 0 145 0 0,1 0 0 0 0,-1-1 0 0 0,0 1 1 0 0,1-1-1 0 0,-1-1 0 0 0,1 1 0 0 0,-8-2 0 0 0,-7-2-1815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56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 16727 0 0,'0'0'1955'0'0,"-2"1"-1262"0"0,-16 7 976 0 0,11-5-1315 0 0,1-1 0 0 0,0 2 1 0 0,-1-1-1 0 0,1 1 0 0 0,0 0 0 0 0,1 0 1 0 0,-11 9-1 0 0,8-3-16 0 0,3-5-267 0 0,0 1-1 0 0,0 0 1 0 0,0 1 0 0 0,1-1 0 0 0,0 1-1 0 0,-6 13 1 0 0,5-8-73 0 0,1 0 0 0 0,0 0 0 0 0,1 1 0 0 0,1-1 0 0 0,0 1 0 0 0,0 0 0 0 0,1 0 0 0 0,1 0 0 0 0,2 18 0 0 0,-1-25-8 0 0,0-1 1 0 0,1 0-1 0 0,0 1 0 0 0,0-1 0 0 0,0 0 0 0 0,1 0 1 0 0,0 0-1 0 0,0 0 0 0 0,0-1 0 0 0,1 1 0 0 0,-1-1 1 0 0,1 0-1 0 0,0 0 0 0 0,8 6 0 0 0,-7-6-22 0 0,0 0 0 0 0,0-1 0 0 0,0 0 0 0 0,1 0 0 0 0,-1 0 0 0 0,1-1 0 0 0,0 1 0 0 0,0-1 0 0 0,0-1 0 0 0,0 1 0 0 0,0-1-1 0 0,0 0 1 0 0,7 0 0 0 0,-7-1-220 0 0,0 0 0 0 0,0-1 0 0 0,0 0-1 0 0,-1 0 1 0 0,1 0 0 0 0,0 0 0 0 0,9-5-1 0 0,8-7-5803 0 0,-8 0-853 0 0</inkml:trace>
  <inkml:trace contextRef="#ctx0" brushRef="#br0" timeOffset="1">530 136 8752 0 0,'0'0'673'0'0,"2"0"-437"0"0,19-4 1253 0 0,-15 4-24 0 0,0-1 0 0 0,0 0 0 0 0,1 0 0 0 0,-1-1 1 0 0,9-3-1 0 0,-7 1-411 0 0,0 2 1 0 0,18-5-1 0 0,9-3 629 0 0,-3 1-672 0 0,-15 6-640 0 0,24-3-3302 0 0,-31 5 1276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48:57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18863 0 0,'0'0'1428'0'0,"2"0"-968"0"0,32-2-520 0 0,-25 1 571 0 0,0 1 0 0 0,0-1 0 0 0,0 1 0 0 0,0 1 1 0 0,0 0-1 0 0,0 0 0 0 0,0 1 0 0 0,10 3 0 0 0,-9-2-106 0 0,-5-1-165 0 0,-1-1 1 0 0,1 1-1 0 0,-1 0 0 0 0,9 5 1 0 0,1 2 140 0 0,-12-8-327 0 0,0 0 1 0 0,0 1-1 0 0,0-1 0 0 0,0 0 0 0 0,0 1 0 0 0,0-1 1 0 0,-1 1-1 0 0,3 2 0 0 0,5 6 175 0 0,-7-7-203 0 0,1 0 1 0 0,-1 0 0 0 0,0 0 0 0 0,0 0-1 0 0,0 0 1 0 0,0 0 0 0 0,-1 0 0 0 0,1 0-1 0 0,1 7 1 0 0,-2-5-20 0 0,0-1 0 0 0,0 1 0 0 0,-1 0 0 0 0,1-1 0 0 0,-1 1 0 0 0,-1 0 0 0 0,1-1 0 0 0,-1 1 0 0 0,1 0 0 0 0,-1-1 0 0 0,-3 7 0 0 0,-2 6-201 0 0,-14 28 1 0 0,8-21-192 0 0,-2 6-271 0 0,0-2 0 0 0,-3 0-1 0 0,0-1 1 0 0,-31 37 0 0 0,48-63 610 0 0,-1-1 0 0 0,0 1 0 0 0,1-1-1 0 0,-1 1 1 0 0,0 0 0 0 0,1-1 0 0 0,-1 1 0 0 0,1 0 0 0 0,-1 0 0 0 0,1-1 0 0 0,0 1 0 0 0,-1 0-1 0 0,1 0 1 0 0,0 0 0 0 0,-1 1 0 0 0,11-4 990 0 0,4-2-638 0 0,25-7 819 0 0,-22 7-719 0 0,1 0 1 0 0,18-2 0 0 0,-30 5-313 0 0,0 0 1 0 0,0-1-1 0 0,11-3 0 0 0,16-4 193 0 0,-4 5-182 0 0,-1-2-1 0 0,35-11 0 0 0,-41 10-655 0 0,15-5-712 0 0,-13 2-5676 0 0,-6 1-1396 0 0</inkml:trace>
  <inkml:trace contextRef="#ctx0" brushRef="#br0" timeOffset="1">673 0 18223 0 0,'0'0'1828'0'0,"1"2"-1673"0"0,18 15-134 0 0,-13-13 636 0 0,0 2 0 0 0,0-1 0 0 0,0 1 0 0 0,7 11 1 0 0,0 1 795 0 0,-9-13-1112 0 0,0 0 0 0 0,0 1 0 0 0,0 0 0 0 0,-1 0 0 0 0,1 0 0 0 0,-1 0-1 0 0,-1 0 1 0 0,1 1 0 0 0,1 10 0 0 0,3 17 496 0 0,-5-26-600 0 0,0 1 0 0 0,0-1 0 0 0,0 18 0 0 0,1 12 225 0 0,-2-27-345 0 0,0 0 0 0 0,0 0 0 0 0,-2 15 0 0 0,-15 121 160 0 0,14-135-300 0 0,0 0 1 0 0,0 0-1 0 0,-1 0 0 0 0,-1 0 1 0 0,-8 18-1 0 0,1-8-166 0 0,-37 66-812 0 0,40-76-322 0 0,-1 0-1 0 0,-17 17 1 0 0,1-6-8197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5T07:33:08.32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  <inkml:brush xml:id="br1">
      <inkml:brushProperty name="width" value="0.02646" units="cm"/>
      <inkml:brushProperty name="height" value="0.02646" units="cm"/>
      <inkml:brushProperty name="color" value="#177D36"/>
      <inkml:brushProperty name="fitToCurve" value="1"/>
    </inkml:brush>
    <inkml:brush xml:id="br2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-1141 313 806,'0'0'36,"0"0"7,0-7-35,0 7-8,0 0 0,0 0 0,-4-12 215,-1 4 41,5 8 8,0 0 1,0-4-150,0 4-31,0 0-5,5-8-2,3 1-33,1 3-6,-4 4-2,3 0 0,1 0-8,0 0-3,4 0 0,-4 4 0,4 3-6,0 1-2,0 0 0,0 4 0,1-1-5,-6 1-2,14 0 0,-9 3 0,-8-3-10,4 0 8,-1-1-8,6 9 8,-6-1-8,-3-7 8,8 4-8,-13 3 8,0-3-8,4-5 8,-4 1-8,-4 8 8,4-13-8,-9 9 10,0 0-10,1 3 10,-6-7-30,6 7-5,-6-3-2,6 0 0,-10-5 0,9-3 0,1 0 0,8-8 0,-18 0-21,5-4-4,4 0 0,9 4-1,0 0-121,-4-8-24,4 0-5</inkml:trace>
  <inkml:trace contextRef="#ctx0" brushRef="#br0" timeOffset="297.75">-742 263 1497,'0'0'32,"0"0"8,0 0 0,0 0 4,-9 0-36,9 0-8,0 0 0,-4 0 0,-14-8 130,10 8 24,3-4 5,5 4 1,-13 0-103,13 0-20,-13 4-4,9-4-1,4 0 26,-14 0 5,14 0 1,-8 8 0,-1-4-41,0 3-8,5 1-2,-5 4 0,5 0-13,-1-1-18,5 5 4,-4-1 1,4 1 13,-5 0 0,5 3 0,0 1 0,5 7 0,-1-15 0,-4-12 0,18 15 0,-9 1 0,4 7 0,-5 4 0,6-7 0,3-4 0,-4-1 8,0-11 0,5 8-8,-14-4-11,10-1-9,-6-7-1,10 0-1,-9 0-52,4-4-10,0-3-3</inkml:trace>
  <inkml:trace contextRef="#ctx0" brushRef="#br0" timeOffset="525.21">-628 364 1094,'0'0'97,"0"0"-77,0 0-20,0 0 0,0 0 159,9-4 28,-5 0 5,5 0 2,4-4-65,-4 5-13,0-1-2,4 4-1,-4-8-57,4 0-11,0 0-2,-4 4-1,4 1-27,5 3-6,-14 0-1,5 0 0,8-4-32,-12-4-8,4 8 0,-1 0-653,-8 0-131</inkml:trace>
  <inkml:trace contextRef="#ctx0" brushRef="#br0" timeOffset="720.07">-531 469 1515,'0'0'33,"0"8"7,0-8 2,0 0 1,0 0-35,0 0-8,0 0 0,0 0 0,4-4 114,5-4 21,0 1 4,0 3 1,4-4-36,-9 8-6,9-12-2,0 8 0,-4 0-32,4 4-8,0 0 0,-4 0-1,4 0-38,5 0-7,-9 0-2,4 0 0,-4 0-23,4 0-5,-4 0 0,4 0-1,-4 0-175,-9 0-36</inkml:trace>
  <inkml:trace contextRef="#ctx0" brushRef="#br0" timeOffset="959.95">-277 44 1555,'-4'-8'138,"4"8"-110,0 0-28,0 0 0,0 0 108,0 0 17,0 0 3,0 0 1,4 12-65,1 0-14,3 3-2,-8 9-1,9-5 0,-4 5 0,-1-1 0,0 8 0,5 1-22,-4 3-4,3 4-1,1-4 0,-5 4-20,5 0 0,0-8 0,0-4 0,4 8-14,-4-4 2,4 1 1</inkml:trace>
  <inkml:trace contextRef="#ctx0" brushRef="#br0" timeOffset="-15463.98">473 31 1382,'0'0'123,"0"0"-99,0 0-24,0 0 0,0 0 90,0 0 13,0 0 2,0 0 1,0 0-42,0 0-8,0 0-1,0 12-1,5-4-94,-1 3-18,1-3-4,3 4-1,1-5-53,0 1-10,13 12-2,-5-1-1</inkml:trace>
  <inkml:trace contextRef="#ctx0" brushRef="#br0" timeOffset="-15646.6">513 229 1382,'0'-16'123,"-9"13"-99,9-5-24,-4 4 0,-1 0 82,5 0 11,0 4 3,-4 0 0,0-4 26,4 4 6,0 0 0,0 0 1,0 0-76,0 0-15,0 0-3,8 12-1,-8 3-4,5 1-1,-1 3 0,5 1 0,-9-9-29,9 9-18,-5-9 2,1 9 1,8-1-2,-13-3-1,4-5 0,0 5 0,1 3-50,4-7-9,-9-1-3,4 1-553,-4-12-111</inkml:trace>
  <inkml:trace contextRef="#ctx0" brushRef="#br0" timeOffset="-14868.84">759 194 748,'0'0'67,"0"0"-54,0 0-13,8-8 0,-8 1 169,0 7 31,0 0 7,-8-4 1,-1-8-32,0 8-5,5 0-2,-5-3 0,0 3-82,0 4-17,1-4-3,-1 4-1,-4 0-38,0-4-8,8 4-2,-12 4 0,12-4-18,-4 4 0,5 0 8,0 3-8,-1 1 0,5 4 0,0-5 0,0 1-9,0 4-1,0-4 0,5-1 0,3 5 0,1 0 10,0-5-8,4 5 8,5-8-8,-1 4 21,-4-1 5,5 1 1,-5 4 0,5-8-34,-5-1-6,4 5-2,-3-4 0,-1 4 23,0 0 0,0-5 0,-4 5 0,0 0 0,-5 0 0,0-1 10,-4-7-10,0 0 26,0 0-2,0 0 0,0 8 0,-4 4 27,0-4 5,-5 3 0,0 5 1,-9-16-46,5 11-11,-4 1 0,-1-8 0,9-4 0,-13 0 0,5 0 0,4 0 0,-5 0-21,14 0-4,-9 0-1,4-4 0,0 0-163,9 4-33,-13-8-6,13 8-2</inkml:trace>
  <inkml:trace contextRef="#ctx0" brushRef="#br0" timeOffset="-14621.94">1215 128 1720,'0'0'38,"0"0"8,0-4 2,0 4 0,0 0-39,0 0-9,0 0 0,0 0 0,0 0 89,0 0 16,9-4 3,4 1 1,0-5-49,-4 4-9,0 0-3,4 0 0,0 4-11,4 0-2,1-8-1,0 8 0,3 0-22,-3-3-12,0-5 12,-1 4-12,1 0 0,-5 0 0,4 4-12,-3 0 3,-1 8-60,4-4-12,-12 0-3,3-4-899</inkml:trace>
  <inkml:trace contextRef="#ctx0" brushRef="#br0" timeOffset="-14406.96">1250-162 1792,'0'0'40,"0"0"8,0 0 1,0 0 1,0 0-40,0 0-10,0 0 0,0 0 0,0 0 91,0 0 16,0 0 3,0 0 1,9 11-49,0 9-10,-1-9-1,6 9-1,-14 7-16,8 0-3,5 12-1,-4-8 0,0 7-13,4-3-2,0 4-1,-4-8 0,4 4-14,5 4 11,-5-16-11,0 4 10,5-4-20,-10 0-4,6-7-1,-1-1 0,0 1-146,-4-16-30,-1 0-5</inkml:trace>
  <inkml:trace contextRef="#ctx0" brushRef="#br0" timeOffset="-13342.34">1658 126 1450,'0'0'64,"0"0"14,0 0-62,-4-8-16,4 1 0,0 7 0,-9-4 122,4 0 22,1 0 4,4 4 0,0 0-73,0 0-15,-9-8-4,9 8 0,-8 8 4,8-8 1,-9 0 0,0 8 0,5 3-47,-1 1-14,1 4 0,4 3 8,0-3-8,0 3-8,4 1 8,1 3-12,3-3 12,-3-1-8,4-7 8,4 0-8,-5-1 8,1-3 16,4 4-4,-4-8-1,4-4-21,-4-4-4,-9 4-1,13 7 0,-4-3 24,-9-4 5,9-4 1,0-3 0,-9 7-15,0 0 0,4-8 0,5 0 0,-9-4 0,0-3 0,-5 3 0,1-7 0,0-1 38,-1 1 5,-4 3 1,5 0 0,-5 1-27,-4 3-5,4 4 0,-4-3-1,0 3-11,0 8 8,0 0-8,0 0 8,4 0-32,-4 0-6,4 4-2,-9 11 0,14-7-47,-5 4-9,5 0-3,-1-1-937</inkml:trace>
  <inkml:trace contextRef="#ctx0" brushRef="#br0" timeOffset="-12741.59">2535 33 1569,'0'0'69,"-8"0"15,-5-12-67,4 12-17,4-8 0,-3 8 0,-6 0 90,6-8 14,-1 8 4,-4 8 0,0-8-36,4 4-6,-4 0-2,4 0 0,-4 7-51,4-3-13,0 0 0,-4 0 0,9 4 0,-5-1 0,0-3 0,5 0 0,4-8 0,0 0 0,-5 19 0,5-11 0,0-8 0,5 12 0,-1-8 0,0 4 0,5-1 0,0 1 0,-5-4 0,10 4 0,-6-8 0,5 0 0,-4 0 0,4 4 0,1 4 0,-1-1 0,0-7 0,-4 4 0,-9-4 0,8 4 0,1 4 0,-9-8 0,0 0 0,0 0 0,9 4 0,-9-4 0,0 0 40,0 8 6,0 3 1,-4 1 0,-1 4-25,-4-9-5,-4 5-1,5-4 0,-6 4-16,6-5 0,-6 1 0,1-4 0,0 0 0,4-4 0,-4 8 0,4-4 0,1-8-47,-1 0-13,4 0-2,5 4-1,0 0-52,0 0-10,0 0-3,0 0-716</inkml:trace>
  <inkml:trace contextRef="#ctx0" brushRef="#br0" timeOffset="-12220.99">2588 107 1378,'0'0'61,"9"0"13,4 0-59,-13 0-15,0 0 0,0 0 0,9 0 105,-9 0 19,0 0 3,4 11 1,1 1-52,3 0-11,-8-12-1,5 15-1,-1-7-27,1 8-6,-1-5-1,0 5 0,-4 0-17,5 3-3,-1 1-1,0-9 0,-4-3-8,0-8 0,5 12 0,-1 0 8,-4-12-8,0 0 0,0 0 9,0 0-9,0 0 12,0 0-1,0 0-1,0 0 0,0 0-2,5-16-8,-10-4 12,5 1-4,0 3-26,0 1-6,0 7 0,0-4-1,0-3 41,5 7 9,3 0 2,-8 8 0,0-8-43,0 4-9,9-7-2,-9 11 0,0 0 51,9-4 11,-9 4 1,9 0 1,0 4-28,-1 7-9,-8-11 0,9 0 0,0 0 13,4 8-4,-13 4-1,9 0 0,-9-12-8,4 11 0,5 5 0,0-1 8,-5-3 6,1-8 1,-5-4 0,8 8 0,-3 4-15,-5-12-18,0 0 4,4 3 1,0 9 13,-4-12 0,0 0 0,0 0 0,14-12 0,-14 12-9,0 0 9,0-3-8,4-9 8,0 0 0,1 0 0,4 1 0,-5-1 16,0 0 0,5 1-1,-5 3 0,5-8-15,-4 1 8,3 7-8,1-4 0,0 4 16,0 1-4,0 3 0,-1 4 0,-3 11 4,3-11 0,1 4 0,0 0 0,0 8 4,-5-4 0,5 11 1,0 1 0,-5-5-8,0 5-1,1 3-1,4-3 0,-5-1-11,5-7 0,0 3-12,-5 5 12,5-5-54,0 5-3,-1-4-1,1 3 0,0-3-166,-5-5-34</inkml:trace>
  <inkml:trace contextRef="#ctx0" brushRef="#br0" timeOffset="-11803.9">3286 251 1677,'0'0'74,"0"0"16,0 0-72,0 0-18,-9 0 0,0 0 0,5-8 117,4 8 20,-9 0 4,0 0 1,0-12-62,-4 9-13,5 6-3,-1 1 0,-4 4-5,4-16-2,0-3 0,0 7 0,5 12-40,4-8-8,-9 7-1,9-7-8,-9 8 0,9-8 0,0 0 0,0 0-9,-4 12-5,4-12-1,0 0 0,0 12 0,0 3-1,4-3-1,1 3 0,-1-3 0,0-4 1,5 0 0,-9-8 0,9 7 0,0 1 1,0-4 1,-9-4 0,0 0 0,0 0-3,4 4-1,-4-4 0,13-4 0,-4-4 18,0 1-10,-1 3 10,1-8-8,-4 4 8,-1 0 0,5 1 0,-5-1 0,1 0 0,-5-4 8,8 5-8,-8 7 11,0 0 1,0 0 0,0 0 0,0 0 0,0 0-4,5 3-8,3 9 12,1-12-4,0 8 9,-5 4 2,1-8 0,4 3 0,-1 1-19,1 0 10,-4 4-10,-1-5 8,0 1-8,1 4 0,3 0 0,1-5 0,0 1-22,-9-8-6,4 12-2,-4-12 0,0 0-73,0 0-14,9 0-3,-9 0-517,0 0-103</inkml:trace>
  <inkml:trace contextRef="#ctx0" brushRef="#br0" timeOffset="-11553.79">3373-65 1728,'-13'-8'76,"9"4"16,8 4-73,-4 0-19,0 0 0,0 0 0,0 0 106,0 0 18,0 0 3,0 0 1,0 16-49,5 0-10,3 3-1,-3 4-1,4 1-24,-1-5-5,1 5-1,4-1 0,-4-3-19,4 3-4,-4-7-1,4 3 0,-4-3-13,4 3 0,0 1 8,-4-5-8,0 1-15,4-4-5,0-1-2,-4 5 0,0-4-70,0-5-13,-1 1-3,1 0-912</inkml:trace>
  <inkml:trace contextRef="#ctx0" brushRef="#br0" timeOffset="-11358.76">3580-276 288,'0'0'25,"0"0"-25,0 0 0,0 8 0,-5-4 362,5-4 67,0 0 14,5 12 2,-1 7-257,-4 1-52,4 11-11,5 0-1,-4 0-51,3 1-9,-3 3-3,4 0 0,-1-4-20,1 8-4,4-8-1,0 4 0,-4-15-36,4 3-8,1 1-2,-1-5 0,0-3-97,0-1-19,0 1-4,0 0-917</inkml:trace>
  <inkml:trace contextRef="#ctx0" brushRef="#br0" timeOffset="-7367.89">-531 1066 1123,'0'0'49,"0"0"11,0 0-48,-9-8-12,0 0 0,5 1 0,-5 3 96,0-4 17,1 4 3,-1-4 1,4 8-53,-8-4-10,-9 0-2,13 4-1,-4 0 18,0 0 4,0 4 1,0 0 0,4-4-45,5 8-9,-5-4-1,9 4-1,-13-1-18,8 5 0,5 8 8,0-1-8,0-7 0,0 7 0,0-11 0,0 4-9,5 0 9,8-1 0,-9 9-9,9 3 9,5-3 0,-5-1 0,5 1 0,-5-13 0,0 9 0,5-4 0,-5-4 0,0 3 0,0-3 0,-4 0 0,4 4 0,-4-1 0,-5-3 0,5 4 0,-5-8 0,-4-4 0,0 0 12,0 7-2,0-7-1,-4 8 0,4 4 11,-9-4 1,5 3 1,-5-3 0,0 4-8,0-4-2,-4 0 0,-4-1 0,4 1-4,-5 0 0,0-4-8,1 0 12,4-4-12,0 4 0,-1-4 8,6 0-8,3 0-16,1-4-7,4 4-1,0 0 0,0 0-53,0 0-11,0-4-3,0 4-775</inkml:trace>
  <inkml:trace contextRef="#ctx0" brushRef="#br0" timeOffset="-7073.99">-391 1343 633,'0'-27'56,"9"19"-44,-9 8-12,0 0 0,0 0 137,0 0 26,0 0 5,0 0 0,0 0-37,-9 11-8,9-11-2,0 16 0,0 0-50,0-1-11,0 5-1,9-1-1,-9-7-26,0-4-6,4 7-1,1-3 0,4 4-9,-1-5-1,1 1-1,0-4 0,-5 4-26,-4-12-6,0 0-1,9 0 0,0 0 64,0-8 13,-1 0 2,-3-4 1,3 1-18,1-5-4,-4 0-1,3-3 0,-8-8-13,0 7-2,0-3-1,0-1 0,0 9-13,-8-1-9,3 12 12,1-4-12,-5 1 13,0 3-4,1-8-1,-6 8 0,1 12-8,0 0 0,0-1 0,-5 5 0,5 4-50,-4 3-6,3 1 0,1 3-1,5 1-139,-1-1-27</inkml:trace>
  <inkml:trace contextRef="#ctx0" brushRef="#br0" timeOffset="2220.94">294 1226 1785,'0'0'159,"0"0"-127,0 0-32,0 0 0,0 0 36,0 0 0,0 0 1,0 0 0,0 0 37,0 0 7,0 0 2,0 0 0,0 0-34,8 0-6,1 0-2,0 0 0,4 0-21,-4 4-4,4-4 0,0 4-1,0-4 16,5 4 3,-1-1 1,5-3 0,-13 0-35,4 4 0,0 0 0,5-4 0,-5 0-113,0 0-23,1 0-5</inkml:trace>
  <inkml:trace contextRef="#ctx0" brushRef="#br0" timeOffset="2456.57">337 984 1209,'-4'-8'108,"4"8"-87,-4 0-21,4 0 0,0 0 120,0 0 19,0 0 4,0 0 1,0 0-44,0 0-8,0 16-1,4 3-1,5 1-39,-5-1-8,5 1-2,0 7 0,4 8-41,5-4 0,-10-3 0,5 3 0,-4 8 30,4-4 7,-4 0 2,4 0 0,0-7-31,5-1-8,-5 0 0,0 0 0,1-11-50,-1 4-11,-5-9-3</inkml:trace>
  <inkml:trace contextRef="#ctx0" brushRef="#br0" timeOffset="3143.36">671 1226 1260,'0'0'28,"0"0"5,0 12 2,4-5 0,1 1-35,-1 0 0,-4 4 0,9-1 0,-5 1 102,-4 0 14,5 3 2,-1-3 1,-4 0-35,4-4-8,-4-8 0,0 0-1,5 7-23,-5 1-5,0-4-1,0-4 0,0 0-1,0 0 0,0 0 0,0 0 0,-5-8-12,5-11-2,-4-1-1,0 9 0,-1-5-21,5 0-9,-4-3 8,4-5-8,0-7 0,0 12-14,0 3 2,4 8 0,1 1-20,-1-1-4,0-4-1,1 4 0,4-7 3,4 7 1,-13 4 0,8 0 0,1 0 17,4-4 4,-8 4 1,4 1 0,-1 6-17,-3-3-3,-5 0-1,17 0 0,-12 8 50,-1-4 10,5 4 1,-5-4 1,5 0 3,0 0 1,0 7 0,-1-7 0,1 12-34,0-1-9,-9 1-1,9-4 0,-5-1 10,0 1 14,1 8-3,4-5-1,-5-3-10,0 4 0,1-1 0,-1 1 0,1 3 0,-1-7 0,0 0 0,5-5 0,-5 1 0,5-4 0,-9-4 0,5 0 0,-5 0 0,8 0 0,1-4 0,0-4 0,-9-3 0,4 3 0,5-4 0,-5-3 0,-4-13 53,5 17 9,-1-1 2,-4-4 0,5 1-64,-5-1-8,0 1-4,0-1-1,0 0 21,0-3 4,0 3 0,-5 1 1,5 7-13,0 0-8,0 8 8,0 0-13,0 0 13,0 0 0,0 0 0,0 0-9,5 12 9,-1 7 12,0 1-2,1-5-1,-1 1-21,5 7-4,0 1 0,-9 7-1,13 0 27,-4-11 6,-5 7 0,9 12 1,-4 0-17,0-12 0,0 4 0,-1 1 0,-8-1 0,5-4 0,-1-3 0,-4-5 0,-4 1 46,-1 3 6,5 0 0,0-7 1,-8 0-19,3-13-4,-4 5-1,1 0 0,-1 0-6,0 0-2,0-8 0,-4 4 0,9-4-12,-14 0-9,1 0 12,8-4-12,-4 0-35,-5-4-13,1 0-4,3-4-749,-3 9-151</inkml:trace>
  <inkml:trace contextRef="#ctx0" brushRef="#br0" timeOffset="3600.59">1785 1078 288,'9'-35'25,"-9"27"-25,0 0 0,0 8 0,4 0 223,5 0 39,-4 0 8,3 4 2,6-4-116,-6 0-22,5-4-5,5 8-1,-5-8-30,5 8-6,-1-4-2,1 4 0,-14 0-29,-4-4-5,0 0-2,13 7 0,-4 1-18,-9-8-4,5 12-1,-1 4 0,-4-5-6,-4 5-1,4 3 0,-9 1 0,0-5-11,0 5-2,-4-1-1,0 1 0,4-1-10,-4 1 8,0-8-8,0-1 8,-1-3-8,1-4 0,0-4 0,-4 0 0,8 4-19,0-4-5,0-8-2,5 8 0,-5 4-32,5 4-6,4-4-2,0-4 0,0 0-159,0 0-32,0 0-7</inkml:trace>
  <inkml:trace contextRef="#ctx0" brushRef="#br0" timeOffset="3894.77">2084 1109 345,'8'-31'31,"-3"19"-31,-1 8 0,-4 4 0,0 0 262,0 0 46,0 0 10,5-4 2,-5 4-112,0 0-23,0 0-4,0-8-1,0 8-49,0-4-11,-5-3-1,5 7-1,0 0-40,-4 4-8,-5-1-2,0-3 0,9 0-32,-9 0-6,-4 0-2,0 8 0,4 4-20,5 7-8,0 1 0,-1-8 0,-4-1 0,5-3 0,0 12 0,-1-5 0,5-15 0,0 0 0,0 12 0,5 7 0,3 9 0,-3-5 0,4-3-8,-5-1 8,9 1 0,-4-5 0,4-3-8,-4 0 8,4-5 0,-4 5-12,0-4 12,4 0-10,0-8 10,-4 4 0,4 0 8,0-8-8,0 0-10,5-8-6,-1 4-2,-4-3 0,1-1-106,-1-4-22,0 5-4,0-9-957</inkml:trace>
  <inkml:trace contextRef="#ctx0" brushRef="#br0" timeOffset="4127.8">2369 1085 1720,'4'20'76,"-4"-20"16,0 0-73,0 0-19,0 0 0,0 0 0,5-4 108,3-8 17,-8-3 4,9 7 1,0 12-11,-5-4-3,1-4 0,3 0 0,1 4-60,0 0-12,0-4-2,0 4-1,-1 0-25,5 0-4,1 4-2,-1-4 0,-4 0-10,-9 0-11,8 0 3,-8 0 0,13 4-172,-13-4-35,0 0-6</inkml:trace>
  <inkml:trace contextRef="#ctx0" brushRef="#br0" timeOffset="4308.84">2448 1245 1861,'0'-15'40,"0"15"9,0 0 2,0 0 2,0 0-42,0 0-11,0 0 0,0 0 0,0 0 108,9 0 19,-1-4 4,-3 0 1,3 0-48,1 0-8,0 0-3,4 0 0,0 0-47,0 1-10,1-1-1,3 0-1,1 0-14,-5 0 0,0 4 0,-4-4 0,4 0-150,0 0-33,-4 0-6</inkml:trace>
  <inkml:trace contextRef="#ctx0" brushRef="#br0" timeOffset="4714.13">2742 840 1544,'0'0'68,"4"0"15,0-8-67,5 4-16,0 4 0,0-4 0,4-4 136,-4 4 23,4 1 5,0-5 0,5 8-63,-5 0-13,0 4-2,4 0-1,-3-1-35,3 5-7,-4 0-2,5 4 0,-9-4-24,4 3-5,9 1 0,-18 4-1,1 3-11,-1-3 0,5 3 0,-5 1 8,-4 3-8,0-3 0,4 3 0,-4 4 8,0 1-16,-4 3-4,0 4-1,-5-12 0,5 1-8,-1-1-2,1-11 0,-5 3 0,0-3-1,0-4 0,5 0 0,-5-8 0,1 0 15,-6 0 9,6-12-12,3 0 12,-4 1 0,1-5 12,-1-4 0,4 5 0,-3-1 12,3 1 3,1-1 0,4 4 0,0 1-3,4-1-1,1 4 0,-1-4 0,0 9 7,10-5 2,3 0 0,-8 0 0,4 8-5,0 0-1,0 0 0,5 0 0,-5 0-2,9 0-1,-4 8 0,8 0 0,-8 0-23,3-1 8,1-3-8,5 4 0,-1 0-134,-8 0-31</inkml:trace>
  <inkml:trace contextRef="#ctx0" brushRef="#br0" timeOffset="7656.9">-588 2150 1094,'0'0'48,"0"0"11,0 0-47,0 0-12,0 0 0,0 0 0,0 0 97,4 4 18,-4 0 3,5 4 1,-5 7-57,4 1-11,0 7-3,5-3 0,-9 7-28,4 4-7,-4 4-1,0 8 0,0 0 8,0 0 2,0 4 0,5 0 0,-5-1 5,4-3 1,-4-4 0,5-4 0,-1-3-16,-4-5-2,0-4-1,9-3 0,-9-8-9,0-12 10,0 0-10,0 0 10,0 0 1,0 0 0,0 0 0,0 0 0,0-12-3,0 0-8,-9-7 12,5-1-4,-5-3-23,4-5-5,1-7 0,-5 4-1,-4 0 21,4 4 18,9 3-3,-8 1-1,3-1-14,5-3 0,-9 0 0,9 7 0,0 1 0,9-1 0,-9 1 0,5 3 0,3-3 12,1 7 0,-4 0 0,12 1 0,-8-1 0,4 0-1,0 1 0,0 7 0,1-4 7,-1 4 2,0 4 0,-4 0 0,4 0 2,-4 0 1,-1 4 0,5 4 0,-4-4 6,-4 7 2,-1-3 0,0 4 0,1-1-6,-1 1-1,-4-4 0,0 8 0,0-1-24,-4 1 0,-1-5-12,-3 5 12,3 4 21,-8-1 12,4-3 3,-4-5 0,4 1-23,-8-4-4,4 0-1,4-4 0,-4 3-8,4-3 12,-4 0-12,-5-8 12,9 0-12,5-3-14,-9-1 3,4 4 1,9 4-47,0-8-10,0-4-1,0 1-1,5-1-197,-1 4-39</inkml:trace>
  <inkml:trace contextRef="#ctx0" brushRef="#br0" timeOffset="7919.04">-154 2283 1094,'0'-12'97,"0"4"-77,0 4-20,0 4 0,0 0 145,0 0 26,-4-7 5,4 7 0,0 0-28,0 0-5,0 0-2,0 0 0,0 0-21,0 0-5,-9 0-1,0 0 0,5 7-106,-5 1-20,9 8-5,0-9-1,-9 9 18,9 4 0,-4 3 0,-1 4 0,5 4 0,0 5 0,0-1 8,0 4-8,5 0 0,-1-4 0,5 4 0,-9-4 0,9 0 14,-5-4 0,5 0 0,4 1 0,-4-5-27,4-4-6,5 1-1,-10-1 0,1-3-42,4-5-9,-8 1-1,3-5-648,1-7-130</inkml:trace>
  <inkml:trace contextRef="#ctx0" brushRef="#br0" timeOffset="8329.57">-53 2443 1094,'0'-8'97,"4"-4"-77,-4 4-20,9 4 0,0 0 143,0 4 25,4-3 4,-9 3 2,9 0-38,1-4-7,-1 4-1,-4 0-1,4 4-44,0-4-9,4 7-2,-8-3 0,4 4-20,-4 0-4,0 0 0,4 3-1,-9-3-23,1 4-5,4 0-1,-5 3 0,-4 9-18,0 3 0,-4 0-11,-1 4 11,1 1 0,-1-5 17,1 0-1,4 0-1,-9-7-34,0-1-6,5-3-2,-5 0 0,9-16-3,-8 7-1,8-7 0,-5 12 0,5-12 12,0 0 3,0 0 0,0 0 0,0 0 16,0 0-12,-17 0 12,17 0-10,0 0 10,0 0 16,0 0-4,0 0-1,-5-8 9,5 1 1,0 3 1,9 0 0,-5 0 0,5 0 0,4 4 0,0-4 0,5 0 1,-5 0 0,5 0 0,-5 4 0,4-4-15,1 4-8,0 0 8,-1 0-8,-4 0 0,0 0 8,1 0-8,3 0 0,-8 0-38,4 4-12,-4 0-2,4-4-723,-4-8-144</inkml:trace>
  <inkml:trace contextRef="#ctx0" brushRef="#br0" timeOffset="8577.83">333 2216 1267,'0'0'56,"0"0"12,0 0-55,0 0-13,0 0 0,9 8 0,0 4 155,4 0 28,-4-1 5,4 5 2,-4-1-68,-1 5-14,5 3-2,1 5-1,-1 7-15,0 0-3,4 4-1,-8 8 0,4 3-35,5-3-7,-14 4-2,5 0 0,0-9-14,0-3-2,-1-3-1,-3 3 0,-1-8-25,1 4 0,-1-8 0,-4 0 0,0 1-87,0-1-22,-4-4-5,-5-3-1051</inkml:trace>
  <inkml:trace contextRef="#ctx0" brushRef="#br0" timeOffset="9889.39">855 2372 1782,'5'-43'39,"-5"32"8,0 3 1,4 4 3,-4 8-41,4 0-10,5 0 0,0 0 0,-5 0 40,5-1 5,0 1 2,8 0 0,-3 0 15,3 0 3,-4 0 1,0-4 0,-4 4-53,4-4-13,-4 4 0,-9-4 0,0 0 0,9 0 0,4 0 0,-4 0 0,0 0 0,-9 0 0,4 8 0,-4-8-970</inkml:trace>
  <inkml:trace contextRef="#ctx0" brushRef="#br0" timeOffset="10105.76">908 2571 1497,'9'24'66,"-9"-24"14,0 0-64,0 0-16,4 0 0,5 7 0,4-3 106,-4 0 18,4-4 3,0 4 1,0-4-52,0 0-9,5 0-3,-5 0 0,0 4-16,5-4-4,4 4-1,0-4 0,8 0-120,-8 0-24</inkml:trace>
  <inkml:trace contextRef="#ctx0" brushRef="#br0" timeOffset="11338.66">1807 2138 460,'0'0'20,"0"0"5,-4 0-25,-5 0 0,0 0 0,0-11 0,9 11 236,-4-8 41,0 4 9,4 4 2,0 0-130,0 0-26,-9 12-4,0-1-2,5-7-99,-5 4-27,9 4 8,-4 3-8,-5 5 55,4-1 7,5 5 2,5 7 0,-5-4-52,0 4-12,4 5 0,1 6 0,8 5 0,-4-8 0,4 0 0,-5 4 0,6 8 37,3-8 5,1-12 1,4 0 0,4-7-43,-4 3 0,0 0-11,-5-7 3,5-9-152,-4 1-29,-1-4-7</inkml:trace>
  <inkml:trace contextRef="#ctx0" brushRef="#br0" timeOffset="11646.96">1983 2368 1652,'0'0'36,"8"-3"8,-8-5 2,5 0 0,4 0-37,-1 0-9,-3 4 0,4-3 0,-1 3 87,6-8 15,3 4 3,-8 4 1,8 4-30,-3 0-7,3 4-1,1 0 0,-5 0-19,4 0-4,-3 4-1,3 0 0,-4-1-20,0 1-5,-4-4-1,4 4 0,-8 11-10,-1 1-8,5-1 12,-5 5-12,-4-5 8,0 1-8,0 3 0,-4 4 0,4-3-14,-5 3-10,1 0-1,0-3-1,-5-1-25,0 5-5,-4-5 0,4-4-1,-4-7 16,0 0 3,4-4 1,-4-1 0,4-7 26,0 4 11,1-8-8,8 4 8,0 0 0,0 0 19,-9-7-3,4 3-1,5 4 22,0 0 5,0-8 1,5 0 0,4-4-7,-5 9-2,9-5 0,0 0 0,1 4 2,-1 0 1,4 0 0,1 0 0,-1 0-4,-4 1-1,5-1 0,-5 0 0,5 0-18,-5 4-4,-4 0-1,4 0 0,0-4-35,0 0-7,0 4-2,-4 0-743,0-4-149</inkml:trace>
  <inkml:trace contextRef="#ctx0" brushRef="#br0" timeOffset="11918.22">2404 2138 1209,'0'0'53,"0"0"12,0 0-52,0 0-13,0 0 0,0 0 0,9-7 166,-1 7 30,-8 0 7,14 7 1,-6-7-109,6 12-22,-1 0-4,0-4-1,0 3-3,0 1-1,0 4 0,5 3 0,-1-3-12,-3 7-4,3-3 0,-4 7 0,5 0-28,-9 4-5,-5 4-2,0 1 0,5-1-13,0-4 11,-9 0-11,4 4 10,1-4-10,-5 1 0,0 3 0,0-8 0,-5 0-23,1 4-6,0 5-2,-5-13 0,0-11-208,-4-5-41</inkml:trace>
  <inkml:trace contextRef="#ctx0" brushRef="#br0" timeOffset="12388.58">2628 1943 1911,'0'0'42,"0"0"9,0 0 1,0 0 2,4-3-43,-4 3-11,13 0 0,-4 0 0,4-4 64,-4 0 10,0 0 2,-1 0 1,6 8 7,-6-4 0,1 0 1,4 0 0,-13 0-45,0 0-8,9 4-3,-5 0 0,-4-4-21,0 0-8,9 4 0,-9-4 9,9 7-9,-9 1 0,-9 8 0,9-5 8,-4 1-21,-1-8-5,1 4-1,4 0 0,-4 3-14,4-3-3,0-8-1,0 8 0,0-8 9,0 8 1,0 0 1,0-8 0,0 0 6,0 0 0,4 11 1,5-3 0,-9-8 19,13 4-10,-13 4 10,13-8-8,-4 8 8,-9-8 0,9 3 0,0 5 0,-1-4 0,1 0 8,0 0-8,0 4 11,-1 3 1,-3-7 1,-5-4 0,9 8 0,-9 0 1,0-8 0,0 0 0,4 8 0,-4 3 3,0 1 1,-4 0 0,-5-4 0,0-1 2,5 1 0,-14 0 0,9 0 0,-4-4 0,0-4 1,-5 0 0,5 0 0,-4 0-12,4-4-9,-1 4 12,6-8-12,-6 4-91,14-8-25,-13 1-4</inkml:trace>
  <inkml:trace contextRef="#ctx0" brushRef="#br0" timeOffset="12955">3141 2372 1958,'-4'-7'87,"4"7"17,0 0-83,0 0-21,0 0 0,0 0 0,0 0 76,8 0 10,1-4 2,0 4 1,0 0-40,4-4-8,0 4-1,5 0-1,3-4 20,-3 4 4,0 0 1,3 0 0,1 4-52,0-4-12,0 4 0,-4 0 0,-1 3 0,-3-3 0,-1-4 0,0 8 0,0 8-226,0-5-38</inkml:trace>
  <inkml:trace contextRef="#ctx0" brushRef="#br0" timeOffset="13335.88">3624 2080 921,'0'0'82,"0"0"-66,0 0-16,4-8 0,0-7 240,1 11 45,-5 4 9,0 0 2,8 4-137,1-4-27,4 3-6,-4-3-1,4 0-55,5 0-11,-5 0-3,5 4 0,-5 0-42,4 4-14,-4-4 8,1 4-8,-1 0 34,0-5 3,9 9 1,-9-4 0,0 0-28,0-4-10,1 3 0,3-7 9,1 4-9,-10 0 8,-8-4-8,9 8 8,13-4-8,-9-8 8,-8-8-8,-5 12 8,0 20-8,0-5 0,0-3 0,-5 4 0,-3 3 12,3-3 3,5 3 1,-4 5 0,-9-1-16,8 0 0,5 5 0,5 3 0,-10 0-48,1 0-13,4-3-3,9-1 0,-1-4 52,1-3 12,-18-1 0,9 1 0,5-12-168,-1 3-30,-8-3-6,-5 0-2</inkml:trace>
  <inkml:trace contextRef="#ctx0" brushRef="#br0" timeOffset="13541.66">3733 2298 345,'0'0'15,"0"8"4,-4-4-19,4-4 0,0 0 0,0 0 0,0 0 404,0 0 76,4-8 16,5 4 4,0-4-288,4 5-58,0 3-11,5-4-3,-1 4-88,5 0-19,0-8-3,0 8-1,0-4 1,4 8 0,1 4 0,-5-8 0,-22 0-21,13 0-9,9 0 8,0 0-857,-22 0-172</inkml:trace>
  <inkml:trace contextRef="#ctx0" brushRef="#br0" timeOffset="14417.42">4260 1838 1094,'8'31'48,"-8"-23"11,-4-8-47,4-4-12,0 4 0,-4-4 0,4 0 168,0-3 32,-5-1 7,5 8 1,0 0-90,0 0-18,0 0-3,0 0-1,0 0-44,-4 8-8,0 11-3,4 1 0,-5-1-13,5 8-4,0-3 0,-4 7 0,4-4-24,4 5 0,-4-1 0,5 8 0,-1 4 8,0 0-8,1 3 12,3-3-4,1 0-8,0 4 0,4 4 0,0-1 0,1-3 0,-1-12-9,0-15 9,0 7-13,5 0-2,-5-3 0,0-13 0,0 1 0,0-8-154,0 0-31,1 0-7</inkml:trace>
  <inkml:trace contextRef="#ctx0" brushRef="#br0" timeOffset="14823.59">4492 2111 345,'0'0'31,"0"0"-31,0 0 0,5-4 0,-1 0 262,0 0 46,5 1 10,-4-5 2,-5 8-161,8 0-32,5 4-7,-4-4 0,0-4-40,4 4-8,5-4-2,-5 4 0,-13 0-13,9 4-2,-1 0-1,6 0 0,-1 7-24,0-3-5,-9-4-1,5 8 0,4-5-14,-4 5-10,-9 0 12,4 3-12,1 1 0,-5 4 0,-5-1 0,-3 1 0,3-5-35,1 5-7,-1-1-2,-3 1 0,-5-9-12,-9 5-4,13-1 0,9-15 0,0 8 25,0-8 5,-9 0 1,5 8 0,-1-4 15,1 0 3,-5 0 1,5-4 0,4 0 23,0 0 5,-5-12 1,1 4 0,0 4 4,4 4 1,0 0 0,0 0 0,0-11 4,0 11 0,17-4 1,-4 0 0,-13 4-5,13-4 0,1 0-1,-1 4 0,9 4 1,0 0 0,-9 0 0,4 0 0,5-4-13,0-4-3,-4 0 0,4 0 0,-5 8-8,1 0 0,-1 0 0,-3-4 8,-1 4-58,0-4-12,-13 0-2,0 0-615,0 0-122</inkml:trace>
  <inkml:trace contextRef="#ctx0" brushRef="#br0" timeOffset="15130.94">4913 1920 288,'0'-8'12,"0"4"4,5 4-16,-5 0 0,4 0 0,1 4 0,-1 4 323,0-4 61,5 0 13,0 4 3,-5 3-245,5 1-49,0 0-10,0-1-1,-1 1-16,1 0-3,0 0-1,0 3 0,4 5-20,0-5-4,-4 5-1,0-1 0,4-3-22,0 3-4,-4 1 0,-1 3-1,1-7-7,0 3-2,0-3 0,0 3 0,-1 9-14,-3-13 9,3 9-9,1-1 8,-9 4-8,5 5 0,-5-1 0,4-8 8,0-3-8,-4-5 0,-8 5-12,3 3 12,1 8-63,-1-3-5,-3-9 0,3-7-676,-3-4-134</inkml:trace>
  <inkml:trace contextRef="#ctx0" brushRef="#br0" timeOffset="15498.74">5019 1807 1728,'0'0'76,"0"0"16,8-4-73,1 0-19,-9 4 0,9 0 0,0-4 106,0 0 18,-5-3 3,5 3 1,-9 4-52,13-4-9,-4 0-3,-1 4 0,-8 0 0,14 0 0,-1 0 0,0 0 0,-4 4-51,-9-4-13,0 0 0,13 4 0,0 7 0,-9 1 0,-4 4 0,5-5 0,-1 9 0,-4-12 0,-4 11 0,-1-3 0,1-5 0,0-3 0,-1 4 0,1 0 0,-1-5 0,1 1 0,4 4 0,0-12 0,0 0 0,0 0 0,0 8 0,0-8 0,4 8 0,-4-8 0,9 7 0,0 1 0,4-8 0,-4 0 0,4 0 0,0-8 0,0 8-13,1-4-6,3 1-1,-4-5 0,5 4 20,-5 0 0,5-4 0,-1 4 9,1 0-140,-1 0-28,14 4-5,-9 8-2</inkml:trace>
  <inkml:trace contextRef="#ctx0" brushRef="#br0" timeOffset="16101.11">5738 2228 172,'0'0'16,"0"-4"-16,-4-4 0,4 5 0,0 3 356,0 0 69,0 0 14,0 0 2,-5-8-258,5 8-52,0 0-11,0 0-1,0 0-44,0 0-9,0 0-2,0 0 0,9 0-23,4 0-5,-4 0 0,4 4-1,0 0-5,1-1-1,-1 1 0,4-4 0,-4 4-29,5 0 0,-5-4 0,5 0 0,-5 4 0,4-4 0,1 0 0,0 0 0,-5 4 0,-4 0 0,-9-4 0,0 0-10,8 0-66,-8 0-12,0 0-4,0 0-985</inkml:trace>
  <inkml:trace contextRef="#ctx0" brushRef="#br0" timeOffset="16375.14">5769 1928 460,'0'0'41,"0"0"-33,0 0-8,0 0 0,0 0 238,0 0 46,0 0 8,0 0 3,9 4-139,-5 4-28,-4 3-6,4 1-1,1 0-45,-1 7-10,1-11-2,-1 11 0,5 1 0,-5-1 0,5 1 0,-5-1 0,5 9 0,-5-5 0,5 1 0,-4 3 0,-1-8-64,0 1-12,5-1-4,0 5 0,-5-1 16,5 4 0,-4-3 0,-1 3 0,5-11-10,-5-1-6,-4-7 0,9 8-1,-9-9-139,4-3-28,-4-4-6,0 0-747</inkml:trace>
  <inkml:trace contextRef="#ctx0" brushRef="#br0" timeOffset="16812.89">6111 1955 403,'0'0'36,"0"0"-36,0 0 0,13 0 0,-13 0 284,9 0 51,0-4 9,4 0 3,-4 4-171,4 0-35,-4 0-6,4 4-2,0 0-49,-4 0-11,4 4-1,-4 0-1,4-4-22,0 3-4,-4 5-1,0 0 0,4-4-19,-9 3-4,5 1-1,-5 4 0,5 3-11,0 1-9,-9-5 12,0-3-12,4 3 8,-4-7-8,0 8 0,-4-1 0,-1 5-20,5-1-12,-8-3-1,-1 7-1,0 5-47,0-13-10,1 5-1,-6-1-1,1-7 24,5-4 5,-6 0 0,6 3 1,-6-7 15,6 0 2,-6 0 1,6-4 0,-1 0 21,5 4 4,-5-4 0,9 0 1,-5-8 29,5 0 6,-4-3 0,4 3 1,0 8 22,0 0 4,0 0 1,13-4 0,0-4-1,5 4 0,-5 0 0,5 4 0,-1 0 5,-4-4 2,5 0 0,-1 1 0,1 6-10,-5 1-1,5-4-1,-5 4 0,4-4-16,-3 4-3,-6-4-1,1 4 0,0-4-18,0 0 0,4 0 8,-13 0-8,0 0-117,0 0-27,9 0-6</inkml:trace>
  <inkml:trace contextRef="#ctx0" brushRef="#br0" timeOffset="17104.9">6515 1787 1868,'0'0'83,"0"0"17,0 0-80,0 0-20,0 0 0,0 0 0,0 0 106,0 0 18,-5 4 3,5-4 1,0 0-32,-8 4-5,3 8-2,1 0 0,4 3-72,0 5-17,-5-1 0,5 12 0,5 1 0,-1-1 0,-4 4 0,0 0 0,0 0 0,5 0 0,-1 0 0,0 0 0,1-7 20,4 3-1,-1 4 0,5-8 0,1 1-31,-1-5-5,4 0-2,-4 1 0,1 11-113,-1 0-24,0-4-4,-4-4-856</inkml:trace>
  <inkml:trace contextRef="#ctx0" brushRef="#br0" timeOffset="17525.09">6708 1986 1267,'4'8'112,"-4"-8"-89,0 0-23,0 0 0,13 0 136,-4-8 24,4 4 4,0 1 0,-4-1-48,4 4-11,-4 4-1,4-4-1,-4-4-37,4 8-7,-4-1-2,4 1 0,-4-4-21,4 0-4,-8 8 0,3-4-1,1 8-19,-5-4-3,-4 3-1,5 1 0,-5 4-8,0-5 0,-5 1 0,1 4 8,0-5-34,-1 5-7,-3-1-2,3-7 0,1 4-7,-5 4-2,0-1 0,0-7 0,5 0 10,0 0 2,4-8 0,-5 3 0,5-3 24,0 0 8,0 0 0,0 0 0,0 0 0,0 0 20,0 0-2,0 0-1,0 0 24,0 0 5,0 0 1,0 0 0,0 0-11,5-3-1,3-1-1,6 0 0,-6 0-5,6 0-1,-6 0 0,5 0 0,1-4-18,3 1-10,1-1 10,-5 4-10,0 0 32,0 8 0,5-4 0,-5 0 0,0-4-32,0 0-10,-4 8 0,4 0 0,0 0-111,-8 0-23,-5-4-4,8 0-916</inkml:trace>
  <inkml:trace contextRef="#ctx0" brushRef="#br0" timeOffset="17798.89">7059 1667 691,'0'0'61,"0"0"-49,0 0-12,0 0 0,0 0 270,0 0 51,0 0 11,0 0 1,0 0-163,0 0-33,9 7-6,-5 5-2,5 8-38,-1-9-8,1 9-2,0-5 0,0 5-25,4-1-4,0 1-2,-4 3 0,-5 8-15,9 1-3,1-1-1,-1 0 0,0-4-31,-4-3-21,4-1 3,0 1 1,-4 3 41,0-4 9,-1 8 2,1 1 0,-4-1-35,-1 8 0,0 4 0,-4-4 0,5 4-31,-10-1 0,5 1 0,-4-4-837,-5-4-167</inkml:trace>
  <inkml:trace contextRef="#ctx0" brushRef="#br0" timeOffset="19389.98">7445 2010 1792,'-5'-28'40,"1"25"8,4 3 1,0-4 1,-9 0-40,9 4-10,0 0 0,0 0 0,0 0 90,0 0 16,0 0 3,0 0 1,0 0-33,0 0-6,0 0-2,0 0 0,9 4-30,4 3-7,-4-3 0,4 4-1,0-4-11,5 4-3,-1 0 0,1-4 0,4 3-5,0-3-2,-5 8 0,1-4 0,0 0-10,-1-5 0,-4 1 0,0 0 0,-4-8 0,0 4 0,4 0 0,-4 0 0,-5 0-243,1-4-53</inkml:trace>
  <inkml:trace contextRef="#ctx0" brushRef="#br0" timeOffset="19648.25">7515 1752 1152,'0'0'102,"0"0"-82,0 0-20,0 0 0,0 0 150,0 0 26,0 0 4,0 0 2,0 0-57,0 0-11,0 0-2,13 12-1,-8 0-43,3-1-8,1 5-1,0 0-1,0-5-17,-1 9-3,1-1-1,0 5 0,0-1-17,0 4-3,-5 1-1,5-1 0,-5-4-8,5 9-8,-5-5 9,5-4-9,-9 1 8,4-5-8,1 1 0,-1-5 0,-4 5-31,5-8-12,-1-1-2,-4-3-1,0-8-199,0 0-40</inkml:trace>
  <inkml:trace contextRef="#ctx0" brushRef="#br0" timeOffset="20002.43">7791 1768 576,'0'0'51,"0"0"-41,0 0-10,0 0 0,0 0 241,0 0 47,0 0 8,0 0 3,0 0-143,0 0-29,0 0-6,0 0-1,5 12-38,-1-5-8,1 5-2,-1 4 0,0-5-22,5 1-5,-9 8-1,5-1 0,-1 1-24,-4 3-6,4 0-1,1-3 0,-5 3 12,4-3 3,0-1 0,1-3 0,-1 0-28,1-1-14,-1 1 2,-4-5 0,4 1 12,-4-8 16,0-4-3,0 0-1,0 0-12,0 0 0,0 0 0,0 0 0,0 0 0,0 0 0,0 0 0,0 0 0,0 0 45,0 0 7,5 0 0,4-4 1,-9 4-28,8-4-5,-8 4-2,9-8 0,4 5-18,-4-5 0,0 8-13,0-4 5,4-4 8,0 4 9,0 0-1,-4 4-8,4 0 0,-4 0 0,-9 0-10,9 4 10,4 0 0,0-4 0,-4 0 0,-9 0 8,0 0-16,8 8-4,1-4-1,0 4 0,-9-8-46,0 0-9,0 0-1,0 0-734,0 0-146</inkml:trace>
  <inkml:trace contextRef="#ctx0" brushRef="#br0" timeOffset="20276.14">8002 1760 1728,'0'0'38,"-4"8"8,4-8 2,0 0 0,-5 0-39,5 0-9,0 0 0,0 0 0,-4 12 104,4-12 20,0 7 3,0-7 1,-5 8-25,5-8-5,0 0-1,5 12 0,-10 7-53,5 9-10,5-1-2,-1 0-1,-4 5-9,0-5-2,0 4 0,0 4 0,0-8-32,0 1-6,5-1-2,-1-4 0,-4 1 42,4-5 8,1 1 2,4-5 0,-5-3-32,5-4 0,-5 0-13,1 3 4,3-3-59,-3 4-12,-5-12-3,8 8-677,1-4-136</inkml:trace>
  <inkml:trace contextRef="#ctx0" brushRef="#br0" timeOffset="20649.78">8221 1858 864,'-4'23'38,"0"-19"8,4-4-37,0 0-9,0 0 0,0 0 0,-5 0 266,1 8 51,4 11 11,0-7 1,-5-4-208,5-8-41,0 0-9,5 15-2,-1 13-29,5-5-7,-5-3-1,5-5 0,0 1-12,4-1-4,-4 5 0,4-5 0,-4 1-16,8 0 0,-3-5 0,-1 1 0,0 0 0,0-1 0,5 1 0,-5-4 0,0-12 0,0 0 0,-4 0 8,4 0-8,-4-3 13,0 3-1,-5-4 0,5 0 0,-5-4 10,0-3 2,1-5 0,-1 1 0,1-5 14,-5-3 3,-5 0 1,5-1 0,-4 1 0,-1-4 0,1 4 0,-5-1 0,1 9-15,-1-12-3,-4 7-1,4 5 0,-9-1-9,1 5-2,-1 3 0,1 4 0,-1 0-12,-4 4 0,0 4 0,5 0 0,-5 4 0,9 4 0,-5 4-12,5 0 12,4 3-34,-4-3 0,4 3 0,0 1 0,1 7-45,3 1-9,5-5-1,0 1-715,0 3-142</inkml:trace>
  <inkml:trace contextRef="#ctx0" brushRef="#br0" timeOffset="22455.44">991 3558 1324,'0'0'118,"0"0"-94,0 0-24,0 0 0,0 0 100,0 0 16,-9-4 4,5 4 0,0 4-6,4-4-1,0 0 0,0 8 0,4-4-53,0 0-12,5-1-1,-9-3-1,0 4-17,9 0-3,0-4-1,-1 4 0,-8-4-25,14 4 0,-1-4 0,0 4 0,0-4 56,0 8 7,0-4 1,1 3 0,-1-7-76,4 4-16,-8 0-2,4-4-1,0 8-1,1 0-1,-6 0 0,-8-8 0,9 4-174,-9-4-34,0 0-7</inkml:trace>
  <inkml:trace contextRef="#ctx0" brushRef="#br0" timeOffset="22723.95">1000 3776 1036,'0'0'92,"0"0"-73,0 0-19,0 0 0,0 0 157,0 0 28,0 0 6,0 0 1,0 0-52,0 0-9,0 0-3,0 0 0,0 0-51,13 0-10,0 4-3,-4-4 0,4 0 0,5-4 0,-9-3 0,4 7 0,4 0-51,5 3-13,-4 1 0,4 0 0,0-4-48,4-4-13,-9 4-3,5 4-1049</inkml:trace>
  <inkml:trace contextRef="#ctx0" brushRef="#br0" timeOffset="23735.94">2066 3480 576,'9'19'25,"-9"-19"6,0 0-31,0 0 0,-5-7 0,1-1 0,4 0 282,0 4 50,0-8 11,-9 9 1,1-5-192,3 0-40,-8 0-7,4 4-1,0-4-19,1 8-3,-6-3-1,6 3 0,-1-4-52,-4 4-10,4 4-3,-4-1 0,0-3-16,4 4 0,-4 0 0,4 0 0,5 0 28,-5 4 3,4 0 0,-3-4 0,8-4-76,0 7-15,0-7-4,0 0 0,0 0 52,0 0 12,4 8 0,5 0 0,0 0 0,-1-4 15,10 3-3,-9 1-1,4-4-11,0 4 0,5-4 0,-5 4 0,9-1 0,-5 1 0,5 4 0,0-4 0,-4 3 0,-1-3 0,1 4 0,4-4 0,-9 0 0,0 3 0,0 1 0,0 0 8,0 7-8,-4 1 8,-9 3-8,5-3 8,-1-1-8,-8 1 12,-1-1-12,5 4 12,0 1-12,-9-5 8,1-7-8,-1-4 8,0 0-8,0-4 8,-4-1-8,4-6 8,1 3-8,-10-8 8,5-4-8,0 4 8,4 0-8,-4 1 0,4-5 0,-8 0 0,3-3 12,6-1-4,3 4 0,-4-3 0,1-1 4,3 1 1,1-5 0,4 4 0,4 1-1,-4-1-1,0-3 0,5-1 0,3 1-3,6-1-8,-10-3 12,9 3-4,-4 5-8,4-1 0,-4 4 0,4 1 0,0 3 0,0 0 0,0-4 0,1 9 0,-6-1-19,1 0-2,0 0-1,4 4 0,0 0-181,-4 4-36,4 0-7</inkml:trace>
  <inkml:trace contextRef="#ctx0" brushRef="#br0" timeOffset="24591.43">2645 3644 1152,'0'0'102,"0"0"-82,0 0-20,0 0 0,0 0 147,0 0 25,0 0 4,0 0 2,0 0-33,0 0-6,0 0-2,0 0 0,0 0-57,0 0-11,0 0-2,0 0-1,13 0-17,0 4-3,9 0-1,-8-4 0,8 0-19,-5 0-4,5 0-1,0 3 0,0-3-10,-5 0-3,5 0 0,-4 4 0,-1-4-8,1 4 0,-5-4 0,0 0 8,5 0-91,-9 0-18,4-4-4</inkml:trace>
  <inkml:trace contextRef="#ctx0" brushRef="#br0" timeOffset="25737.91">3404 3496 979,'5'-28'43,"-5"20"9,0 5-41,0 3-11,0-4 0,0 4 0,0 0 140,8-8 25,-3 4 6,3-4 1,1 4-61,0 0-12,4 4-3,-4-4 0,4 4-33,0-3-7,5 3-2,-5 0 0,0-4-18,0 4-3,1 0-1,-1 4 0,0-1-8,0 1-3,-4 4 0,4 0 0,-4 0-9,-5 0-1,0 3-1,5 1 0,-9 0-10,0 7 12,0-3-12,-4 3 12,-1-3-12,1-1 0,0 9 0,-5-1 0,-4 1-17,4 3-6,0 0-1,-4-7 0,0-9-8,4 1-1,-4 0-1,4-4 0,-4 3 18,0-3 4,4-8 1,-4 4 0,4 4 11,-4-4 0,4-4 0,0 0 0,1 0 15,8 0-2,-5-4 0,5 4 0,0 0 14,0 0 2,0 0 1,0 0 0,0 0-13,9-8-2,0 4-1,4 0 0,0 0 8,0-3 2,5 7 0,-1 3 0,5 1 4,-4 0 2,-1-8 0,5 4 0,-4 4-12,-1-4-2,1 0-1,4 0 0,-4 0-15,-1 0 8,1 0-8,4 4 0,-1 0-36,1 4-14,-4-4-2,0-4-1,3 0-163,1-4-32,13-12-6,-21 1-2</inkml:trace>
  <inkml:trace contextRef="#ctx0" brushRef="#br0" timeOffset="26211.93">4062 3566 518,'0'0'46,"0"0"-37,0-12-9,0-4 0,0 5 242,0-5 46,-4 1 10,4-1 2,0 4-107,-5 4-21,-3 1-4,-1-5 0,0 0-44,0 4-8,5 1-1,-5-1-1,0 4-46,1 0-10,3 0-2,-8 4 0,4 0-29,-4 0-7,-4 8 0,3-4-1,6 4-19,-1-1 0,0 1 0,0 4 0,1 0-12,3-5 12,1 9-13,4-4 5,4-4-6,1 3-1,-5 1 0,8 0 0,6-5 15,-6 1 0,-3 4 0,3 0-9,14-5-23,-8 1-4,3 0 0,-12 4-1,-1-4 51,5 3 10,13 1 3,-9-4 0,-4 0-27,-1-1 0,10-3 0,-1 4 0,1 4 0,-5-1 0,0 1 0,0 4 0,5-8 0,0 3 0,-18 5 0,4-4 0,5 3 0,-5 5 0,-4-5-12,-4 1 12,-1 3-31,1 1 2,4-1 0,-9-3 0,-4-4-7,0-1-2,8 1 0,-3-4 0,-5-4 14,-1 0 4,1-4 0,4-4 0,-4 0 9,4-4 3,1-8 0,-1 1 0,-4-5 8,8 1 14,5-1-3,-4-3-1,0 0 6,4 3 2,4-7 0,-4 3 0,4-3 0,-4 8 0,0-5 0,0 5 0,5-1-2,4 8-1,8-3 0,1-1 0,-5 5-15,4-1 0,-3 4 8,3-4-8,5 1-113,0-1-26,-5-4-5</inkml:trace>
  <inkml:trace contextRef="#ctx0" brushRef="#br0" timeOffset="26676.79">4453 3659 1267,'-5'-23'112,"5"19"-89,0 4-23,0 0 0,0-8 132,5 0 23,-5 8 4,9-3 1,-1-1-52,1 0-9,-9 4-3,13 0 0,5-4 26,-1 0 5,-4 4 1,5-8 0,0 0-100,-1 4-19,1 8-9,-10-4 8,6-4 4,-6 4 1,6-3 0,-1 3 0,0-4-24,-4 4-5,4 4 0,4-1-1,-3-3-61,-6-3-12,-8 3-2,9 0-637,9 0-127</inkml:trace>
  <inkml:trace contextRef="#ctx0" brushRef="#br0" timeOffset="26918.2">4580 3371 1209,'0'0'108,"0"0"-87,-4-4-21,-1-4 0,1 0 145,4 4 25,-5-3 5,5 7 1,0 0-13,0 0-3,0 0 0,0 0 0,0 0-100,0 0-20,5 7-4,4 5 0,4 4-6,0-1-1,-4 5 0,-1 3 0,-3 1-29,-1 3 0,1 0 0,-5 4 0,0-7 9,8 3-9,1 0 8,0 1-8,-5-1 0,5-4 0,4 1 0,-8-5 0,3 1-161,1 3-25,0-7-5</inkml:trace>
  <inkml:trace contextRef="#ctx0" brushRef="#br0" timeOffset="27302.8">4962 3371 1728,'-5'-16'76,"5"8"16,0 1-73,0 7-19,0 0 0,0 0 0,0 0 96,0 0 16,0 0 4,9 11 0,-5 1-32,1-4-7,-1 3-1,1 1 0,-1 4-42,-4-5-9,0 5-1,4 0-1,-4 3-14,0-7-9,0-12 12,5 15-12,-1 1 0,-4 0 0,0-5 0,0 1 0,0-12 8,0 0-8,0 0 0,0 0 0,0 0 8,0 0-8,0 0 0,0 0 0,0 0 0,0 0 0,5 12 0,-5-12 0,0 0 12,0 0-4,0 0 0,0 0-8,8 0 19,1 0-3,-9 0-1,9 0 0,-5-8 0,9 8 0,-4 0 0,0-4 0,0-4-15,-1 4 0,1 0-12,4 1 12,1 6 9,-1 1 9,-4 0 2,4 0 0,0 4-20,0-4 0,0 4 0,-4-1 0,0-3-10,0 0-9,-9-4-1,8 8-1,-8-8-114,13 4-22,-4 4-5,-9-8-853</inkml:trace>
  <inkml:trace contextRef="#ctx0" brushRef="#br0" timeOffset="27563.73">5146 3308 1634,'-9'-19'72,"9"19"16,0 0-71,0 0-17,0 0 0,0 0 0,0 0 129,0 0 23,0 0 4,0 12 0,0-5-24,0 5-6,5 4-1,-1-1 0,0-3-100,1 4-25,3 3 0,-3 4 0,-1 9 56,1-5 7,-5 4 1,4-4 0,9 1-52,-8 3-12,-5 0 0,4 0 0,5-3 0,-5-5 0,5-11 0,-5 7 0,1 12-48,-1 1-13,0-9-3,1 0-751,-1-3-150</inkml:trace>
  <inkml:trace contextRef="#ctx0" brushRef="#br0" timeOffset="28206">5523 3359 1324,'0'0'59,"0"0"12,0 0-57,0 0-14,0 0 0,0 0 0,0 0 144,0 0 25,0 0 6,13 4 1,-4 0-64,4-4-12,0 4-2,1-4-1,3 0-53,-4 4-10,1 3-2,3-3-1,1 0 26,-1-4 6,-4 0 1,5 4 0,-5-4-64,5 0 0,-5 0-16,0 0 3,0 4 13,0 0 0,-4-4 0,0 0 0,-9 0-88,9 0-25,-9 0-5,0 0-926</inkml:trace>
  <inkml:trace contextRef="#ctx0" brushRef="#br0" timeOffset="28463.37">5686 3141 633,'0'0'28,"0"0"6,0 0-34,0 0 0,0 11 0,0-11 0,0 0 338,0 0 61,0 0 12,0 0 2,4 12-248,0 0-49,1 3-11,3 5-1,-3-1-52,-1 1-9,1 3-3,3 5 0,1-1-13,-4 0-3,-1 0-1,5 1 0,-5-1-13,1 4-2,-1 0-8,0-7 12,1-9-31,3 1-6,-3-4-2,-1 3 0,1 5-81,3-1-16,1-3-3,-4-4-581,-1-5-116</inkml:trace>
  <inkml:trace contextRef="#ctx0" brushRef="#br0" timeOffset="28837.98">6010 3129 2001,'0'0'44,"0"0"8,0 0 3,0 0 2,0 0-45,0 0-12,0 0 0,0 0 0,5 4 100,-5-4 19,0 0 3,0 0 1,4 12-64,-4-5-13,-4 1-2,4 8-1,0 7-23,4-3-5,-4 3-1,0-3 0,0-1-14,0-3 0,0 3 0,0 1 0,0-9 0,0 1 0,0-4 0,0 4 0,0-12 0,4 7 0,-4-7 0,0 8 0,9 0 0,-9-8 0,0 0 0,0 0 0,0 0 0,0 0 9,0 0-9,0 0 8,0 0-8,5 4 0,3 4 0,1-1-11,0-7 25,0 0 5,-1 0 1,6 0 0,-1-3-2,0-5 0,0 4 0,5 0 0,-1 4-6,-4-4-2,5 0 0,-5 0 0,0 0-10,5 0 0,-5 4 9,-4 0-9,4 0 8,-4-3-8,-1 3 8,-8 0-8,9 3 0,-4 1 0,3-4 0,-8 0 0,0 0-47,0 0-7,5 8-2,-5-8-752,0 0-150</inkml:trace>
  <inkml:trace contextRef="#ctx0" brushRef="#br0" timeOffset="29079.87">6203 3109 1497,'0'0'66,"0"0"14,0 0-64,0 0-16,0 0 0,0 0 0,0 12 136,0 0 23,-4 0 5,4-1 0,0 1-58,0 4-12,4 3-2,1 1-1,-5-5-22,4 1-4,0-1-1,1 5 0,-1 3-18,1-3-4,-1 3-1,0 1 0,1-1-23,-1-4-5,-4 1-1,5-1 0,-1-3-12,0 0 0,1-1 8,-1 1-8,0-1-18,5 13-6,0-9-2,-9-19 0,0 0-180,9 8-36,-9-8-7</inkml:trace>
  <inkml:trace contextRef="#ctx0" brushRef="#br0" timeOffset="29469.86">6414 3262 1616,'-9'-12'72,"9"12"14,0-12-69,0 4-17,-4-3 0,4 11 0,0 0 142,0 0 25,0 0 5,0 0 0,0 0-68,0 0-15,-5 11-2,5 5-1,-4 0-45,0 3-9,8 4-1,0 1-1,1-5-17,-1 5-3,0-1-1,5-3 0,0-1-9,0 1 0,0-5 0,-1 1 8,10-1-8,-5-3 0,0-4 0,5 8 0,-1-5 0,1-7 0,-1 4 0,-3-4 0,-6 0-8,5-4-4,-4 0-1,4 0 0,1-4 34,-6 0 7,-3 0 2,4-4 0,-5-3-12,0-1-2,1-4-1,-5 1 0,4-1 2,-4 0 1,-4 1 0,4-5 0,-9 1 10,5-1 1,-5 1 1,0-5 0,-4-3-7,0 4-2,-1-1 0,-3 5 0,-1-5-5,1 9-2,-1-5 0,10 9 0,-6-5-14,1-3 0,0 11 0,0 0 0,0 4 0,4 8 0,-4 0 0,0 4 0,8 3-18,-4 5 0,1 3 0,3 5 0,1 7-28,4-4-6,-4-3 0,4 3-1,4 0-155,0 1-32</inkml:trace>
  <inkml:trace contextRef="#ctx0" brushRef="#br0" timeOffset="65780.11">6949 3063 230,'0'0'20,"0"0"-20,0 0 0,0 0 0,0 0 290,0 0 54,-4-12 10,4 12 2,-5 12-195,5-5-39,0-7-8,0 0-2,0 0-46,0 0-10,0 0-1,0 0-1,0 0-14,9-3-2,4-9-1,0 0 0,-4 0-14,4 9-3,1 6-1,-1 1 0,4-11-7,-4 3-2,1 0 0,3 4 0,1 0-10,-1 8 0,-4-1 0,5-3 8,-1-8-8,-3 0 0,3 1 0,-4 3 0,-4-4-23,0 8-6,0-1-2,-9-3 0,0 0-158,0 0-32,8 16-7,-8-16 0</inkml:trace>
  <inkml:trace contextRef="#ctx0" brushRef="#br0" timeOffset="66006.78">7024 3258 230,'-5'11'20,"5"-11"-20,-4 8 0,4-8 0,0 0 292,0 0 53,0 0 11,0 0 3,0 0-198,0 0-39,0 0-8,4 4-2,-4-4-39,13 4-8,-4-4-1,0 0-1,-9 0-3,13 0-1,0-4 0,0 0 0,-4 4-23,4 0-5,1 0-1,3-4 0,1 0-19,-1 4-11,-4-4 12,1 4-12,3-3-10,-4 3-9,0 0-1,1 0-707,-1-8-141</inkml:trace>
  <inkml:trace contextRef="#ctx0" brushRef="#br0" timeOffset="66292.89">7111 2774 921,'0'0'82,"0"0"-66,0 0-16,0 0 0,0 0 225,0 0 42,0 0 8,0 0 1,0 0-160,0 0-33,0 0-7,0 12 0,0-1-1,5 1 0,-1 4 0,-4-5 0,0-3-35,5 8-8,-5-1 0,0 1-1,4 4-13,-4-1-2,4 4-1,1 13 0,-5-1-15,4 4 9,-4 4-9,9-1 8,-5 1-8,1-4 0,-1 0 0,0-4 8,-4-3-20,5-9-4,4 0 0,-5-3-1,0-1-55,5 9-10,4-20-2,-8-5-631,-5-3-125</inkml:trace>
  <inkml:trace contextRef="#ctx0" brushRef="#br0" timeOffset="66606">7423 2953 1850,'0'0'82,"0"0"17,0 0-79,0 0-20,0 0 0,0 0 0,0 0 107,0 8 17,-4 0 4,-1 0 1,5-8-51,-4 12-10,4-1-3,0 1 0,-5 0-28,5 11-5,0 4-2,5-3 0,-1-13-19,1 5-11,3 19 12,1-4-12,4 4 0,-4-7 0,9 3 0,-1-8 0,1-3 0,-1-1 0,1 1-9,4-8 9,-5-5 0,1-3-8,-5 0 8,0-4 0,5 0 0,-10-8 0,6-7 0,-6-1 0,-3-7 8,4-5 0,-5-7 0,0-4 0,-4 0 12,-4 4 4,4 4 0,-4 0 0,-5 4 6,0-1 2,0 5 0,-4-1 0,-4 9-32,-1-1 0,-4 5 0,0 3 0,-4 0 20,4 0 5,-5 8 1,1 0 0,0 0-26,4 8 0,0 0-14,9 3 5,0 1-59,-1 8-11,1 3-2,5 4-743,3 1-148</inkml:trace>
  <inkml:trace contextRef="#ctx0" brushRef="#br0" timeOffset="74906.42">4286 4498 1944,'0'0'43,"0"0"9,0 0 1,-4-8 1,-1-8-43,1 9-11,4 7 0,0 0 0,0 0 74,0 0 13,-9-4 2,0 4 1,5 0-39,-5 4-8,5-1-2,-1 13 0,1 7-17,0-3-3,-1-1-1,1 1 0,-1 3-12,1 1-8,4 7 8,-4 0-8,4-7 0,0 7 0,0-4 0,0 8 0,4-8 0,-4-7 0,4 3 0,1-3 0,-1 7 0,1 4 0,3-3 0,1 11 0,-4-4 0,8 12 0,0-5 0,-4 1-8,-1-8 8,6 1-8,-6-9 8,1-4-8,4 5-20,-4-9-3,0-3-1,0-1 0,4-7-30,-9 4-6,5-4-2,0-1 0,-9-7-130,8 0-27</inkml:trace>
  <inkml:trace contextRef="#ctx0" brushRef="#br0" timeOffset="75254.08">4435 4868 979,'0'0'87,"0"0"-70,0 0-17,0 0 0,0 0 170,0 0 30,0 0 7,0 0 1,0 0-65,0 0-13,0 0-2,5-4-1,-5 4-51,13-4-9,-4 1-3,-1-1 0,-8 4-22,9-4-5,4 0-1,0 4 0,5-4-23,-5 4-5,-4 0 0,4 0-8,0 0 0,0-4 0,1 4 0,-6 0 0,5 0-110,-4 0-22,-9 0-5,0 0-864</inkml:trace>
  <inkml:trace contextRef="#ctx0" brushRef="#br0" timeOffset="75902.81">4685 4638 1958,'0'0'43,"9"8"9,-9-8 1,0 0 3,9 4-45,0 0-11,4 0 0,0 0 0,-4-1 54,-1-3 9,1 0 1,4 4 1,1 0-12,-6 0-2,5 0-1,-4-4 0,4 4-30,1 4-5,-6-4-2,6 0 0,-6-1 7,1 1 0,-9-4 1,9 8 0,-5 0-33,5 0-8,-5 0 0,-4 3-1,0 1 40,0 0 8,0-1 1,0 1 1,-4 0-29,-5 3-20,5 5 4,-5-1 0,0-7-23,1 0-4,-6 3-1,1-3 0,9 0 9,-9-1 2,-1 1 0,1-4 0,5-8-14,3 0-2,-4 0-1,1 0 0,-1 0 29,0-4 5,0 4 2,5-4 0,0 4 14,-5-8 16,0 4-3,9 4-1,0 0 16,0 0 2,0 0 1,0 0 0,0 0 5,0 0 0,0 0 1,9-3 0,4-9-8,0 8-1,-4 0-1,0 0 0,-1 0-6,10 4-1,-18 0 0,13-4 0,0 4-20,0 0 0,1 4 0,-1-4 8,-4 4-8,4-4 0,-5 4 0,6-4 0,-6 4 0,1-4 0,0 0 0,0 0 0,-1 0-39,-8 0-9,0 0-1,0 0-638,9-4-127</inkml:trace>
  <inkml:trace contextRef="#ctx0" brushRef="#br0" timeOffset="76284.45">4992 4412 1497,'0'0'66,"0"0"14,0 0-64,0 0-16,5 8 0,4-4 0,-5 3 106,0 1 18,5-4 3,0 12 103,4-1-133,-4 5-26,0 3-6,-5 1-1,13-5 0,-3 1 0,8 7-51,-9-4-13,0-3 0,4 3 0,1 8 0,0-7 0,-1-1 0,1-3 0,-5 7 0,0-4 0,-4 5 0,0-1 0,-5 12 54,0-4 8,5 4 2,-5 8 0,-4-8-52,0 0-12,0 0 0,-4 0 0,8-8-52,-8-4-14,0 1-2,-1-5-1,1-7-146,-5 3-29,-22 5-5,5-5-2</inkml:trace>
  <inkml:trace contextRef="#ctx0" brushRef="#br0" timeOffset="76794.17">5269 4287 1616,'0'0'72,"0"0"14,0 0-69,0 0-17,0 0 0,0 0 0,4-4 112,1 0 20,-5 4 3,8-7 1,1 3-45,0 0-9,0 0-2,-1 4 0,6-4-29,-1 0-7,0 4 0,-4 4-1,4-4-15,0 4-2,0 0-1,-4 4 0,0-1-11,-1-3-2,-8-4-1,5 8 0,4 0-11,-5 0 10,-4 3-10,0 1 10,-4 0-10,4 3 0,-14 1 0,6 0 0,3 3-39,-3-3 0,-1-9 0,-4 1 0,8 0 6,1 0 1,-1 0 0,-3-4 0,-1 3 16,0 1 3,5 0 1,-1 0 0,1-4 12,4-4 0,0 0 0,0 0-9,0 0 9,0 0 14,0 0-3,0 0-1,13 4-10,-4-4 0,4 0 0,-4-4 0,4 4 40,5 0 4,-5-4 0,4 4 0,1-4-25,-1 4-5,-3 0-1,3 0 0,-4 0-13,5 4 0,-5-4 0,0 4 0,-4 0-134,4-1-30</inkml:trace>
  <inkml:trace contextRef="#ctx0" brushRef="#br1" timeOffset="117219.87">5778 4974 1209,'0'-8'108,"0"4"-87,-5-4-21,5 4 0,-4-4 134,4 1 22,0 3 5,0-4 1,0 4-30,0 0-7,0-4-1,0 4 0,4 0-52,1 1-10,-1-1-2,5 0-1,-5 0-3,1 0-1,3 0 0,6 0 0,-6 0-44,5 0-11,-4 4 0,4 0 0,1-4 0,3 1 0,1-1 0,-1 0 0,1 4 0,-5 0 0,0-4 0,0 4 0,0 0 0,9-4 0,0 4 0,-13 0 0,4 0-31,0 0-8,-13 0-1,14 4-1,-6-4-47,1 0-8,-9 0-3,0 0-914</inkml:trace>
  <inkml:trace contextRef="#ctx0" brushRef="#br1" timeOffset="117546.86">5971 4685 1728,'0'0'38,"0"0"8,0 0 2,-5-8 0,1-4-39,0 5-9,-1-1 0,5 8 0,-4-8 104,4 0 20,0 0 3,0 8 1,0 0-56,-5-7-10,5 7-2,0 0-1,0 0-33,0 0-6,5 7-2,-1 5 0,1 0-18,-1 3 10,5 1-10,-5 0 8,1-1-8,3 1 12,-3-1-12,-5 5 12,4-1-12,-4 1 8,0-1-8,0 5 8,0-5-8,4 1 0,-4-8 0,0 7 8,5 1 22,-5-5 4,0-3 1,0-4 0,0 3-63,0-11-12,0 0-2,9 8-1,-9-8-7,4 8-2,0 4 0,-4-12 0,0 0-138,9-4-28,-9 4-6,13-8 0</inkml:trace>
  <inkml:trace contextRef="#ctx0" brushRef="#br1" timeOffset="118051.08">6287 4587 1267,'0'8'112,"0"-4"-89,0-4-23,0 0 0,0 0 155,0 0 26,0 0 6,0 0 1,0 0-51,13-4-9,-13 4-3,9-4 0,-9 4-45,8-4-10,5 8-2,-4-4 0,0 0 0,0 4-1,0-4 0,-1 4 0,-8-4-54,9 8-13,0 4 0,4 3 0,-4-3 0,0 0-15,-5-1 3,5 5 1,0 0 11,-5-1 0,-4 1 8,4-1-8,1 1 0,-5 3 0,0 5 0,-5-1 0,1 1-32,0-5-4,-1 5 0,-4-1-1,1 0-15,-1 5-2,4-9-1,-3 5 0,-1-5 11,5-3 1,-10-1 1,6-3 0,-1-8 30,0 4 12,-4-4-8,4-4 8,0-4 0,5 0 0,-5 0 0,5 0 8,4 4 5,-9-8 2,5 0 0,4-3 0,-5-1 28,5 0 5,0 1 2,5-1 0,-5 0-29,4 4-5,-4 8-2,0 0 0,9-4 40,-5 1 8,5-5 2,0 4 0,-1 4-52,6-4-12,-6 0 0,1 4 0,4 0 0,1 4 0,-1-4 0,-5 4 0,1-4 19,0 4 1,4 0 0,-4 0 0,4 3-32,-4-3-7,0 4-1,4 0 0,0-4-10,-4 0-2,-9-4-1,13 4 0,0-1-50,0-3-9,-13 0-3,0 0-666,0 0-134</inkml:trace>
  <inkml:trace contextRef="#ctx0" brushRef="#br1" timeOffset="118374.19">6655 4404 2307,'0'0'51,"0"0"10,0 0 3,0 0 0,0 0-51,0 0-13,0 0 0,0 0 0,0 0 79,0 0 13,0 0 2,0 0 1,0 0-25,0 0-5,0 0-1,-4 8 0,-5 8-64,5-1 0,-1 1 0,5 3-12,-4 9 12,4-1 0,-5-8 12,5 9-12,0 3 0,5 0 0,-5 0 0,0 0 0,4 1 0,1 3 8,-1 0-8,0 0 0,1 0 0,4-8 0,-5 5 0,5-5 0,4-4 0,0 5 0,5 11-12,-5-4 3,4 4 9,23 35 0,-14-27-9,-13-36 9,-4 1-47,4 0-5,0-5 0,1-3-1158</inkml:trace>
  <inkml:trace contextRef="#ctx0" brushRef="#br1" timeOffset="119675.53">6848 4794 1432,'0'16'64,"0"-8"12,0-12-60,0 0-16,0 0 0,0 0 0,0-4 120,0 4 20,5-4 5,-1 1 1,5 3-74,-5-4-14,1 4-3,3-4-1,-3 4-14,3-3-2,-3-1-1,8 4 0,-9 0-18,5 4-4,0-4-1,0 4 0,4-8-14,-4 4 9,-1 0-9,1 1 8,0 3-8,0 0 0,0 0 0,-1 0 8,5 0-8,-8 0 0,-5 0 0,13 3 0,-4 1-26,0-4-1,-9 0 0,0 0 0,8 4-53,-8-4-10,13 4-2,-4-4-1</inkml:trace>
  <inkml:trace contextRef="#ctx0" brushRef="#br1" timeOffset="120167.42">7147 4439 1494,'-9'20'32,"9"-16"8,0 7 0,0 1 3,4-8-35,1 4-8,-1-4 0,0-4 0,1 4 108,3-1 19,-8-3 4,5 0 1,4 4-53,-1-4-11,1 4-1,0 0-1,0 0-18,4 0-3,0 0-1,0 4 0,0-1-16,1 5-3,-1 0-1,0 0 0,0-1-24,0-3-9,-4 4 0,0 3 0,-5 1 58,5-4 12,-5 3 3,5-3 0,-5 0-84,-4-1-17,5 1-3,-1 0-1,-4-1 14,0 5 3,-4-4 1,-1 3 0,1-3 0,-5 4 0,5-1 0,-1 1 0,1-4-25,-5-1-6,1 5-1,-6-4 0,6-5 4,-6 1 1,6 0 0,-1-4 0,-4 4 50,4-4 0,0-1 0,9-3 0,0 0 0,-9 4 0,9-4 0,0 0 0,0 0 0,0 0 0,0 0 0,0 0-10,0 0 59,0 0 12,0 0 3,9-7 0,0-5-8,4 8 0,-4 0-1,4 0 0,0 0 14,-4 0 3,4 4 1,-4-4 0,4 1-58,0 3-15,0 0 0,1 0 0,3 0 0,-4 0 9,-4 3-9,4-3 8,-4 0-16,4 0-4,0 0-1,-4 0 0,-9 0-149,9 0-30,0 0-5</inkml:trace>
  <inkml:trace contextRef="#ctx0" brushRef="#br1" timeOffset="120468.1">7502 4346 691,'0'0'61,"0"0"-49,0 0-12,4 0 0,1 0 245,-5-4 47,0 4 8,0 0 3,8 4-132,1-4-27,0 0-4,4 0-2,-4 7-62,0 1-13,-1 4-3,1 0 0,4 7-16,-4 1-3,0 3-1,-5 0 0,5 1-13,0-1-3,0 5-1,-1-5 0,1 0-35,0 9-6,-5-5-2,5 0 0,-4 0 47,-1 1 9,5-1 1,-9 4 1,0-3-38,0-5 0,0 0 0,0 5 0,0-5-28,0-3-6,0-1-2,-5 1 0,1-1 0,4-3-1,-4-1 0,-5 1-726,4-4-145</inkml:trace>
  <inkml:trace contextRef="#ctx0" brushRef="#br1" timeOffset="121194.72">7870 4669 2188,'0'0'48,"0"0"11,0 0 1,0 0 1,-4-4-49,0-3-12,4 7 0,0 0 0,0 0 105,0 0 19,0 0 3,0 0 1,4-8-52,-4 8-9,4-8-3,10 0 0,-6 4-51,1 0-13,0 4 0,4 0 0,0 0 0,5 0 0,-5 4 0,-4-4 0,-1 4 0,1-4 0,0 0 0,4 8 0,-4-4 0,4-4 0,0 0 0,0 4 0,1 0 0,-6-4-10,1 0 2,-9 0 0,0 0-141,0 0-28,0 0-6,0 0-900</inkml:trace>
  <inkml:trace contextRef="#ctx0" brushRef="#br1" timeOffset="121474.5">7989 4346 1728,'0'0'76,"0"0"16,0 0-73,0 0-19,0 0 0,0 0 0,0 0 128,0 0 21,0 0 5,0 0 1,0 0-66,0 0-13,0 0-2,4 11-1,1 1-36,-1 4-7,-4-1-2,4 1 0,1 7-28,-1-3 0,1 3 0,-1 4 0,5 1 25,-5-5-1,-4 1 0,5 3 0,-1-4-24,0 1 8,1-5-8,3-3 0,-3 3 0,-1-3 0,1-4 0,-1-1 0,-4-3-30,4 0-5,1 4-1,-1-5 0,-4-7-61,0 0-13,0 0-2,0 0-592,0 0-119</inkml:trace>
  <inkml:trace contextRef="#ctx0" brushRef="#br1" timeOffset="121878.88">8292 4400 2178,'0'0'48,"0"0"9,4-11 3,-4 3 1,0 8-49,0 0-12,0 0 0,9-4 0,-9 4 87,4-12 14,1 4 3,-5 8 1,0 0-63,0 0-13,0 0-2,4 16-1,-4 11 23,4-3 5,-4 3 1,5 4 0,-5-4-39,4 1-8,-4-5-8,0 4 11,0 1-11,0-5 0,0-3 0,0-5 8,-4 1-8,4-4-9,-5-1 9,5-3-13,0-8 4,0 0 1,0 12 0,0-8 0,0-4 8,0 0-10,0 0 10,0 0-10,-4 7 10,4-7 0,0 0 0,0 0 0,0 0 0,0 0 0,0 0 0,0 0 8,0 0 1,0 0 1,9 0 0,-1 0 0,6-3 6,-6 3 0,1 3 1,0 1 0,0-8-4,4 4-1,-4 0 0,-1 0 0,1 8-12,-9-8 11,9 0-11,0 4 10,0 0-10,-9-4 0,8 4 0,1 0 8,-9-4-8,9 4 0,-9-4 0,0 0 0,0 0-44,0 0-2,0 0 0,0 0 0,9-4-160,-9 4-32,0 0-6</inkml:trace>
  <inkml:trace contextRef="#ctx0" brushRef="#br1" timeOffset="122164.92">8445 4537 1623,'-4'31'72,"4"-31"15,0 0-70,0 0-17,0-12 0,0 4 0,0 8 149,0 0 27,0 0 4,0 0 2,0 0-70,0 0-15,-5 8-2,5 4-1,0 0-32,0-1-6,0 1-2,0 4 0,0-1-28,0 5-6,0-5 0,0 1-1,0 3 3,0 1 1,0-4 0,0 3 0,0 1-23,0 3 9,0-4-9,5-3 0,-1 4 0,1-5 0,-5 1 0,4-1 0,0-3 0,1-4 0,-1 7-15,0-7 5,-4 0-31,0-8-7,0 0 0,0 0-1,0 0-116,14 0-23,-6-4-5,1-4-510,0 4-101</inkml:trace>
  <inkml:trace contextRef="#ctx0" brushRef="#br1" timeOffset="122539.87">8590 4564 2271,'0'0'50,"0"0"10,0 0 3,0 0 1,0 0-52,0 0-12,0 0 0,0 0 0,0 0 68,0 12 10,-4-1 2,4 5 1,-5 0-32,1-1-6,-1 5-2,5-5 0,0 5 5,5 3 1,-1-7 0,1 3 0,-1 1-59,0-1-11,5-7-2,0 4-1,0-1 18,-1-3 8,1-4-8,4 3 8,-4-3 19,0 0 9,-9-8 1,13 4 1,0-4-48,0 4-10,-4-4-1,0 0-1,0-4 30,-1-4 8,1 0 1,-4 1 0,3 3 14,-8-8 2,5 0 1,-5 1 0,0-1 3,0-4 1,0 1 0,0-1 0,0-3-1,-5-1 0,1 1 0,0-5 0,-1 1-13,-4-5-4,1 1 0,-5 4 0,8 3-3,-4 1-1,1 3 0,-1-3 0,-4 7-8,4 4 0,0 4 9,0 4-9,-4 4 0,0 0 0,4 8 0,-4 3 0,0 5-10,4 3-6,0 1-2,5 3 0,4 0-31,-4 4-7,4-3 0,4-5-1,0 1-136,5-1-27,0 4-6</inkml:trace>
  <inkml:trace contextRef="#ctx0" brushRef="#br0" timeOffset="68189.8">-794 4884 806,'-9'-63'36,"9"63"7,0-3-35,0 3-8,0 0 0,0 7 0,0-3 148,0 4 28,0 0 6,0 0 1,0 3-88,-5 1-18,5-4-3,0 7-1,0-3-16,5 4-3,-1-1-1,1 5 0,3 3-27,-3 8-6,-1 1 0,0 11-1,14-1-19,-14 1 10,5 4-10,-9 0 8,5-8-8,3 0 0,1-12 0,0 4 0,0-7 0,-5-9-17,5 1 4,0 0 1,-9-5 20,4-3 5,-4-8 1,0 0 0,0 0-14,0 0 0,0 0-12,0 0 12,0-12-20,0 1 2,-4-9 1,4 1 0,-14-5 8,6-3 9,3-4-13,1 0 5,-9-1 8,4 1 0,0-4 0,0 0 0,5 4 0,-9-4 0,8 0 0,5 3 8,-4 1 0,4 8 1,-4-4 0,8 7 0,-4 1-9,4-1 8,5 1-8,0 7 8,-5 4 15,5-4 2,-4 1 1,3 3 0,10 0-5,-9 4-1,4 0 0,0 0 0,0 0 7,0 4 1,5 4 0,-5-4 0,0 4-8,0 4 0,-4-4-1,0 4 0,4 0 2,-9-1 1,-4-7 0,5 12 0,-1 0-6,-4 3-2,0 1 0,-4 0 0,4-1-3,-9 1-1,-4-1 0,-5 5 0,5-1-2,-4 5 0,3-1 0,-7-7 0,3-5-8,0 9 0,10-1 0,-1-3 0,-13-8-16,13 0-4,-4-12-2,-5-4 0,14 4-42,0-4-9,4 0-2,0 1-593,4-9-120</inkml:trace>
  <inkml:trace contextRef="#ctx0" brushRef="#br0" timeOffset="68500.09">-281 4755 1688,'0'0'75,"-5"-4"15,-3 4-72,8 0-18,-5-4 0,5 4 0,-4-4 126,4 4 22,-4 0 4,4 0 0,0 0-52,-9 0-12,0 4-1,9-4-1,-9 4-46,5 4-10,-5 4-2,5-1 0,-1 5 0,1 4 0,0-1 0,-1 1 0,1 3-28,-1 0 0,5 1 0,0 3 0,0 4 0,0 4 0,0 0 8,5 4-8,-1 0 0,1 0 0,-1 4 0,5 0 0,4-8 0,-4 0 0,-1-7 0,6 3 0,-6 0 0,1-7-8,4-1 8,0 0 0,-4-3-45,4-1-3,1-3 0,-6 0 0,5-5-64,5-3-14,-14-4-2,-4-4-883</inkml:trace>
  <inkml:trace contextRef="#ctx0" brushRef="#br0" timeOffset="68733.9">-207 4974 1382,'-4'23'61,"4"-23"13,0 0-59,0 0-15,0 0 0,0 0 0,0 0 182,0 0 34,0 0 6,0 0 2,0 0-92,9 4-17,-9-4-4,13 0-1,-4 0-22,4 0-5,0 0-1,0 0 0,0 4-66,1 0-16,-6 0 0,14-1 0,-13 1-16,4 0-8,0-4 0,1 0-1,3 0 2,-4 4 1,0 4 0,1 0 0,-1-4-204,-4 0-41</inkml:trace>
  <inkml:trace contextRef="#ctx0" brushRef="#br0" timeOffset="69180.95">140 4837 1616,'0'0'72,"0"0"14,0-4-69,9-4-17,-5 4 0,5 1 0,0-5 114,4 4 19,-4-4 4,-1 8 1,6-8-53,-6 8-10,6 0-3,-1 0 0,-5 0-20,1 0-5,4 0-1,-4 4 0,0 0-25,4 0-5,-4 4 0,0 0-1,-5-5-7,5 5 0,-5 8-8,1-4 12,-5 3-2,4 1-1,-4 11 0,0-7 0,-4-1-9,-1 4 0,1 1-10,-1-1 10,-3 1-21,-1 3 1,9-4 1,-13 5 0,4 3-14,0-4-3,-13-11-1,9-5 0,4 1 4,-8-4 1,4 0 0,-5-4 0,5-4 19,4 4 4,-4-1 1,4-6 0,0-5 8,5 4 0,-9 8 0,8-12 0,1 0 0,4 8 14,0 0-3,0 0-1,4-12 10,1 1 1,8 3 1,-9-4 0,5 1 5,9 7 1,-5-4 0,0 0 0,5 4 3,-1-4 1,1 4 0,-1 1 0,5 3-10,-9 3-2,5-3 0,-5 0 0,5 0-20,-5 0 8,0 0-8,5 12 0,-10 8 0,-3-9-16,3-7 2,1 0 1,4-4-154,-8 0-30,4 4-7</inkml:trace>
  <inkml:trace contextRef="#ctx0" brushRef="#br0" timeOffset="69469.61">438 4607 1728,'0'0'76,"0"0"16,0 0-73,0 0-19,9-12 0,-4 8 0,3 4 106,1 0 18,0 4 3,0 0 1,-1 0-49,10 4-10,-9 4-1,4-1-1,-4 1-21,-1 4-4,6-1-1,-1 9 0,-4 3-17,4 0-3,-5 0-1,1 5 0,4 7-4,-4 0 0,4 0-1,-4 4 0,0-1-15,-5-3 8,1 4-8,-1 4 0,5 0 9,-9 0-9,0-4 8,0 0-8,0-4 0,0 7 0,-13-3-12,4-8 12,0 0-122,0-3-17</inkml:trace>
  <inkml:trace contextRef="#ctx0" brushRef="#br0" timeOffset="70384.86">956 4946 864,'4'8'76,"1"-8"-60,-5-4-16,0 0 0,4 0 92,-4 0 16,5-3 4,-1 3 0,0 0 12,5 0 4,-4 0 0,8 0 0,-5-4-52,6 4-9,-6 1-3,1-1 0,9-4 0,-14 4 0,9-4 0,0 0 0,1 8-51,-6-4-13,1 4 0,4-3 0,-4 3 0,0 0 0,0 0 0,-9 0 0,0 0 0,0 0 0,13 0 0,-13 0-651,0 0-125</inkml:trace>
  <inkml:trace contextRef="#ctx0" brushRef="#br0" timeOffset="70632.14">1026 5083 1652,'-9'23'73,"9"-23"15,0 0-70,0 0-18,0 0 0,0 0 0,9-12 112,-4 1 18,-1-1 4,5 8 1,-9 4-46,9-8-9,4-3-1,-13 3-1,0 8-17,13-4-3,0 0-1,5 4 0,-10 0-40,14-4-8,-13 4-1,9 0-8,-5 4 0,4 0 0,1 0 0,-1 8 0,1-5 8,-5-3-8,5 4 0,-1 0 0,5-8-174,-9-4-42,18-4-8,0 0-1</inkml:trace>
  <inkml:trace contextRef="#ctx0" brushRef="#br0" timeOffset="71344.13">1649 4685 172,'5'-4'16,"-5"-4"-16,-5 8 0,5 0 0,0-4 251,0 4 47,-4 0 10,4 0 1,0 0-137,0 0-28,-5 8-6,5-4-1,-4 4-70,0-4-15,4 4-2,-5-1-1,1 1 12,4 4 3,0 0 0,-4 3 0,4-3-14,0 7-2,0-3-1,0 3 0,0 5-33,0-5-6,0 9-8,0 3 11,0-4 0,0 8 0,0-4 0,0 8 0,4 4-19,0 4-4,5 0-1,0-4 0,0-8 13,-1-8 0,6 1 0,3-5 0,-8 0 0,0-3 0,4-1 0,0-3-9,5-8-32,-1 3-7,-8 1 0,8-4-1,-3-4-28,-1-4-6,4-4-1</inkml:trace>
  <inkml:trace contextRef="#ctx0" brushRef="#br0" timeOffset="71628.7">1895 5016 1728,'0'0'38,"0"0"8,0 0 2,0 0 0,0 0-39,0 0-9,0 0 0,0 0 0,0 0 114,0 0 21,0 0 4,9-3 1,4-5-71,-4 4-13,-9 4-4,0 0 0,8 0 9,6 0 2,-6 0 0,6 0 0,-6 0-38,5 0-7,-4 0-2,4 4 0,1 0-16,-1 3 8,0 1-8,0-4 0,0-4 0,0 4 0,1-4 0,-1 0-9,-5 0-43,6 0-8,-6 0-1,6 0-1,-6 0-184,1 0-37</inkml:trace>
  <inkml:trace contextRef="#ctx0" brushRef="#br0" timeOffset="72064">2294 4771 1659,'0'0'73,"0"0"16,0 0-71,0 0-18,0 0 0,0 0 0,0 0 117,0 0 20,13 0 4,-4 0 1,-9 0-59,13 0-12,-4 0-3,0 0 0,-9 0-20,13 4-4,-4 0 0,4-1-1,0 1-21,-4 0-4,0 4-1,-1 0 0,1-4-8,0 4-1,0 3-8,0 1 12,-5 0-12,0-1 9,1 1-9,-5 8 8,-5-5-8,1 1 0,4 7 0,0-3 8,-4-1-30,-5 1-6,0-5-2,5 5 0,-5 3-30,0 4-5,-4 12-2,0-7 0,4-17 19,0-3 3,-4-4 1,4-4 0,0-8 20,9 4 5,-8 4 1,3-4 0,5 0 18,0 0 0,-8 0-8,8 0 8,0 0 0,0 0 14,0 0-2,0 0-1,0 0 6,0 0 2,0 0 0,8-4 0,1 0 15,0 0 3,0 4 1,4 0 0,0 0 2,0 0 0,-4 0 0,8-4 0,-3 4 4,-1 4 0,4-4 1,-4 4 0,-4 0-36,4-4-9,1 4 0,-1-4 0,0 4-19,0-4-5,0 0-2,0 0-743,1-4-149</inkml:trace>
  <inkml:trace contextRef="#ctx0" brushRef="#br0" timeOffset="72359">2579 4638 864,'-4'0'76,"4"0"-60,0 0-16,0 0 0,0 0 241,0 0 46,0 0 9,4 12 1,1-4-153,4-1-32,-1 5-5,1 0-2,0 0-61,-5 3-12,1 1-2,-1-1-1,9 1 28,0 0 6,-4 3 1,4 1 0,0-5-52,1 5-12,-6 3 0,6 0 0,-1 1 0,-5 7 0,1 4 0,0 16 0,0 0 0,-5-1 0,5-3 0,-5 0 0,1-8 30,-5-4 3,4 0 1,-4-4 0,0-3-3,-4-5-1,-1-4 0,-3 1 0,3-4-154,-8-1-32,4-3-5,-4 0-956</inkml:trace>
  <inkml:trace contextRef="#ctx0" brushRef="#br0" timeOffset="73182.92">2729 4404 633,'0'0'28,"0"0"6,0 0-34,0 0 0,0 0 0,0 0 0,0 0 276,0 0 48,0 0 9,8-15 3,1 3-195,4 8-38,-4 4-8,0-4-2,4 4-28,-4-4-5,0 0-2,4 0 0,-5 8-39,6 0-8,-6-4-2,6 4 0,-6-4 30,1 4 5,4 0 2,-8-4 0,3 4-32,1 0-6,-4 7-8,-1-3 11,-4 0-2,4 4 0,-4-5 0,0 5 0,-4 0-9,4 0 0,-9-1 0,9 1-11,-9-4 11,5 3 9,-5-3-1,5-4-8,4-4-47,-9 4-16,0 0-3,9-4-1,0 0 39,-8 0 8,8 0 2,0 0 0,0 0 6,0 0 2,-9 0 0,9 0 0,0 0-18,0 0-4,0 0-1,0 0 0,0 0 33,0 0 0,0 0 0,9 4 0,-9-4 16,13 0 11,-5 0 1,1 4 1,0 7-13,4 1-4,-13-12 0,5 8 0,-5-8 0,8 8 0,1 3 0,-9-11 0,0 0 5,5 8 1,-5-8 0,0 0 0,0 0-18,0 0 0,0 20-13,0-20 5,0 0 41,-5 11 9,5-11 2,-9 8 0,-4 4-28,4-12-6,-8 0-1,4 0 0,0 0-9,-1 0 0,-3-8 0,4 0 0,4 1-47,-4-1-8,4 0-1,-4 8-1046</inkml:trace>
  <inkml:trace contextRef="#ctx0" brushRef="#br0" timeOffset="73685.56">3097 5016 1497,'0'20'133,"0"-8"-106,0-12-27,0 0 0,4-12 123,1 0 19,-1 1 4,-4 3 1,5 0-43,3 4-8,1 0-1,0 4-1,-9 0-12,13 0-2,0-4-1,5 0 0,4 8-67,-5-4-12,1-4 0,-5 4-10,-4-4 10,8 8 0,1-4 0,-1 4 0,-3 0 0,-1-4-13,4-4 1,-4 0 1,5 0-157,-5 4-32,0 0-7</inkml:trace>
  <inkml:trace contextRef="#ctx0" brushRef="#br0" timeOffset="74074.05">3575 4662 1152,'0'7'102,"0"-7"-82,0 0-20,0 0 0,0 0 160,13 0 27,-4 4 5,0-4 2,-9 0-69,9 0-13,4 0-4,-4 0 0,4 0-48,-4 4-11,-5 0-1,5 4-1,4-8-14,-4 4-2,4-4-1,0 4 0,-9-4-10,10 4-3,-6-4 0,6 3 0,-6 1-6,5 0-2,-4 4 0,-4-4 0,3 0-9,-8-4 12,9 4-12,-4 4 12,3-1-12,-3 1 0,-1 4 0,-4-4 8,0-8 0,0 7-8,5 5 12,-5 0-4,-5 3-8,5 5 0,0-4 0,0 3-11,0 1 11,0 3 0,-4 0 0,4 9 0,4-1-17,-4 0 1,-4 0 1,4-4 0,4 5-26,1-9-6,-10 0-1,5 1 0,0-5-13,0-3-3,5-4-1,-5-1 0,-9-3-128,4 0-26</inkml:trace>
  <inkml:trace contextRef="#ctx0" brushRef="#br0" timeOffset="74305.45">3663 4974 1659,'-4'27'73,"4"-27"16,0 0-71,0 0-18,4-12 0,-4 12 0,0 0 124,9-4 20,0-4 5,-1 5 1,6-1-46,-6-4-10,5 8-2,5-4 0,-5-4-29,0 8-7,9-4 0,-4 4-1,8 4-31,-4-4-5,-9 0-2,9 4 0,4-4-17,1 4 0,-10 0 0,-3 0 0,-1 0-192,-5 3-40</inkml:trace>
  <inkml:trace contextRef="#ctx0" brushRef="#br1" timeOffset="-169550.67">1048 6218 1094,'0'0'97,"0"0"-77,0 0-20,0 0 0,-4 3 93,4-3 15,0 0 4,0 0 0,0 0 0,0 0 0,9 8 0,4-4 0,0 0-43,-4 0-8,4-4-1,0 0-1,0 0-16,0 0-3,1 0-1,-1 0 0,0-4-13,4 0-2,1 0-1,-1 0 0,1 0-14,-9 4-9,4-7 12,-4 3-12,-9 4-31,9-8-13,-1 4-2,5 0-624,1-4-125</inkml:trace>
  <inkml:trace contextRef="#ctx0" brushRef="#br1" timeOffset="-169798.43">1035 6081 1728,'0'0'38,"0"0"8,0 0 2,0 0 0,0 0-39,0 0-9,0 0 0,0 0 0,0 0 86,0 0 15,0 0 3,9 4 1,-9-4-65,13 4-14,0 0-2,0 0-1,0 0-23,-4-4 0,-9 0 0,18 0 0,-1 0 0,-3 4 0,3-1 0,1 1 0,-5 0 32,4 0 3,1 0 0,-5-4 0,-4 4-35,4-4 0,-13 0 0,9 0 0,0 0-34,4-4-7,-5 4-2,-8 0 0,0 0-61,0 0-13,9 0-3,-9 0 0</inkml:trace>
  <inkml:trace contextRef="#ctx0" brushRef="#br1" timeOffset="-163236.29">6409 6089 921,'0'19'82,"0"-7"-66,0-12-16,0 0 0,0-4 255,0 4 47,0-8 10,0 5 1,0 3-158,0-4-32,5 0-7,-1-4 0,1 4-49,3 12-10,-3 15-1,4-15-1,4-16 4,0 8 1,4 20 0,-3-16 0,3-20-48,1 12-12,4 24 0,0-5 0,-5-7 0,18 11 0,-17-11 0,-9-4 0,-9-4 0,13 0 0,0 0 0,4 0 0,-3 4-76,-6-4-16,-8 0-4,0 0-1,0 0-203,0-16-41</inkml:trace>
  <inkml:trace contextRef="#ctx0" brushRef="#br1" timeOffset="-163009.12">6510 5921 1267,'0'0'112,"0"0"-89,0 0-23,0 0 0,0 0 128,0 0 22,0 0 4,0 0 1,0 0-43,0 0-9,-4 12-2,4 0 0,4-5-21,1 13-4,-1 3 0,5 1-1,4-1-41,0 1-8,-8-1-2,3 0 0,1 1-15,0-5-9,4 1 10,-4-13-10,-5-14 0,-4 7 0,13 11 0,-4 5 0,0-8-44,-9-8-3,9 11 0,0-3 0,-9-8-107,0 0-22,0 0-4,0 0 0</inkml:trace>
  <inkml:trace contextRef="#ctx0" brushRef="#br1" timeOffset="-162687.65">6813 5824 1756,'0'0'39,"0"0"8,0 0 1,0 0 1,0 0-39,0 0-10,0 0 0,0 0 0,9 0 118,0 4 22,-1 3 4,6 1 0,-10 0-59,0 8-12,1 7-2,-1-3-1,5-9-30,-5 9-7,1 11-1,-1-4 0,0 4-24,-4-11-8,0-20 0,9 0 0,-4 12 0,-1-5-14,0-3 2,1 16 1,-1 11-10,-4-12-3,0 1 0,0-8 0,0-5 2,0-7 0,0 0 0,0 0 0,0 0 22,0 0-11,0 0 11,0 0-8,0 0 17,0 0 4,0 0 1,0 0 0,0 0 4,5 8 1,3-4 0,1-4 0,-5-15-2,5 11 0,0 11 0,4 5 0,-4-12-5,0 4-2,4 0 0,0-4 0,0 0-10,-4 4 0,0-4 9,0 4-9,4-4 0,-5 0 0,1 0 0,0-8 0,-5-23-20,5 7-8,0 9-1,-5 3-1,-4 12-133,5 8-26,4 19-6</inkml:trace>
  <inkml:trace contextRef="#ctx0" brushRef="#br1" timeOffset="-162402.45">7054 5906 1695,'0'0'75,"0"0"16,0 0-73,0 0-18,0 0 0,0 0 0,-8 4 114,3 7 19,5 5 4,0-4 1,0-12-48,0 0-10,0 0-1,5 7-1,-5 1-27,4 4-6,-4 3-1,4 9 0,5 11-31,-4-4-13,-5 0 11,8-7-11,-3-1 0,3-7 0,-3-5 0,-1-3 0,1 0 11,-1 4-11,0-5 12,1-3-12,-5-4-45,0 0-16,0 0-3,9 8-1,-5 8-166,0-5-33</inkml:trace>
  <inkml:trace contextRef="#ctx0" brushRef="#br1" timeOffset="-162007.95">7182 5929 864,'0'-19'76,"0"15"-60,0-4-16,0 8 0,0-4 192,0 4 35,0 0 7,0 0 2,0 0-100,0 0-20,0 0-4,4 8-1,-4-8-43,4 11-8,1 9-1,-1-8-1,5-5-29,-5 5-5,5-4-2,0 15 0,8 12-13,-3-3-9,3-1 12,-4-4-12,5 0 0,-5-7 0,9-1 0,-9-15 0,-4-15-20,4-5 1,5 12 1,-1 0 0,-4 4-2,5 0-1,-5 4 0,5-4 0,-1 0 12,-4 0 9,0 0-12,-4 0 12,4-12 0,-8 8 0,-5 4 0,9 0 0,-1-11 13,-8 11 10,5 15 1,-5-15 1,0-23 50,-5 4 9,5 19 3,0 0 0,-4-16-70,-5-4-17,0-11 0,-4 0 0,0 8 55,0-1 7,-5-3 2,1 4 0,-5 7-52,4 0-12,1 5 0,-1 3 0,-4 4 24,0 8 1,-4 4 1,4-1 0,0 1-42,5 4-8,-1 7-1,5 1-1,0-1 26,0 1 0,8 3 0,1 1 0,-5-5-168,9 1-28,9 3-5,-5 1-876</inkml:trace>
  <inkml:trace contextRef="#ctx0" brushRef="#br1" timeOffset="-168652.39">1970 6221 1094,'0'0'48,"0"0"11,0 0-47,0 0-12,0 0 0,0 0 0,0 0 168,0 0 32,0 0 7,0 0 1,0 0-110,0 0-22,8 8-4,5-4 0,-13-4-28,9 0-6,9 4-1,4 0 0,-5 0-13,5 0-2,-4 4-1,-1-5 0,10-3-7,-14 4-2,9 0 0,-5-4 0,-4 0-12,5 4 0,-5-4 8,0 0-8,-4 4-13,4-4-6,-4 0-1,0 0 0,-9 0-165,4-4-34</inkml:trace>
  <inkml:trace contextRef="#ctx0" brushRef="#br1" timeOffset="-168054.83">2645 6089 1267,'-17'-4'112,"17"4"-89,13 4-23,-13-4 0,0 0 125,0 0 21,0 0 4,-9-8 1,5 0-9,4 8-2,0 0 0,-9-4 0,-4-11-37,4 3-8,-4 0-2,0 1 0,4 3-74,-4 4-19,-1-4 0,6 4 0,-5 0 0,4 1 0,0-1 0,-4 4 0,0 0 0,0 0 0,-1 7 0,6-3 0,-1 4 0,0 0 0,-4 0 0,4 3 0,5-3-11,-1 4-5,1-4-2,0 3 0,4-11 1,0 8 0,0-8 0,0 12 0,0-12 1,0 0 0,4 8 0,5 0 0,-9-8 8,4 11 8,9-7-12,-4 4 12,4 0-10,-4-4 10,4-1-8,0-3 8,5 0 0,4 4 0,-5-4 0,1 4 0,4-4 0,0 0 0,-5 4 9,1 0-9,-1 0 0,1 0 0,-1 4-15,5-1 5,-13-3 10,4 4 0,1 0 0,-6 0 0,1 3 13,0 1 5,-5 0 1,5 0 0,-9-1-19,4 1 10,-4 4-10,-4-1 8,4 1-8,0-1 0,-13 5-12,4-5 12,-4 5-14,4-4 5,-8-1 1,3-3 0,6 0 8,-10-5 0,1-3 0,-1-4 0,-4 0 8,0-4 3,5-3 1,3-1 0,1 0 5,4-4 2,-4 1 0,5-5 0,3-4 4,1 5 1,4-5 0,0 5 0,0-1 11,4 1 2,-4-5 1,5 1 0,3-9-6,-3 1 0,3 7-1,6 5 0,3 3-8,1 4-2,-5-3 0,-4-1 0,4-4-21,-9 5 9,5-1-9,4 4 0,5-3-19,-5 3-10,-4 0-3,-1 4-832,6-4-168</inkml:trace>
  <inkml:trace contextRef="#ctx0" brushRef="#br1" timeOffset="-166661.55">3220 6190 230,'0'0'20,"0"0"-20,0 0 0,0 0 0,0 0 235,0 0 42,0 0 9,0 0 2,0 0-128,0 0-26,0 0-5,0 0-1,0 0-45,9 4-10,-1 4-1,1-4-1,0 0-15,4 0-4,-4 0 0,4-1 0,0 5-16,0-8-3,1 4-1,-1 4 0,0-4-16,4 0-3,1-4-1,-5 0 0,0 0-12,5 4 9,-5-4-9,0 0 8,-4-4-8,4 4 0,0-4 0,-4 0 8,0 0-38,-5 4-8,-4 0-2,0 0-964</inkml:trace>
  <inkml:trace contextRef="#ctx0" brushRef="#br1" timeOffset="-165999.65">3799 6069 1152,'0'0'102,"0"0"-82,0 0-20,0 0 0,0 0 127,0 0 21,0 0 4,0 0 0,0 0-39,0 0-8,0 0-1,13-3-1,0-1-43,1 0-8,-6 0-1,1 0-1,4 4-9,5 0-1,-1 0-1,1 0 0,-5 0-17,0 8-3,-4-8-1,4 8 0,0-5-18,-4 1-14,9 4 2,-5 0 1,4 0 11,-4 0 0,-4 3 0,0 1 0,-5 0 0,1-1 0,-5 1 0,4 4 0,-4-1 0,0 1 0,-9-1 0,1 1 0,-6 3-74,6-7-13,-1 8-2,-4-5-1,-5 1 28,9-4 6,5-1 0,0-3 1,-9 0 32,4-4 7,0 0 0,0 0 1,0-1 23,1-3 4,-6-3 0,6 3 1,8 0 5,0 0 1,-9-4 0,9 4 0,-4-4 36,4 4 7,0 0 2,0 0 0,0 0-1,13-8 0,4 4 0,-4 0 0,-4 0 1,4 0 1,1 0 0,7 4 0,1 0-52,-4 0-13,4 0 0,-5 4 0,1 0 0,4-4 0,-5 4 0,5 0 0,-4 0 0,-5 0-8,5 0 8,-5-4-13,0 0-115,0 0-24,0 0-4,0 0-853</inkml:trace>
  <inkml:trace contextRef="#ctx0" brushRef="#br1" timeOffset="-165506.52">4453 6105 1807,'0'0'40,"0"0"8,0-8 1,0-4 2,4 4-41,-4 0-10,-4 1 0,-1-1 0,5 0 121,-4 0 23,0 0 4,-1 1 0,-4 3-61,5-4-13,0 4-2,-5-4-1,-4 8-46,8-4-9,-3 4-1,-1 0-1,0 4-14,0 0 0,0 4 0,1 0 0,-1-4 0,0 3 0,5 5 0,-1 0 0,5 0-48,0-1-13,0-3-3,0 4 0,5-4 52,-1-1 12,1 5 0,-1 0 0,5-5 0,-1 5 0,6-4 0,3 4 0,-4-5 0,0-3 0,1 4 0,-1-4 0,4 0-16,1 4-1,-1 0 0,1-5 0,4 5 17,-5-4 0,-3 4 0,3 0 0,-4 0 0,1-1 0,-14-7 0,8 8 0,1 4 0,0 0 9,0-1-1,-9 1 0,0-12-8,0 12 0,0-1 0,0 1 0,-5 0 9,1-1 0,-5 1 0,5-4 0,-9 0-9,-5 0 0,0-5 0,1 1 0,4 0 0,-5-4-12,1 0 2,-1-8 1,5 5 9,-5-5 0,10-4 0,-6 4 0,1-7 0,4 3 11,5 0-3,0 1 0,-1-5-8,1 4 0,4 4 0,4-3 0,-4-5 56,5 4 5,3-3 2,1-1 0,4-3-50,-4 3-13,4 1 0,1-1 0,3-4 56,-4 5 7,5-1 1,4-3 0,4 3-52,-8-3-12,-10-5 0,6 1-1277</inkml:trace>
  <inkml:trace contextRef="#ctx0" brushRef="#br1" timeOffset="-164540.71">5102 6202 1728,'0'0'38,"0"0"8,0 0 2,0 0 0,0 0-39,0 0-9,0 0 0,0 0 0,0 0 104,0 0 20,0 0 3,9 0 1,4 0-103,0 0-25,0 0 0,0 4 0,-13-4 56,27 0 5,8 4 2,-22-4 0,-13 0-50,0 0-13,31-4 0,-18 4 0,0 0 0,0-4 0,-13 4 0,18 0 0,-1-4-46,1 4-14,-5-4-4,5 0-614,-5 0-123</inkml:trace>
  <inkml:trace contextRef="#ctx0" brushRef="#br1" timeOffset="-164110.12">5729 5906 1868,'0'0'83,"0"0"17,0 0-80,0 0-20,0 0 0,0 0 0,0 0 111,0 0 18,0 0 4,0 0 1,0 0-63,5 7-13,-1 1-2,1 4-1,-1-4-26,-4 3-5,4 5 0,1-4-1,-5 3-15,4 17-8,-4-13 10,0-11-10,0 4 0,0-1 0,0-3 0,0 8 0,0-5-17,0-3 0,0-8 0,0 12 0,0-12 1,0 11 1,0 1 0,0-12 0,0 0 1,0 0 0,0 8 0,0-8 0,0 0 14,0 0 0,0 12 0,0-12-9,0 0 9,0 0 0,0 0 8,0 0-8,9 7 12,0-3-1,-1 0-1,1 0 0,0-4 2,4 0 1,-4 0 0,4-4 0,-4 4 5,4-4 1,0 0 0,0 4 0,1-7-11,-1 7-8,0-4 9,0 0-9,0 0 0,0 0 0,1 0 0,-6 0 0,-8 4 0,0 0 0,0 0 0,0 0 0,13-8-45,-8 5-15,-5 3-4,9-8 0,-5 0-153,-4 8-31,-4-16-7,4 16-1</inkml:trace>
  <inkml:trace contextRef="#ctx0" brushRef="#br1" timeOffset="-163853.75">5914 5941 1209,'0'0'53,"0"0"12,0 0-52,0 0-13,-5-4 0,5 4 0,0 0 220,0 0 42,-4-4 8,4 4 2,0 0-116,0 0-24,0 0-4,0 0 0,0 0-51,0 0-9,0 12-3,0 3 0,0-3-52,4 7-13,1-3 0,-1 0 0,5 3 0,-5 1 0,5-1 0,0 1 0,-5-5 0,1 5 0,8-5 0,-4 1 0,-1-1 0,5 13 0,-13-28 0,5 11 0,4 1 0,-5 0 0,-4-12 0,0 0 0,13 12-202,-8-5-43,-5-7-9,0 0-770</inkml:trace>
  <inkml:trace contextRef="#ctx0" brushRef="#br1" timeOffset="-161074.98">7827 5878 1324,'-5'-19'118,"5"19"-94,0 0-24,0 0 0,0 0 146,5-4 25,-1 4 5,-4 0 0,13 0-39,-4 0-8,4-8-1,5 8-1,-5 8-67,4-8-12,-4-4-4,5 0 0,0 4-19,-5-4-4,-5 0-1,-8 4 0,9 4-20,4-4 0,1 0 0,-10-4 0,5 0 0,0 4 0,-1-7 0,-8 7 0,0 0-200,0 0-45,0 0-9,0 0-2</inkml:trace>
  <inkml:trace contextRef="#ctx0" brushRef="#br1" timeOffset="-160824.66">7853 5988 403,'0'-8'36,"0"8"-36,0 0 0,0 0 0,0 0 334,0 0 60,0 0 12,9 11 2,-1 1-224,6-4-44,-1-4-10,0 0-2,0-4-32,5 0-8,-1-4 0,-4 0-1,0 4-70,-4 0-17,4 0 0,1-4 0,3-4 0,14-11 0,-9 7 0,-22 12 0,13 0-122,-4 0-28,-1-8-6</inkml:trace>
  <inkml:trace contextRef="#ctx0" brushRef="#br1" timeOffset="-160532.51">8256 5598 1382,'-13'19'61,"13"-19"13,0 0-59,-4 8-15,-5-4 0,9-4 0,0 0 248,-4 8 48,-5 3 8,5 1 3,4 0-199,0 7-40,4 1-8,0-1-2,1 8-32,4 5-6,4-5-2,4 4 0,-4 0-18,5 1 0,0-1 0,3 0 0,-3-12 0,0 5 0,8-5 0,-4 1-9,-5-8 9,5-1 0,0-3-9,0-4 9,-4 0-12,4-4 3,-5 4 0,5-8 0,0 0-5,-4 4-1,-5 4 0,-4-12 0,-1-8 15,-3-11 0,-5 4 0,0-8 0,0-5 41,-5 1 11,-3 0 3,-1-4 0,-9 4-10,5 4-1,-4 4-1,-1-1 0,-4 9-11,5-1-1,-1 5-1,-4-1 0,0 8-30,0 1 0,0-1 0,0 8 0,0 8 0,5-1 0,-1 1 0,5 12 0,-4-1 0,3 8 0,1 5 0,4 7 0,1 0-222,3 4-50,5-4-11</inkml:trace>
  <inkml:trace contextRef="#ctx0" brushRef="#br1" timeOffset="-159002.65">-803 7462 1555,'0'0'138,"0"11"-110,0-3-28,4 0 0,1-4 108,3 4 17,-8-1 3,5 1 1,-1-4-23,5 4-5,-5-4-1,9 4 0,-4-1-49,0 1-11,0 0-1,4 0-1,0 0-26,5-4-4,-5 3-8,-4 1 11,4 0-23,4 0-5,-4-4-1,1 3 0,-1-3-178,-4 0-36</inkml:trace>
  <inkml:trace contextRef="#ctx0" brushRef="#br1" timeOffset="-159243.8">-711 7138 2113,'-18'8'46,"18"-8"10,0 0 1,0 0 3,0 0-48,0 0-12,0 0 0,5 11 0,-1-3 29,5 4 3,-5-4 1,5 3 0,0-3-9,4 0-3,0 0 0,0 4 0,5-5-4,-5 1-1,13-4 0,-12 4 0,3 0-16,-8-4 10,13-1-10,-9 1 8,0-4-27,-4 4-5,0-4-2,-9 0-663,0 0-133</inkml:trace>
  <inkml:trace contextRef="#ctx0" brushRef="#br1" timeOffset="-158721.87">-286 7512 1612,'0'0'72,"0"0"14,0 0-69,0 0-17,9 4 0,4 0 0,-4 4 143,0-4 25,4 0 4,0 0 2,0 3-111,5-3-23,-9 4-4,13 0 0,-9 0-68,4 0-14,1 3-2</inkml:trace>
  <inkml:trace contextRef="#ctx0" brushRef="#br1" timeOffset="-158284.53">351 7376 1782,'0'0'79,"0"0"16,0 0-76,0 0-19,0 0 0,0 0 0,0 0 76,13 0 11,0 0 2,5 0 1,-14 0-24,9 0-5,0 0-1,0 0 0,5 4-26,-1 0-6,1-4 0,4 4-1,-9-1-27,5 1 0,4 0 0,0 4 0,-14-4 56,5 4 7,-4-4 1,0 7 0,4-7-52,-4 4-12,4 4 0,-13-12 0,0 11 0,0 1 0,0-12 0,0 12 0,-9 3 0,1-3 0,3 0 0,-4 3 0,1-3-12,-6 0-6,-3 3-1,4-3 0,-5-4-21,1 4-4,-5-1 0,4-7-1,5 0-15,0 0-4,4 0 0,-8-4 0,3 0-20,14-4-4,-13 0 0,13 4-796</inkml:trace>
  <inkml:trace contextRef="#ctx0" brushRef="#br1" timeOffset="-157968.63">864 7317 748,'0'0'67,"0"0"-54,0 0-13,0 0 0,0 0 220,0 0 42,0 0 8,0 0 2,-9 0-81,0 0-16,-4 4-3,4 0-1,-4 0-73,5-4-14,-6 8-4,6-4 0,-6 0-32,1 3-8,0-3 0,0 4-1,4 4-22,-4-4-4,4 3-1,5-3 0,-9 4-12,8 0 0,1-1 0,-5 1 0,9 0 0,0-1 0,-9 5 0,9-4 0,9-5-10,-9 5 10,9 0-8,0 0 8,4-1 15,-9 1 8,9-4 1,5 3 1,-1-3-71,5 0-14,-4-4-4,8 4 0,-13-8 76,9 4 16,0-4 2,-4 0 1,4-4-31,-5 4-15,1-8 2,-1 4 0,1 0-104,0-8-21,-5 5-4,0-1-922</inkml:trace>
  <inkml:trace contextRef="#ctx0" brushRef="#br1" timeOffset="-157698.68">1053 7442 2041,'0'0'90,"0"0"19,0 0-87,0 0-22,0 0 0,0 0 0,0 0 110,13 0 18,-4 0 3,-1 0 1,1 0-40,4 0-8,5 0-2,-1 0 0,-3 0-50,3 0-11,5-4-1,0 4-1,0 0 36,-5 4 7,1-4 2,0 0 0,3 0-103,1 0-20,-4 4-4,4-4-1,0 0 74,-13 0 14,8 0 4,1 0 0,-10-4-83,6 4-16,-1 0-3,-4-4-1,-1 0-158,-8 4-32,5-7-7,-1-1 0</inkml:trace>
  <inkml:trace contextRef="#ctx0" brushRef="#br1" timeOffset="-157455.75">1175 7251 1094,'0'0'97,"0"0"-77,0 0-20,0 0 0,-4 8 196,0 0 35,-1 3 7,5-3 2,-4 4-90,8-4-18,1 3-3,-5 1-1,4-4-51,0 4-10,1-1-3,4 1 0,-1 0-22,1-1-5,0 1-1,0 4 0,4-1-6,0 1-2,0-4 0,-4 3 0,0-3-73,0 3-15,-5-3-4,5 0 0,-5 0 0,9-1 0,-8 1 0,3 0-682,-3-1-137</inkml:trace>
  <inkml:trace contextRef="#ctx0" brushRef="#br1" timeOffset="-156976">1452 7282 1868,'0'0'41,"0"0"9,9-8 2,-1 5 0,1-5-42,4 0-10,-4 4 0,4-4 0,-4 4 117,4 4 22,0 0 4,-4 0 1,4 0-61,5 4-12,-9 0-3,4 4 0,0-4-50,0 8-10,-4-5-8,4 5 9,-4-4 18,0 7 3,8-3 1,-12 0 0,3 0-31,1 3 8,0 1-8,0-1 0,-5 5-14,0-1-6,1-3 0,-1 3-1,1 1-15,-1-1-2,-4 1-1,0-1 0,9 1-11,-9-1-2,0 1-1,-9-1 0,5-3 1,-5-4 0,0 3 0,5-7 0,-5 0 25,0-4 6,-4 0 1,4-4 0,-4 0 30,0-4 6,0 0 2,4-4 0,0 4 32,0-4 6,1-3 2,-1 3 0,4 4 15,1-4 3,4 0 1,0 8 0,0-3-23,0-5-5,0 8-1,0-8 0,9 0-25,0 4-6,-5-4-1,5 5 0,4-1-16,-4 4 0,4 0 0,4 0 0,-3 0 41,-1 0 5,4 4 1,1-1 0,-5 1-35,4 4-12,1 0 0,0-4 9,-1 4-9,1 3-9,-1-3 9,-4 4-13,5 3-22,-5-7-4,0 4-1,-4-4 0,4 0-148,-4-5-31,-9-3-5,0 0-835</inkml:trace>
  <inkml:trace contextRef="#ctx0" brushRef="#br1" timeOffset="-156488.75">2478 7317 864,'0'0'76,"0"0"-60,0 0-16,0 0 0,0 0 270,0 0 51,0 0 11,0 0 1,9 4-174,0 4-35,-5 0-8,5 4 0,0-5-54,0 5-10,4 4-3,0-5 0,0 5-41,0 0-8,1-1 0,3 1 0,-4-1 9,-4-3 5,0 4 1,-5-5 0,5 1-24,-5 0-5,-4-12-1,9 11 0,-9-11-126,0 0-26,0 0-5</inkml:trace>
  <inkml:trace contextRef="#ctx0" brushRef="#br1" timeOffset="-156292.62">2478 7154 921,'0'0'82,"0"0"-66,0 0-16,0 0 0,0 0 234,0 0 43,0 0 9,0 0 2,0 7-150,0-7-30,0 0-5,0 0-2,5 8-110,-5-8-23,0 0-4,9 8 0,-1-4-107,6 0-21,-1 4-4,0-5 0</inkml:trace>
  <inkml:trace contextRef="#ctx0" brushRef="#br1" timeOffset="-155963.57">2843 7267 921,'0'0'40,"0"0"10,0 0-40,0 0-10,0-4 0,-9 0 0,9 4 334,-9-8 65,0 4 13,1 0 2,3 0-246,-4 4-50,-4 0-10,4 0-1,5 4-60,-14 0-12,5 0-3,0 4 0,4 4-24,1-5-8,-1 5 0,4-4 0,5 4 0,0-5-14,-8 5 2,8 0 1,8-4-11,-3-1-2,-1 1-1,5 4 0,0-4 9,0-1 1,8 1 1,-4-4 0,5 4 14,-5-4-12,0 0 12,0 0-12,5 0 12,-1-1 0,-3 1 0,-1 0 0,0-4 0,4 4 0,-8-4 0,4 4 0,-4 0 11,0 0-2,-9-4 0,4 8 0,5-4 3,-9-4 0,0 0 0,0 7 0,0-7 0,0 12 0,0-12 0,0 0 0,-9 8 0,1 0 0,-6-1 0,1-3 0,-13 4-12,4-8 0,-4 8 0,-1-4 0,5-4-42,-4 4-10,0 0-3,4-4-766,4 0-154</inkml:trace>
  <inkml:trace contextRef="#ctx0" brushRef="#br1" timeOffset="-155333.86">3703 7212 1911,'0'0'84,"-5"0"19,-4 0-83,1 0-20,-1 0 0,0 0 0,5-4 117,-5 4 19,0 0 4,-4 0 1,0 0-10,0 0-3,4 4 0,0-4 0,-4 8-102,4-4-26,0 4 0,-4 3 0,4 1 0,5 0 0,0-1 0,-5 5 0,9 0 0,0-5 0,0 9 0,4-5 0,1 1 0,-1-4 0,5 3 0,4-3 0,0 0-15,0-1-8,0-3-1,1 0-1,-1 0-11,0-4-3,0-4 0,0 0 0,-4 0 39,0-4 0,-5 0 0,5-4 0,0 0 0,-5 0 0,1-3 0,-1-5 0,-4 4 0,0-3 0,0-5 0,0 1 0,0-1 23,-4-3 12,4 0 2,-5 3 1,1-3-30,-1-1-8,1 5 0,-5 3 0,5 1 12,4 7-3,0-4 0,0 12 0,0 0 6,0 0 1,0 0 0,0 0 0,0 0-16,0 12 0,4-1 0,-4 9 0,9-1 0,-5 1 0,5 3 0,0 1 0,0-5 54,-1 5 8,1-5 2,4 1 0,1-5-52,-6 1-12,1-4 0,4-1 0,-4 1 0,0-4 0,-9-8 0,9 8 0,-1-1-48,1-3-13,-9-4-3,0 0 0,0 0-153,0 0-31</inkml:trace>
  <inkml:trace contextRef="#ctx0" brushRef="#br1" timeOffset="-154406.72">4330 7360 2066,'0'0'45,"0"0"10,0 0 1,0 0 3,0 0-47,0 0-12,0 0 0,9 4 0,-1-4 119,6 4 21,-10-4 5,9 0 1,-4 0-56,4 4-11,0 0-3,0-4 0,1-8-34,-1 4-7,4 4-2,1 0 0,-5 0 2,9 0 0,-5 0 0,1 0 0,-5 4-79,5 0-16,-1 0-4,1-4 0,-1 0-51,-3 0-10,-1 0-3,4-4 0</inkml:trace>
  <inkml:trace contextRef="#ctx0" brushRef="#br1" timeOffset="-154633.92">4545 7087 1267,'0'0'56,"0"0"12,-5-4-55,1 0-13,-5 1 0,5-5 0,0 0 253,-1 0 48,1 0 10,-1-3 1,1 3-169,4-8-35,-9 5-6,0-5-2,5 4-52,-5 1-10,5-1-2,-5 0-1,0 0-6,1 1-1,-1 3 0,0 0 0,0 0-16,0 1-4,1 3-8,3 0 12,-3 0-12,8 4 8,-9 0-8,9 0 0,0 0 0,-9 8 0,0-8 0,9 0 0,-9 11 0,9-11 0,0 12-8,0 0 8,0-1-12,5 9 12,-1-1-12,5 9 12,0-1-28,0 8 2,4 8 0,0 4 0,4 0 26,-3-1 17,3-7-2,5 4-1,-4-4-22,4-4-5,-5-3-1,1-1 0,-1-4 14,-4 0 0,1-7 0,-1-1 0,-5 1-54,1-1-8,0-7-2,-5 0 0,-4-12-207,0 0-41</inkml:trace>
  <inkml:trace contextRef="#ctx0" brushRef="#br1" timeOffset="-153828.58">4935 7185 1958,'0'0'43,"0"0"9,0 0 1,0 0 3,0 0-45,0 0-11,-8 11 0,-6 1 0,10 0 108,-9 0 20,4-12 4,-4 3 1,4-3-59,0 4-12,1-4-2,-1 4-1,-4-4 4,4 4 1,0 4 0,-4 0 0,9 0-64,-5-1-12,-4 5-2,4 0-1,4-1 15,1-3 0,0 4-10,8 0 10,0-1-41,1 1-4,-5 0-1,0 3 0,0-3 37,4 4 9,5-5 0,0 1 0,4 0 0,-4-4 0,-1-1 0,6 1 0,-6-4-27,6-4-3,-1-4-1,-4-4 0,4 4-1,0-3-1,-9 7 0,5-8 0,0-4 45,0 4 8,-5-3 3,0-1 0,1-4-14,-1 1-9,0-1 12,-4-3-12,0-1 35,0-3 0,0-1 0,0 1 0,0 0-35,0-1-16,-4 1 2,4 3 0,-4 1 22,-1 3 5,1 4 1,4 5 0,0-1 18,0 8 3,0 0 1,0 0 0,0 0-13,0 0-3,0 0 0,0 12 0,9 3-9,-5 1-3,-4-5 0,4 9 0,-4-4 2,9 3 0,-4 1 0,3-5 0,-3 5-10,4-5-14,-5 1 3,5-1 1,0 1 19,-1 0 4,-3-5 1,-1 1 0,5-4-22,0 4-5,-1-5-1,-3 1 0,-5-8 14,0 0 15,4 12-3,5-4-1,-9-8-69,0 0-14,9 7-2,-9-7-1,8 4-145,-8-4-28,0 0-7</inkml:trace>
  <inkml:trace contextRef="#ctx0" brushRef="#br1" timeOffset="-153448.18">5177 7200 1094,'8'0'97,"-8"0"-77,0 0-20,0 0 0,0 0 247,0 0 45,0 0 10,0 0 2,0 0-141,0 0-28,0 0-6,0 0-1,0 0-51,0 0-10,-13 4-3,9 4 0,-5-4-4,0 4 0,9 3-1,-4 1 0,4 4-43,0-1-16,-4-3 11,4 4-11,4-1 0,-4 1 0,0-1 0,4-3 0,5 0 0,0 0 0,4-1 0,-4-3 0,0 0 0,4 0 0,0-1-13,4-3 4,1 4 9,0-4-10,-1 0 10,1 0-10,-1-4 18,1 0 4,-1 0 1,1 0 0,-1 4-78,-3-8-16,-6 4-3,5-8-1,1 4-171,-10-4-35</inkml:trace>
  <inkml:trace contextRef="#ctx0" brushRef="#br1" timeOffset="-153443.03">5304 7111 1958,'0'0'87,"0"0"17,0 0-83,0 0-21,0 0 0,9 4 0,-1-4 112,6 0 19,-1 0 3,-4-4 1,4 0-11,0 0-3,-4-4 0,4 4 0,9 0-97,-9-4-24,4 5 0,1-1 0,0 0 56,-1 0 7,1 4 1,-1 0 0,5 0-52,-9 0-12,5 4 0,-5-4 0,0 0-48,0 4-13,-4 0-3,0-4 0,0 0-138,-1 0-28,-8 0-6</inkml:trace>
  <inkml:trace contextRef="#ctx0" brushRef="#br1" timeOffset="-153122.95">5396 6838 1843,'0'0'81,"0"0"18,0 0-79,0 0-20,0 0 0,0 0 0,0 0 116,0 7 20,0-7 4,4 16 1,5-4-47,-4-1-10,3 1-1,-3 4-1,-1 3-32,5 1-6,0 3-2,-5 8 0,5 1-20,0 3-4,-1 4-1,6 0 0,-6-4-17,1 0 8,4-4-8,0 0 0,-4-3 0,0-1 0,4-8 0,-4 1 0,4-1-24,-4-3-3,0 0 0,-1-1 0,1-7-33,0 4-6,0-5-2,-1 1 0,-3-4-186,-5-4-38,0 0-7,9-12-1</inkml:trace>
  <inkml:trace contextRef="#ctx0" brushRef="#br1" timeOffset="-152773.99">5729 7263 633,'0'0'28,"0"0"6,0 0-34,0 0 0,0 0 0,0 11 0,-4 1 379,4 0 69,0 0 13,0-5 3,0 5-302,4 0-61,1-1-12,-1 1-2,1 0-56,-1 0-11,5-1-3,0 1 0,4 0-17,-5-5 0,1 5 0,4-4 0,1 0 0,-1 0-12,0-1 12,4-3-12,-3 0 12,-1-4 0,0 0-10,0 0 10,-4 0-9,-5-4 9,5 0-12,-5 0 12,5-3-8,-4-1 8,-1-4 0,-4 4 0,0-3 0,0-1 11,-4-4 0,-5 1 0,0-1 20,0-3 4,0 3 1,1-3 0,-1-1 1,-4 1 1,-5 3 0,5 0 0,4 1-18,-4 3-3,0 0-1,0 5 0,0-1-16,4 4 0,0 4 0,0 4 0,1 0-51,3 3-4,-4 1-1,5 4 0,4 0-213,4-1-43</inkml:trace>
  <inkml:trace contextRef="#ctx0" brushRef="#br1" timeOffset="-152448.24">6037 7212 1267,'0'0'56,"0"8"12,4 0-55,5 3-13,-5 1 0,9 0 0,-4-1 54,0 5 8,4 0 2,0-5 0,-4 5-22,0-4-4,-1-1-1,1 5 0,0-4-27,0-5-10,-9-7 0,0 0 9,4 8 11,-4-8 1,0 0 1,0 0 0,0 0-22,0 0 8,-4-4-8,-5 0 0,-4-3 71,8-1 9,-3-4 3,-1 0 0,0-3 7,5 3 2,-5-3 0,9-1 0,-4 0-9,4-3-2,0 3 0,4-3 0,0 3-65,1-3-16,-1-1 0,1 1 0,3-1 52,5 1 8,1-1 0,-1 5 1,-4-5-46,4 8-15,4-3 8,-4 3-8,1 4 0,-1 0 0,0 1 0,0 3 0,-4-4 0,4 8 0,0-4 0,0 0 0,-4 0-93,0 4-23,-9 0-4</inkml:trace>
  <inkml:trace contextRef="#ctx0" brushRef="#br2" timeOffset="-127874.72">3097 8823 1555,'0'0'138,"0"0"-110,0 0-28,0 0 0,0 0 132,0 0 22,0 0 4,0 0 1,0 0-52,0 0-11,0 0-1,0 0-1,0 0-44,0 0-9,0 0-1,9 11-1,-5-3-22,1 4-4,-1 0-1,0 7 0,1-3-12,-1 3 0,1 1 0,3 3 0,1 0 0,0 5 0,0-5 0,-1 8 0,1-7 0,0-1 0,-5 1 0,5-5 0,0-3 0,0-5-16,-5 1 3,5-8-765,-5 0-153</inkml:trace>
  <inkml:trace contextRef="#ctx0" brushRef="#br2" timeOffset="-127158.13">4409 8795 806,'0'0'72,"0"0"-58,0 0-14,0 0 0,0 0 156,0 0 29,-5-4 6,5 4 1,-8-3-52,8 3-9,-5-4-3,5 4 0,0 0 0,0 0 0,0 0 0,0 0 0,0 0-68,0 0-15,0 0-2,0 0-1,0 0-16,0 0-3,9 7-1,4-3 0,0 0 6,5 4 2,-5-4 0,5 0 0,4 0-48,0-4-10,-5 0-1,5 4-1,0 0 30,-4-1 0,-1-3 0,-4 4 0,0 0 0,9 0 0,0-4 0,0 4 0,0-4-206,0 0-42,18 0-8,-10 0-1</inkml:trace>
  <inkml:trace contextRef="#ctx0" brushRef="#br2" timeOffset="-126771.13">4891 8608 460,'0'0'20,"0"0"5,0 0-25,0 0 0,0 0 0,0 0 0,0 0 331,0 0 61,9 0 12,0-4 2,-9 4-266,9 0-54,4 0-10,0-4-3,0 0-7,0 4-2,1-3 0,-1 3 0,4-4 0,-4 0 0,1 0 0,3 0 0,-4 4-51,0 0-13,-4 0 0,4-4 0,1 4 0,-1 0 0,0 0 0,0 0 0,0 0 28,0 4 2,1 0 1,-6 0 0,1 0-31,-9-4 8,0 0-8,13 7 0,-4 1 8,-5 4-8,-4 0 11,0 3-11,-4-3 9,4 4-9,0-1 0,0 5 9,-4 3 11,-1-3 3,1-1 0,-5 4 0,0-3-23,9-1 0,5 5 0,-1-5 0,-8 1 0,4 3 0,0-3 0,4-1 0,1-3-47,-1-1-13,-4-3-4,0 0 0,4-4-5,-4-8-2,0 0 0,0 0 0,0 0-142,0 0-29,0 0-6</inkml:trace>
  <inkml:trace contextRef="#ctx0" brushRef="#br2" timeOffset="-126593.49">5067 8823 1958,'0'0'43,"0"0"9,0 0 1,0 0 3,0 0-45,0 0-11,0 0 0,0 0 0,0 0 104,9-8 20,-5 4 3,9 0 1,5-4-27,-1 8-5,-3-4 0,7 4-1,6 0-48,-5 0-10,0 0-1,0 0-1,13 4-24,-5-4-11,1 0 10,4 0-10,0 0-85,0 0-23,5-4-5</inkml:trace>
  <inkml:trace contextRef="#ctx0" brushRef="#br2" timeOffset="-125169.69">7410 8596 345,'0'0'31,"0"0"-31,0-7 0,4-1 0,1 4 325,-5-4 59,4-4 12,-4 5 3,4-5-228,5 4-46,0-4-9,4 5-1,-4-1-46,4 4-9,4-4-1,1 8-1,0-4-16,-1 0-3,1 8-1,-1 0 0,1 0-17,-1 0-3,-3 8-1,3-5 0,-4 5-8,0 0-1,1 0-8,-6 3 12,1-3-12,-5 3 9,1-3-9,-1 4 8,1-1-8,-5 1 0,0 0 9,0-1-9,-5 1-19,1-1-8,-5 1-1,0 0-1,-4-1-25,0-3-5,0 0-1,0-1 0,-5-3 24,5-4 4,-5 4 0,1-4 1,-1 0 23,1-1 8,-1-3 0,5 4-9,0-4 31,4 0 6,0-4 2,9 4 0,0 0 30,0 0 5,0 0 2,0 0 0,0 0-19,0 0-4,13 0-1,1 0 0,3 0-3,1 4-1,4-4 0,0 4 0,0-4-25,0 4-5,4-4-1,0 4 0,-4 0-8,0 0 0,0 0 0,4-4 0,-4 4 0,0-4 0,4 4 0,1-4 0,-1 0-114,-4-4-25,-4 4-5</inkml:trace>
  <inkml:trace contextRef="#ctx0" brushRef="#br2" timeOffset="-124387.04">9274 8460 345,'0'0'31,"0"0"-31,0 0 0,0-4 0,-4-4 297,4 0 54,-4 1 10,4 7 3,0 0-190,0 0-38,0 0-7,0 0-1,-5-4-48,5 4-10,0 0-2,0 0 0,0 0-36,-4 15-8,4-3-2,-5 8 0,5-1-22,0 1 8,0 3-8,5 0 0,-5-3 0,0 3 0,0 1 0,0-1-8,0 0-10,4-3-2,-4-8 0,5-1 0,-1 1-21,-4 0-5,0 3-1,0 1 0,0-4 47,0-12 20,9-4-2,0 4 0,-9 0-18,8 4 0,1-8 0,4 4 0,-13 0 16,9 0-1,4-4 0,0 8 0,9 0 5,-4 0 2,-1-8 0,1 0 0,4 0 5,-5-4 1,5-4 0,-4 5 0,4 3-15,-5-4-2,1 0-1,-1 4 0,1 0-10,-9 4 0,8-4 0,-8 4 0,4 0-25,-4 0-7,0 0-2,0 0 0,-5 0-126,-4 0-24,0 0-6</inkml:trace>
  <inkml:trace contextRef="#ctx0" brushRef="#br2" timeOffset="-124140.02">9533 8511 230,'0'0'20,"0"0"-20,-4-4 0,-1 0 0,5 4 361,0 0 68,-4-4 14,4 4 2,0 0-243,0 0-49,0 0-9,0 0-3,-4 12-74,4-1-15,4 9-4,0 3 0,-4-3-28,9-1-5,-4 5-2,-1 3 0,5-4-5,-5 1-8,5 3 11,0 0-11,-5-3 0,5-1 0,0 1 0,-1-5 0,-3-3-18,4 3-10,-1-3-3,1-1 0,0 1-198,-5 0-40</inkml:trace>
  <inkml:trace contextRef="#ctx0" brushRef="#br2" timeOffset="-123800.66">9814 8530 1728,'0'0'76,"-4"8"16,4-8-73,-5 8-19,1 0 0,-1 3 0,1 1 100,4 4 17,0-1 3,0 1 1,0 7-91,4 1-18,1-1-4,8-4-8,-4 5 32,0-1-1,4-3 0,4-1 0,10-3-22,-6-1-9,1-3 8,0 0-8,0-4 8,-4-1-8,8-3 8,-4 0-8,0-4 28,0-4 0,4-3 0,-8-1 0,4-4 15,-5 4 3,1-11 1,-5 3 0,0-3-3,0-1-1,-4-3 0,-4-5 0,-1 1 1,0 4 1,-4-1 0,-4-3 0,-5 0 3,0-1 0,-4 1 0,0 0 0,0 0-23,-9 7-4,-4 1-1,-1 3 0,-3 4-20,3 8-18,-3 0 3,-6 12 1,6 8 14,-5 3 10,8 1-2,1 7 0,4 0-50,0 5-10,5-1-3,3-4 0,6-3-166,-1-1-34</inkml:trace>
  <inkml:trace contextRef="#ctx0" brushRef="#br2" timeOffset="-119544.91">934 9217 1267,'0'0'56,"0"0"12,0 0-55,0 0-13,-4 3 0,4-3 0,0 0 82,0 0 14,0 0 2,0 0 1,0 0-23,0 0-5,4 8-1,5 0 0,4-4 14,-4 0 2,4-4 1,0 4 0,5 0-70,-5-4-17,0 4 0,5-1 0,4-3 55,-5 0 7,5 0 2,4-3 0,-17 3-52,13-4-12,0 4 0,0 0 0,-5-4 0,1 4 0,4-4 0,-4 0 0,-1 4-34,1 0-10,-1-4-1,-4 4-984</inkml:trace>
  <inkml:trace contextRef="#ctx0" brushRef="#br2" timeOffset="-119091.98">1531 8975 1440,'0'0'128,"0"0"-103,0 0-25,0 0 0,0 0 81,4-8 11,5 4 3,-5-4 0,1 4-6,4 0-1,4-3 0,0 3 0,-4 0-50,4-4-10,4 8-3,-4-4 0,1 0 29,-1 0 6,0 4 0,5 0 1,-1 0-45,-4 0-16,0 4 9,5 0-9,-5 0 0,0 4 0,-4 0 0,0 3 0,4 1 0,-4 0 0,-5 3 0,1 5 0,3 3 0,-8 1 0,0 3 0,-8 4 0,-1-4-49,0 5-12,0-5-3,-4 0 0,0-3 52,0-5 12,4 1 0,-4 3 0,4-7-54,-4-1-8,0-3-2,0 4 0,-1-5 52,6 1 12,-6-4 0,6 0 0,-1-5 0,9-3 0,0 0 0,0 0 0,0 0 56,0 0 15,0 0 2,0 0 1,0 0-33,0 0-6,0 0-2,13 0 0,0-3 9,0-1 2,-4 0 0,9 4 0,-1-4-7,1 4-1,-5 0 0,9 0 0,0 0-21,4 4-5,0-4-1,1 4 0,-5-4-9,4 4 0,-4-1 0,4-3-791,-4 4-155</inkml:trace>
  <inkml:trace contextRef="#ctx0" brushRef="#br2" timeOffset="-112486.07">4681 10320 1926,'-22'24'56,"22"-24"12,0 0 4,0 7-58,4 1-14,1 0 0,3 0 0,1 0 47,0 3 6,0-3 2,4 0 0,5 0-17,-1-4-3,1 3-1,-1-3 0,1 4-9,-1-8-1,5 4-1,-4-4 0,-5 0-14,4 0-9,-3-4 12,-1 4-12,0-8-29,0 4-13,0-3-2,0-1-1,1 0-98,-6 0-19,6-7-4,-10-9-1</inkml:trace>
  <inkml:trace contextRef="#ctx0" brushRef="#br2" timeOffset="-112075.05">5146 10102 1738,'9'0'38,"-1"-4"8,1 4 2,0 0 1,-5 0-39,5 0-10,0 0 0,0 0 0,4 0 100,0 0 17,0-4 4,-4 8 1,-9-4-51,13 4-11,-4-4-1,4 0-1,-4 0-21,4 4-4,0 0-1,5-1 0,-5 1-19,0 4-4,0 8-1,-4-5 0,4 1-8,-4 0 8,-5 3-8,1 1 8,-5 0-8,0-1 0,-5 13 0,1 3 0,4 0-20,-9 4-7,0-4-1,-4 0 0,0 1-14,-4-5-3,3-4-1,1 1 0,0-5-34,0 1-8,-5-5 0,5-3-1,9 0 89,-9-4 27,4-1 1,0 1 0,0-4-45,9-4-9,-4 4-2,4-4 0,0 0 54,0 0 10,0 0 3,0 0 0,0 0-19,0 0-4,9 8-1,-1 0 0,-3-5 0,8 1 0,5 4 0,8-4 0,0-4 10,1 4 3,-6 0 0,6 0 0,3 0-12,-3-4-1,-1 4-1,0-4 0,1-4-14,-1 0 0,-4 0 0,0 4-702,-4-4-134</inkml:trace>
  <inkml:trace contextRef="#ctx0" brushRef="#br2" timeOffset="-105925.33">7318 10020 763,'8'-8'33,"-3"8"8,-5-8-33,4 4-8,1 4 0,-1-4 0,-4 1 114,0-1 21,0 4 4,0 0 1,0 0-57,0 0-11,0 0-3,0 0 0,0 0-11,4 15-2,-4 1-1,5-1 0,-5 1-14,8 0-2,-3-1-1,4 5 0,-1-1-11,-3 5-3,4-5 0,-5 8 0,5 5-13,-5 3-3,1-4-8,3 4 12,-3-4-12,-1 0 0,5-3 8,-5-1-8,1-7-24,-1 3-7,5-7-1,-5-1-811</inkml:trace>
  <inkml:trace contextRef="#ctx0" brushRef="#br2" timeOffset="-105326.93">7752 10133 1036,'4'-16'46,"-4"16"10,-4-7-45,0-1-11,-1 4 0,1-8 0,-1 4 196,5-3 38,-8 3 7,8 0 2,-5 0-113,5 8-22,-9-4-5,1 0-1,3 1-50,-3-1-11,3 0-1,-4 0-1,9 4-16,-8 4-3,-1-4-1,9 0 0,-9 4-19,0 3 0,1 1 8,3 0-8,-4 0 0,1 4 0,3-1-11,1-3 11,4 4-18,-5-1 3,5 1 1,0 0 0,0 3 14,5-3 0,-1 0 0,5 3 0,0-3-18,0 4 2,-1-5 1,5 1 0,1-4 15,-1 4-9,4-5 9,1 5-8,-5-4 21,5-4 5,-1 4 1,1-1 0,-1-7-32,5 4-7,0 0 0,0 4-1,0-4 21,-4 0 0,3 0 0,-3 4 0,-5-1 0,0 5 0,-8 0 0,-1-1 0,5 5 0,-5-4 0,1 3 0,-1 1 8,-8 3-8,4 1 8,-5-4-8,5 3 8,0-3-8,0-1 8,-4-3-8,-1 4 8,-3-9-8,-1 5 0,0-4 0,-4 0 8,4-4-8,0-1 0,-8 1 0,8-4 8,0-4-8,1 1 0,-1-1 0,0 0 8,0-4-8,5 4 0,-5-8 0,5 1 0,-1-1 0,1 0 12,4-3-12,0-5 12,0 1-12,0-1 12,4-3-12,1-5 12,3 1-12,1 0-12,0 0 2,0-1 1,0 1 21,-1 4 4,6 3 0,-6-3 1,5 7-37,1 0-8,-1-3-2,0 11-687,0-4-138</inkml:trace>
  <inkml:trace contextRef="#ctx0" brushRef="#br2" timeOffset="-103110.98">9257 10324 979,'0'0'43,"0"0"9,-5 0-41,5 0-11,0 0 0,0 0 0,-8 0 168,8 0 32,0 0 7,0 0 1,13 0-84,0-4-17,0 4-3,5-4-1,-5 4-28,4 0-6,-3-4-1,7 4 0,1-4-24,0 1-4,-4 3-2,4 0 0,-5 0-21,1 0-4,-5 0-1,5 3 0,-1-3-12,-4 4-10,1 0 2,-6 0 0,5 0-218,-4 0-43</inkml:trace>
  <inkml:trace contextRef="#ctx0" brushRef="#br2" timeOffset="-102707.05">9897 10024 1695,'0'0'75,"0"0"16,0 0-73,0 0-18,0 0 0,0 0 0,0 0 96,0 0 16,0 0 4,0 0 0,0 0-39,0 0-7,0 0-2,0 0 0,5 8-40,-1 3-9,0 1-2,1 0 0,4-1-1,-5 1-1,0 4 0,-4 3 0,5-3-24,-1-1-5,1 1-1,-5 0 0,4 3 15,-4-3 0,9-1 0,-5 1 0,-4-1-16,0-3-1,5 4 0,-1-5 0,-4-3-24,4 4-5,-4-4-1,0-8 0,0 0 58,0 0 11,0 0 2,0 0 1,5 8-17,-5-8-8,8 3 8,-8-3-8,0 0 18,0 0-2,0 0 0,0 0 0,14 0 0,-6 0 0,6-3 0,-1-1 0,0 0-3,4 4-1,-3-4 0,3 0 0,-4 4-12,5-4 0,-5 4 8,5-4-8,-5 4 0,0-4 0,0 4 0,-4 0 0,0 0-29,-1 0-9,1 0-2,0 0-664,-9 0-134</inkml:trace>
  <inkml:trace contextRef="#ctx0" brushRef="#br2" timeOffset="-102427.82">10165 10039 864,'0'0'76,"0"0"-60,-9-4-16,9 4 0,-4-3 236,4 3 44,0 0 8,0 0 3,0 0-132,0 0-27,0 0-4,0 0-2,0 0-69,0 0-13,-9 7-4,9-7 0,0 12-20,-4 0-4,4 3 0,0-3-1,4 4-15,5 3 9,-9 1-9,4-1 8,1 8-8,3 1 0,-3 3 0,4 4 0,-5 0 0,5 4 0,-5 4 0,5-8 0,-5 0-16,5-4 0,0-3 1,-5-5 0,1-3-51,-1-5-10,0 1-3,5-4-961</inkml:trace>
  <inkml:trace contextRef="#ctx0" brushRef="#br2" timeOffset="-101999.88">10402 10121 576,'0'0'51,"0"0"-41,0 0-10,0 0 0,0 0 295,0 0 57,0 0 11,0 0 2,0 0-209,0 0-41,0 0-9,0 0-2,0 0-64,-5 12-14,5 0-2,0-1-1,0 5-12,0-4-3,5 7 0,-1-3 0,5 3-8,-5 1 0,1-1 0,4 5 0,4-5 0,-4 5 0,-1-5 0,5 1 0,1-1 0,-1-7 0,4 3-9,-4-3 9,1 0 0,-1-8 0,0 0 0,5-1 0,-5-6 0,4 3 0,-4-4 0,1-4 9,-6-4-9,1 0 12,0-3-12,-5-5 12,1 1 8,-5-5 1,0 1 1,4 0 0,-4-1 9,4 1 1,-4 3 1,-4 1 0,-5-1 1,9 5 0,0-5 0,0 1 0,-4 3-1,-1-3 0,-3 3 0,-5 0 0,-1 1-13,1-1-4,-4 1 0,4 7 0,-5-8-7,5 8-1,-5 1-8,1 3 12,-1 4-12,1 0 0,3 0 0,-3 8 0,4-1-12,0 5-4,-1 0-2,1 3 0,4 5-45,1 3-9,3-3-1,1 3-1,0-3-160,-1 3-32</inkml:trace>
  <inkml:trace contextRef="#ctx0" brushRef="#br2" timeOffset="-110679.13">5716 11732 2098,'0'0'46,"0"0"10,0 0 1,-4-12 3,-1 4-48,1 1-12,0-1 0,-1 0 0,1 0 73,-5 0 13,5 1 2,-5-1 1,5 0-29,-5 4-5,0-4-2,5 1 0,-5 3-34,0 0-7,0 4-2,-4-4 0,4 0-10,-4 4 0,4 4 0,-4 0 0,5 0 0,-6 3 8,1 1-8,0 4 0,4 0 0,1 3-12,-1 1 0,4 3 1,1 1-7,0-1-2,4 1 0,0-5 0,4 5-4,0-4-2,5-5 0,0 5 0,4-4 0,-4-5 0,4 1 0,0-4 0,0 4-17,0-4-3,1-4-1,-1 0 0,-4 0 38,-1-4 9,6 0 0,-6 0 0,1 0 0,0-4 0,0 1 0,-1-1 0,1 0 0,-4-4 0,3 4 0,-3-3 0,-1 3 0,0-4 0,5 1 0,-4-1 0,-5 4 28,4 0 7,0 0 1,1-3 1,-5 11-18,0 0-4,0 0-1,0 0 0,0 0-1,0 0 0,0 0 0,4 11 0,5-3-13,-9 4 0,4 0 0,1 3 0,4 5 0,-9-5 0,4 5 0,-4-5 0,4 5 0,1-1 0,-5 1 0,4-1 0,-4 1 29,4-1 3,1 5 1,-5-5 0,4 5-1,1-5-1,-1 5 0,0-1 0,1-7-46,-5 7-9,4-4-1,1 5-1,-1-9 42,5 21 8,-1-17 1,-8-19 1,0 0-73,0 0-14,0 0-3,0 0-1,0 0-91,0 0-17,0 0-4</inkml:trace>
  <inkml:trace contextRef="#ctx0" brushRef="#br2" timeOffset="-111255.46">4927 12040 1306,'-5'8'58,"5"-8"12,0 0-56,0 0-14,0 8 0,0-8 0,0 0 96,5 3 17,3 1 3,1 0 1,0 4-42,0-4-9,4-4-2,-4 8 0,4-4 0,-4 0 0,4-1 0,0-3 0,-13 0-51,13 4-13,0-4 0,-4 4 0,4-4 54,13-4 8,-4 0 2,-13 1 0,4 3-52,0-8-12,-4 8 0,13-4 0,-4 0-56,-1 0-15,-8-4-2,9 4-928</inkml:trace>
  <inkml:trace contextRef="#ctx0" brushRef="#br2" timeOffset="-104206.61">7357 11829 576,'0'0'25,"0"0"6,0 0-31,0 0 0,0 0 0,0 0 0,0 0 211,0 0 36,0 0 7,9-3 2,4 3-142,-4 0-28,4 0-6,0-4 0,0 4-32,0 4-7,1-4-1,3 3 0,-4 1-24,5 0-6,-5-4-1,0 8 0,0-4 19,1 4 3,-1 0 1,-5 3 0,1-3-20,0 4-4,0-4-8,-5 3 12,1 1 11,-1 3 1,-4-3 1,0 4 0,0-5-43,0 5-9,-4 0-1,-1-1-1,1 1 3,-1-1 1,-3-3 0,-1 0 0,0 0 7,0-5 2,1 1 0,-1 0 0,-4 0 16,4-4-8,0 0 8,-4-4 0,4 0 0,0 3 8,1-3 0,-1 0 1,9 0-9,0 0 0,0 0 0,0 0 0,0 0 0,0 0 15,0 0-3,0 0 0,0 0-4,9 0 0,-1-3-8,5-1 12,1 0 7,-1 0 1,4 4 0,-3-4 0,3 0 5,1 0 2,-5 0 0,4-4 0,-3 5 13,-1-5 2,0 4 1,4 0 0,-3 4-25,-1-8-5,0 4-1,0-4 0,0 8-12,0 0 0,-4-3 8,0 3-8,0 0-25,4 3-8,-4-3-2,-1 4 0,-8-4-173,14 4-34</inkml:trace>
  <inkml:trace contextRef="#ctx0" brushRef="#br2" timeOffset="-103788.1">7976 11911 460,'0'0'41,"0"0"-33,0 0-8,0 0 0,-9-7 284,5 3 54,-1 0 11,5 4 3,0 0-168,0 0-34,-9-4-6,1 4-2,8 0-57,0 0-11,0 0-2,0 0-1,-5 8-40,1-1-8,4 5-2,0 4 0,0-5-21,4 5 8,5 3-8,4-3 0,0 4 0,-4-5 0,-5 1 0,5 3-8,4 1 8,5-5 0,4-3 0,-5 8-8,5-9 8,0 5 0,0-8 0,0 3-8,0-3 8,0 0 0,-4-4 0,-1 0 0,1 0 0,-5-4 0,0-4 0,0 4 0,-4-12 14,0 8-2,0-4 0,-5-3 0,5-1 14,-5 0 2,0-3 1,1-1 0,-1 0 3,-4-3 1,-4-1 0,-1-3 0,1 4-5,-5-1-2,5 1 0,-9-1 0,0-3-6,-1 3 0,-3 1-1,-1-1 0,1 1-8,-5 7-2,0-4 0,-4 13 0,4-5-9,0 8 0,-5 0 0,10 8 0,-1-1-20,5 1-2,-4 4-1,3 0 0,1-1-44,0 1-9,4 0-1,-4 3-1,4-3 2,1 3 1,3-3 0,1-4-665,-1 4-132</inkml:trace>
  <inkml:trace contextRef="#ctx0" brushRef="#br2" timeOffset="-101139.93">10169 11896 1612,'-8'4'144,"-1"-4"-116,0 4-28,0-4 0,0 0 126,5 0 19,-5 3 4,1 5 1,-1-4-44,0 4-9,5 0-1,-1-4-1,1 3-56,-1 1-11,1 0-3,0 4 0,4-1-14,0 1-3,0 0-8,4-1 12,0 5-12,5-4 0,0 3 0,4 1 0,0 3 0,5-3 0,-1 4-10,1-5 10,4 1 0,-5 3-8,5-3 8,0-1 0,-4-3 0,-1-4 0,1 4 0,0-8 0,-1 3 0,-4-3 0,-4-4 0,4-4 0,5 4 0,-10-7 0,1-1 0,0-4 0,0 4 8,0-7 8,-5-1 0,0-3 1,1-1 8,-1 1 2,1-1 0,-5-3 0,-5 3-3,5-3 0,-4 3 0,4 1 0,-5-5 4,1 1 1,-5-4 0,5-1 0,-5 1-8,5-4-1,-10 4-1,6 3 0,-5 1-6,-1-1-1,1 5 0,0 3 0,-4 1-4,3 7 0,-3 0-8,-1 8 12,1 4-12,-1 4 0,1 7-12,-1 1 12,5 4-33,-5 3 0,5 4 0,4 1 0,1-1-46,-1-4-9,4 1-1,5-1-1,0 0-158,0-3-32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5T07:38:50.399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  <inkml:brush xml:id="br1">
      <inkml:brushProperty name="width" value="0.02646" units="cm"/>
      <inkml:brushProperty name="height" value="0.02646" units="cm"/>
      <inkml:brushProperty name="color" value="#3165BB"/>
      <inkml:brushProperty name="fitToCurve" value="1"/>
    </inkml:brush>
    <inkml:context xml:id="ctx1">
      <inkml:inkSource xml:id="inkSrc60">
        <inkml:traceFormat>
          <inkml:channel name="X" type="integer" max="9600" units="cm"/>
          <inkml:channel name="Y" type="integer" max="7200" units="cm"/>
        </inkml:traceFormat>
        <inkml:channelProperties>
          <inkml:channelProperty channel="X" name="resolution" value="369.51501" units="1/cm"/>
          <inkml:channelProperty channel="Y" name="resolution" value="415.70438" units="1/cm"/>
        </inkml:channelProperties>
      </inkml:inkSource>
      <inkml:timestamp xml:id="ts1" timeString="2021-05-05T07:39:43.251"/>
    </inkml:context>
  </inkml:definitions>
  <inkml:trace contextRef="#ctx0" brushRef="#br0">10828-2712 1792,'0'0'40,"0"0"8,0 0 1,0 0 1,-4-12-40,-1 5-10,-3-1 0,3 0 0,1 4 103,4-8 18,0 5 4,-4-1 1,-1 4-32,1-4-6,-5 0-2,0 4 0,0 4-34,-4 0-6,0 0-2,4 12 0,-8-12-36,4 8-8,-1 4 0,-3-5 0,4 9 0,0 0 0,4 3-10,-4 1 10,4-9 0,0 9-8,0 3 8,1-3 0,3 3 0,1-3 0,-1 7 0,1-12-8,4 5 8,0-4 0,0-1 0,0 5-8,0-13 8,4 5 0,5-4 0,-4 4-8,-1-5 8,5 1 0,8 0 0,1-4-8,-1 4 17,1-8 4,8 11 1,-4-11 0,0 0-14,0 0-16,-4 0 3,4 0 1,4 0-97,-4 0-19,0-11-4</inkml:trace>
  <inkml:trace contextRef="#ctx0" brushRef="#br0" timeOffset="-318.86">10385-2665 1267,'0'0'112,"0"0"-89,-4 4-23,4-4 0,-5 4 132,5-4 23,-8 0 4,8 0 1,0 0-12,0 0-3,0 0 0,0 0 0,0 0-62,0 0-13,0 0-2,0 0-1,13 0-32,0 0-7,0 0 0,0 0-1,5 4-18,-5 3-9,0-3 10,0 0-10,-4 8 8,4-4-8,0-4 0,-4 7 0,4 5 8,-4-8-8,-5 3 0,5 9 0,-9-16 12,5 7-4,-5 1-8,0 8 12,-5-13-12,1 5 0,-1-4 0,-3 4 0,-1-1 0,0 1 0,-4 4 0,4-9 0,-4 1 0,0 0 0,0 0-8,0-4 8,-5 7-17,5-11 0,-5 8 0,5 4 0,-4-12-26,3 0-5,6 4 0,-6 0-1,10 0-21,-5-4-4,9 0-1,0 0 0,0 0-41,0 0-9,0 0-2,9-4-460,0-4-92</inkml:trace>
  <inkml:trace contextRef="#ctx0" brushRef="#br0" timeOffset="1634.99">10947-3180 806,'0'0'36,"0"0"7,-5-4-35,1 4-8,0-11 0,-1 3 0,5 8 187,0 0 35,0 0 7,5-8 2,-5 8-143,4-8-29,5 4-6,-9 4-1,8-11 1,6 7 0,-6 0 0,6 4 0,-6 0-18,6 0-4,-6 0-1,1 0 0,-9 0-2,13 0 0,-4 4 0,0 0 0,0-1-12,-1 5-4,-8-8 0,0 0 0,0 0-12,5 8 11,-5-8-11,4 12 10,-4-4-10,0 3 8,-4-3-8,-1 4 8,-3-1-33,-1 1-7,0 4-2,0-8 0,0-1-15,1 5-3,-1-4-1,0-4 0,9-4 14,-4 8 3,4-8 1,0 0 0,0 0 15,0 0 2,0 0 1,0 0 0,0 0 17,0 0 0,0 0-8,0 0 8,0 0 12,0 0 5,0 0 2,9 3 0,-1 1 7,1 8 2,0-12 0,0 4 0,4 0 0,-4-4 1,-5 0 0,5 4 0,-1 4-9,-8-8-1,5 0-1,-5 0 0,9 7-2,-9-7-1,0 0 0,0 12 0,0-12 0,0 0 0,0 8 0,0 4 0,0-12-6,0 7-1,-5 5 0,5-12 0,-4 8 1,-5-4 0,5 0 0,-5 7 0,0-11-9,0 0 8,1 0-8,-1 0 8,-4 0-8,4 0 8,-4 0-8,0 0 8,-1 0-24,6-7-6,-1 3-1,0 4 0,0 0-62,9 0-13,0 0-2</inkml:trace>
  <inkml:trace contextRef="#ctx0" brushRef="#br0" timeOffset="1995.81">11192-2657 1324,'0'0'59,"0"0"12,0 0-57,0 0-14,0 0 0,0 0 0,0 0 189,0 0 35,0 0 8,0 0 0,9 4-118,-9-4-24,0 0-5,9 7-1,4-7-35,-4 0-7,0 0-2,4 0 0,0 4-23,5-4-5,-5-4 0,0 4-1,0 0-11,5 0 0,-1 0 0,5 0 0,0 0-190,0 0-37,13 0-7,-13 8-2</inkml:trace>
  <inkml:trace contextRef="#ctx0" brushRef="#br0" timeOffset="2401.16">11561-2911 1594,'0'0'71,"0"0"14,0 0-68,0 0-17,0 0 0,0 0 0,0 0 116,9 0 19,-9 0 4,13-4 1,0 4-50,0-7-10,-4 3-1,0 4-1,4-4-20,0 0-4,0 4-1,0 0 0,1-8-21,-1 8-5,-5-4-1,6 4 0,-1 0-14,0 0-2,0 0-1,0 0 0,0 0-9,1 0 8,-6-4-8,6 4 8,-6 0-8,5 0 0,-4 4 0,0-4 0,0 0 0,0 4 8,-9-4-8,8 8 0,-8-8 10,0 0-10,5 0 12,-5 8-12,4 3 0,-4 1 0,0 0-12,-4 3 3,-1-3 9,5 4 0,-4-1 0,0 1 0,4 11-14,-5-7 2,5-9 1,0 17 0,-4-9-3,4 4-1,0 1 0,-5 3 0,5-7-18,5 3-4,-5-3-1,0 7 0,0-15-21,0 7-4,0-3-1,0 3 0,0-11-68,0 4-13,4-5-3</inkml:trace>
  <inkml:trace contextRef="#ctx0" brushRef="#br0" timeOffset="2653.14">11644-2677 921,'0'0'40,"0"0"10,0 0-40,0 0-10,0 0 0,0 0 0,0 0 248,0 0 47,0 0 9,9-8 3,0 1-153,4 7-30,-13 0-7,13-8-1,0 8-31,0-4-6,1 4-2,-6-4 0,6 8-25,-1-4-6,0-4-1,-4 4 0,8-4-25,-8 4-6,4 0-1,0 0 0,0 0-13,1 0 0,3 0 0,-4 0 0,5 0-82,-1-8-19,1 8-4,0-4-699,-10 4-140</inkml:trace>
  <inkml:trace contextRef="#ctx0" brushRef="#br0" timeOffset="3016.95">12123-2778 1677,'26'0'74,"-26"0"16,0 0-72,0 0-18,0 0 0,13 0 0,0 0 106,-13 0 18,0 0 3,18 0 1,-1 0-52,1 8-11,-18-8-1,17 0-1,-3 7-19,3 5-3,-4-12-1,-4 8 0,-9-8-21,13 4-5,0 7-1,-4-3 0,-5 4-13,5 4 9,-4-5-9,3 5 8,-8-8-8,5 3 8,-5-3-8,4 4 8,-4 0-8,-4 3 12,-1-3-12,1 7 12,4-11-12,-13 8 0,-5-1 0,-4 1 0,5 3-18,4-7 1,-5 8 0,-4-9 0,-4 1-9,4 4-2,18-12 0,-5 3 0,-9-3-17,9-4-4,9 0-1,0 0 0,0 0-182,0 0-36</inkml:trace>
  <inkml:trace contextRef="#ctx0" brushRef="#br0" timeOffset="3332.1">12482-2661 576,'0'0'25,"0"0"6,0-4-31,0 4 0,-4-12 0,-1 4 0,5 8 332,0-7 60,-4-1 12,0 4 2,-5-4-250,5 8-49,4 0-11,0 0-1,-9-12-41,0 8-8,9 4-2,0 0 0,-9-3-22,0 3-5,1 3-1,-1 1 0,5 8-16,-5-8 0,-4 12 0,4-9 0,4 5 13,1 0-1,-5 3 0,0-3 0,1 4-12,-1-5-13,9 9 2,0-8 1,-9-1 10,9 5 0,5-8 0,-1 3-8,-4 5 8,0-4 8,4-5-8,1 5 11,3-4-11,1 4 0,-4-8 0,3 3 0,6 1 0,3-4 0,-4 0 0,-4 0 0,0-4 0,4 0 0,-4-4 0,4 4 0,-4-4-15,4 0 2,0-4 0,-9 4 0,5-3-192,0-5-39</inkml:trace>
  <inkml:trace contextRef="#ctx0" brushRef="#br0" timeOffset="3735.37">12495-3051 2034,'0'0'44,"0"0"10,0 0 2,0 0 1,0 0-45,0 0-12,14-4 0,-1 0 0,-9 4 108,9 0 19,-4 0 4,9 0 1,-5-8-59,-4 16-11,4-8-2,4-8-1,1 4-21,-5 4-4,-4 0-1,4 0 0,-4 0-33,4 0 0,4 0 0,-8 0-9,-9 0 19,0 0 4,9 4 1,-9-4 0,0 0-15,0 0 0,0 0-12,0 12 12,0-12-30,-4 16 1,-5-9 0,0 9 0,5 0-22,-1-9-4,-8 5-1,4-4 0,1 4 19,3-5 3,-4 5 1,5-4 0,-5 0 18,9 3 4,0-3 1,0 4 0,0-12 10,0 0-12,9 0 12,0 8-12,-9-8 12,0 0 0,9 3 8,8 5-8,1-8 0,-5 0 8,-4 4-8,8-4 0,5 0 8,0-4-8,-13 4 8,4 0-8,4 0 0,1-8-18,-5 5 3,0-5-1041</inkml:trace>
  <inkml:trace contextRef="#ctx0" brushRef="#br0" timeOffset="7518.94">12829-2579 633,'9'4'56,"-9"-4"-44,0 0-12,0 0 0,8 0 148,-8 0 27,0 0 5,0 0 2,0 0-36,9 7-7,4-7-2,1 0 0,-6 0-46,5-7-10,1 7-1,3 7-1,-8-7-15,4 0-2,0 0-1,5 0 0,-5 0-18,0 4-4,0-4-1,5 4 0,-1 0-19,-3 4-4,-1-8-1,0 4 0,0 0-14,5 0 0,-1-1 0,-4 1 0,0 4 0,-4-8-10,4 0 2,-4 0 0,-9 0-36,0 0-8,9 0 0,0 0-640,-9 0-128</inkml:trace>
  <inkml:trace contextRef="#ctx0" brushRef="#br0" timeOffset="8061.87">13004-2891 576,'9'-4'51,"-9"4"-41,0 0-10,0 0 0,0 0 169,0 0 32,0 0 7,0 0 0,0 0-71,0 0-14,0 0-3,0 0-1,0 0-35,0 0-8,0 0 0,0 0-1,-4 8-22,4 3-4,-5 1-1,5 4 0,0-5-16,0 5-3,-4 3-1,4 1 0,0-5-16,0 5-3,-4-1-1,-1 1 0,1-1-8,4 5 0,0-1 0,-5 1 8,1-5-8,0 1 0,8 3 0,-4-7 0,0 3 0,0 1 0,4-13 0,1 5 0,-1 0-18,-4-4 1,0-8 0,9 4 0,0-1-33,-5 1-6,-4-4-2,0 0 0,9 0-155,-9 0-31</inkml:trace>
  <inkml:trace contextRef="#ctx0" brushRef="#br0" timeOffset="8641.16">13254-2887 864,'0'0'76,"0"0"-60,0 0-16,0 0 0,0 0 129,0 0 23,9-4 5,-9 4 1,0 0-34,9-4-6,4 4-2,0 0 0,-4-8-34,0 4-7,4 0-2,0 0 0,5 4-15,-5 0-3,4 0-1,1 0 0,4 0-19,-9 0-4,-13 0-1,18 0 0,-1 4-16,1 0-3,-5-4-1,-4 12 0,-1-4-10,1 3 8,0-3-8,-9 4 8,0 7-8,-4-7 0,-1 7 0,-8 1 0,0 3-19,0 1-5,0 7-2,4 0 0,4 0-19,1-7-4,-14-5-1,5 5 0,13-1-12,-4-3-2,-5-5-1,-4 5 0,0-13 49,0 5 16,4-4-10,-4 4 10,0-8 0,8-1 0,5-3 0,0 0 0,0 0 0,0 0 0,0 0 0,0 0 8,0 0 36,5 4 7,-5-4 1,17 8 1,1-8-7,-5 4-2,0-4 0,0 0 0,-4 0-3,8 0-1,-3 0 0,3 0 0,1 0-7,-1 0-1,1-4-1,-1 4 0,1 0-20,-5 0-11,9 0 12,-4 0-12,-1 0-8,1 0-9,-5 4-2,4-4 0,-8 0-145,4-4-30,-13 4-6</inkml:trace>
  <inkml:trace contextRef="#ctx0" brushRef="#br0" timeOffset="8961.95">13728-2685 460,'5'0'20,"-5"0"5,4 0-25,-4-4 0,9 4 0,-9 0 0,4 4 333,1-4 62,3-4 12,1 1 2,0 3-240,0 0-48,-1 0-9,6 0-3,-6 0-44,6 0-9,-6 0-1,1 0-1,4 0-19,0 0-4,-4 0-1,4 0 0,-4 0-14,4 3-2,0 5-1,1-4 0,-1 0-13,0 4 8,0-4-8,-4 0 0,0 7 8,-5-11-8,5 8 0,-5 4 0,1-4 8,-5 7-8,-5 1 0,1-8 0,-1 7 8,1 1-8,-5-4 0,0 3 9,1-3-9,-5 3 0,4-3 0,-4 0 0,-1 0-27,1 3 3,5-11 0,-6 4 0,1 0-31,4-4-5,-4-1-2,4 5 0,1-8-130,8 0-25,0 0-6</inkml:trace>
  <inkml:trace contextRef="#ctx0" brushRef="#br0" timeOffset="9485">14132-2751 1868,'0'0'41,"0"-8"9,-5-3 2,5 3 0,0 0-42,0 4-10,-4-8 0,0 5 0,-1 7 106,-3-8 19,-1 4 4,4 0 1,-3 0-59,-1 4-12,0 0-3,0 4 0,1 0-32,3 8-6,-4-5-2,5 5 0,-9-8-16,8 12 0,5-9 0,-4 5 0,0 8 8,4-1-8,0-7 12,4 7-12,0 5 14,5-5-4,0 1-1,4 3 0,0-7-9,0-1-9,5 1 9,-5-4-13,0 3 13,5-11 8,-9 4 0,8 0-8,1-4 0,-1-1 0,5 1 0,0-4 0,0-4 0,4 1-19,-8-1 3,0-4-1146</inkml:trace>
  <inkml:trace contextRef="#ctx0" brushRef="#br0" timeOffset="9908.32">14487-2751 288,'0'0'12,"0"0"4,0 0-16,0 0 0,0 0 0,0 0 0,0 0 354,9 0 68,-5 0 14,5 4 2,-4 0-254,-5 8-52,0-12-9,8 3-3,1 1-44,4-4-10,0 0-2,-4 0 0,-9 0-25,13-4-6,5 1-1,4 3 0,-5 0-12,5 0-4,-4 0 0,-1-8 0,5 4-16,0 0 0,-4 0 0,-5 4 0,-4 0-16,0 0-6,-1 0-2,1 0 0,-9 0-180,0 0-37,0 0-7</inkml:trace>
  <inkml:trace contextRef="#ctx0" brushRef="#br0" timeOffset="10174.1">14641-2981 1324,'0'0'59,"0"0"12,0 0-57,0 0-14,0 0 0,0 0 0,0 0 178,0 0 33,0 0 6,0 0 2,0 0-108,0 0-22,-5 4-4,1 8-1,4 3-48,0 1-9,-4 7-3,8-3 0,-4 3-14,4 8-10,-4-3 12,5-1-12,-1 4 8,1 0-8,-1-3 0,0 3 0,-4-4-18,5 0-10,-1 1-3,1-5 0,-1-3-26,5-5-6,-1-3-1,6-4-614,-14-8-123</inkml:trace>
  <inkml:trace contextRef="#ctx0" brushRef="#br0" timeOffset="10537.99">14983-3090 1688,'4'0'75,"1"0"15,-10 0-72,5 0-18,-4 0 0,4 0 0,0 4 111,0 4 18,0-5 4,0 5 1,0 0-58,0 12-11,0-13-2,0 9-1,0 3-30,-4 5-7,4-1-1,-5 1 0,5-5-32,0 4-8,-4-3 0,4 7-1,-5-11 32,1 3 6,4 1 2,0-8 0,0-1-23,0-11 0,-4 8 0,4-8 0,0 0 0,0 0 0,0 0 0,0 0 0,0 0 0,0 0 8,0 12-8,0-12 0,0 0 9,0 0-9,0 0 12,0 0-12,0 0 16,8 8-4,1-5-1,4 1 0,1-4 0,-6 4 0,5-4 0,1 0 0,-1 0-3,4 0 0,-3 0 0,-1 0 0,4-4-8,-4 0 0,1 1 0,-6-5 8,-3 4-8,3 0 0,6 0 0,-6-4 0,1 8-48,-9 0-4,0 0-2,5 0 0,3-4-182,-8 4-36</inkml:trace>
  <inkml:trace contextRef="#ctx0" brushRef="#br0" timeOffset="10794.09">15167-2934 1497,'0'0'66,"0"0"14,0 0-64,0 0-16,0 0 0,0 0 0,0 0 157,0 0 28,0 0 6,0 0 1,-4 0-74,-1 4-14,1 4-4,4-1 0,0 1-57,0 4-12,0-4-3,0 7 0,0 5 4,0-1 0,0 5 0,0-5 0,0 1-21,0-1-11,0 1 12,0 7-12,0-4 0,0-3 0,4-1 0,1 5 0,-5-9-24,4 5-11,1-5-2,-1 5-1,0-16-21,1 4-4,-5 7-1,9-15-682,-5 4-137</inkml:trace>
  <inkml:trace contextRef="#ctx0" brushRef="#br0" timeOffset="11183.91">15461-2934 1555,'-9'0'138,"9"0"-110,0 0-28,-13 0 0,9 0 146,-5 0 24,9 0 5,0 0 1,-9 4-56,5 4-12,-5-1-1,5 5-1,-1 0-67,1 3-14,0 5-2,-1-1-1,10-3-6,-5 3 0,4 5-1,0 3 0,1-7-24,4 7-5,-1 12-1,6-12 0,-1 4 15,4-3 0,-4 3 0,5-16 0,-5 1 9,0 0 5,0-9 1,1 5 0,-1-4-24,0 4-5,0-12-1,0 0 0,0 0 15,-4 0 0,4-12 0,0 4 0,1-4 18,-10-7 6,9-1 2,-8-3 0,-1 0 10,-4 3 1,4-3 1,-4-1 0,0-3-15,0 0-3,-13-4-1,4 3 0,5 5-3,-9-1 0,-5 1 0,-4 4 0,-4-1-6,9 1-2,-1 3 0,-4 4 0,-4 1-8,4 3 0,-5 8-12,10 0 12,-5 0-38,4 0 0,1 0 0,4 4 0,0 4-33,4 3-6,9-11-2,0 16 0,4-5-122,1 9-25,-1-4-5</inkml:trace>
  <inkml:trace contextRef="#ctx0" brushRef="#br0" timeOffset="11499.2">15773-2763 2163,'0'0'48,"0"0"9,0 0 3,0 0 0,0 0-48,0 0-12,0 0 0,0 0 0,4 0 90,0-4 15,-4 4 3,5-3 1,4 3-45,-9 0-10,0 0-2,0 0 0,0 0-35,8 3-7,10 1-2,0-4 0,-5 0-8,-5 0 0,1 0 0,0 0 0,9 0-13,-10 0-5,-8 0-1,0 0 0,9 4-137,0 4-28,0-8-6</inkml:trace>
  <inkml:trace contextRef="#ctx0" brushRef="#br0" timeOffset="11688.84">15817-2560 345,'0'0'31,"0"0"-31,0 0 0,0 0 0,-5 4 376,5-4 68,0 0 15,0 0 2,0 0-269,0 0-53,0 0-11,0 0-3,18 0-45,-9 0-10,-9 0-2,0 0 0,17 0-44,1 0-10,-5 8-2,0-16 0,0 8-113,5 0-23</inkml:trace>
  <inkml:trace contextRef="#ctx0" brushRef="#br0" timeOffset="12432.96">16562-3160 1479,'0'0'32,"0"0"8,0 0 0,0 0 2,5 0-34,-5 0-8,0 0 0,0 0 0,0 0 122,0 0 22,0 0 5,0 0 1,0 0-68,0 0-14,0 0-2,0 0-1,0 0-22,-9 7-5,0 5-1,5 4 0,4-8-7,-5 11-2,1-7 0,0 3 0,-1 1-28,5 3 0,-4 1 0,0-1 0,-1 1 8,5 3-8,0-3 0,-4-1 0,4 5 9,0-1-9,0 0 8,0 1-8,-5-1 0,10 5 8,-1-1-8,5 4 0,-5-4-16,5 1-9,-5 3-2,5-4 0,4-3 27,1 3 0,-6-8 0,6 1 0,12-1 0,-4-3 0,8 3 0,-3-7 0,4 0 0,-5-4 0,0-4 0,0-1 0,5 5-159,-9-8-26</inkml:trace>
  <inkml:trace contextRef="#ctx0" brushRef="#br0" timeOffset="13329.12">16812-2856 1216,'0'0'54,"0"0"11,0 0-52,0 0-13,0 0 0,0 0 0,5 0 104,4 0 17,-1-8 4,1 4 1,4 0-51,-4 4-11,0-4-1,4 4-1,0 0-18,5 0-4,-5 0-1,-4 4 0,4-4-5,0 4-1,0 8 0,-4-12 0,-9 0-1,13 8 0,-4 3 0,0-3 0,-5 4-12,0-1-2,1 5-1,-1-8 0,-4 4-1,0 7 0,-4-11 0,4 4 0,-9-5-4,5 5-2,-5 8 0,0-9 0,-4 5-10,4-4 12,-8 3-12,4-3 12,-5 0-12,5 3 0,0-3 0,-1-4 0,-3 3-60,8-11-7,-8 4-1,8 0-1,-4 0 6,8 4 2,-4-8 0,9 0-551,0 0-111</inkml:trace>
  <inkml:trace contextRef="#ctx0" brushRef="#br0" timeOffset="13591.11">17163-2907 345,'0'0'31,"0"0"-31,0 0 0,0 0 0,0 0 220,0 0 37,-8-4 8,3 0 2,1 4-110,4 0-21,-4 0-5,-1 0-1,-4 0-46,5 0-10,-5 4-2,0 0 0,5-4-24,-5 12-4,1-4-2,3 3 0,-4-3-20,1 4-4,-1-1-1,0 1 0,0 12-3,5-13-1,4 5 0,-9 3 0,9-7-4,-4-4-1,8 4 0,-4 7 0,0-11 0,4 7 0,1-3 0,4 0 0,-1 0 13,1-1 3,0 5 0,9-12 0,-5 0 0,4 7 0,1-7 0,-1 4 0,1 0-12,-1-8-3,5 0 0,0 0 0,5 0-33,-5 0-8,4 0 0</inkml:trace>
  <inkml:trace contextRef="#ctx0" brushRef="#br0" timeOffset="14819.96">17571-2852 1504,'0'0'33,"0"0"7,0 0 2,0 0 0,0 0-34,0 0-8,0 0 0,0 0 0,0 0 112,0 0 21,-4-4 4,4 4 1,0 0-51,0 0-11,0 0-1,0 0-1,0 0-23,0 0-5,4 0-1,10-8 0,-10 8-9,9 0-3,0 0 0,5 0 0,-1-4-8,1 4-1,0 0-1,4 0 0,-5 0-13,-4 4-2,5-4-8,-5 0 12,4 8-12,-3-8 0,-1 0 0,0 0 0,-4 0-28,0 0-9,-1 0-2,-8 0 0,5 0-197,-5 0-40</inkml:trace>
  <inkml:trace contextRef="#ctx0" brushRef="#br0" timeOffset="15134.37">17633-3059 979,'0'0'87,"0"0"-70,0 0-17,0 0 0,0 0 120,0 0 21,0 0 4,0 0 1,0 0-42,4 8-8,-4 4-1,5-1-1,3 1-29,-3 4-5,-5-13-2,4 13 0,1-4-22,-1 3-4,0 5 0,-4-1-1,0 5-11,5-1-3,-5-3 0,0 7 0,4-8-17,-4 13 10,5-13-10,-1 4 8,0-3-8,1-4 0,-1-1 0,1-3 0,-1 0-26,5-1-7,-5-3-2,-4-8-607,4 8-122</inkml:trace>
  <inkml:trace contextRef="#ctx0" brushRef="#br0" timeOffset="15591.04">17993-3090 1324,'0'0'118,"0"0"-94,0 0-24,8-4 0,-8 4 135,14-4 22,-6 4 5,6-8 1,-6 4-47,5 4-10,-4 0-2,4 0 0,1 4-38,-1 4-8,0-8-2,-4 0 0,-1 8-21,1 4-5,4-9-1,1 5 0,-1 4-21,-5 4-8,-3-9 0,-5 5 9,0 0 19,0 3 3,4 1 1,1 7 0,-5-3-32,-5 3 0,1 1 0,-5 7 0,-4-12-52,0 9-8,0-9 0,-1 1-1,1-1-39,0 1-8,0-1-2,0-11 0,0 4 14,4-9 2,0 1 1,0 0 0,1-4 59,3-4 12,5 4 2,-9-7 1,1 7 57,-1-12 11,9 12 3,0 0 0,0 0 18,0 0 4,0 0 1,9-8 0,-5-4-13,5 5-2,0-5-1,-1 4 0,5-4-19,1 8-3,3 1-1,1-5 0,4 4-10,-5-4-2,1 0-1,-1 4 0,1 0-11,-1 1-3,1 3 0,0 0 0,-1 0-9,1 0 8,-1 3-8,-4 1 8,0 0-33,1 4-7,-6-8-2,1 0 0,0 8-221,-9-8-44,0 0-9,22 4-1</inkml:trace>
  <inkml:trace contextRef="#ctx0" brushRef="#br0" timeOffset="15884.08">18278-3289 1800,'0'0'40,"0"0"8,0 0 1,0 0 1,0 0-40,0 0-10,0 0 0,17 4 0,-3-4 89,-1 4 16,0 0 3,0 3 1,0 1-41,5 4-8,-5 0-1,4 3-1,-3 5-14,-1-1-2,0 1-1,0 3 0,0 1-9,-4-5-1,4 8-1,0-3 0,-8 3-11,4 0-3,-1-3 0,-3 11 0,-1-8-4,0 8 0,-4 0-1,0-4 0,0-3-11,0-1 10,-4 0-10,0-3 10,-1-5-10,1 1 0,0-1 0,-5-3 0,4-4-28,-3 3-7,-1-3-1,-4-4-1,4-4-163,-4 3-32</inkml:trace>
  <inkml:trace contextRef="#ctx0" brushRef="#br0" timeOffset="16954.25">18782-3203 403,'0'0'17,"0"0"5,0 0-22,0 0 0,0 0 0,0 0 0,0 0 189,0 0 34,0 0 6,0 0 2,0 0-96,0 0-19,0 0-4,0 0-1,0 0-22,0 0-4,0 0-1,0 0 0,0 0-16,0 0-4,0 0-1,0 0 0,0 0-20,0 0-4,-4 0-1,4 0 0,-9 8-10,5 3-1,-5-3-1,5 4 0,-5 7-13,5-11-2,-5 12-1,4-9 0,1 5-10,0 3 8,-1 1-8,1-1 8,4 5-8,-5-5 0,10 5 0,-5-5 8,0 1 0,9 3 0,-5-7 0,5 3 0,0 1-8,4-1-14,0 1 3,0-1 1,-4-7 10,4-1 14,0-3-3,5 0-1,4-4-30,0 0-7,4 8-1,0-12 0,-4 0-143,4 0-29</inkml:trace>
  <inkml:trace contextRef="#ctx0" brushRef="#br0" timeOffset="20328.09">19107-3071 576,'0'0'25,"0"0"6,0 0-31,0 0 0,0 0 0,0 0 0,0 0 140,0 0 21,0 0 5,0 0 1,0 0-77,0 0-15,0 0-3,0 0-1,0 0-8,4 0-2,1 0 0,4 0 0,-1 0-16,1 4-3,0-4-1,0 8 0,4-8-19,-4 4-4,-1-4-1,6 4 0,-1 0-5,-5 4-2,6-8 0,-1 7 0,0-3-10,-4 4 8,4 0-8,0 4 8,-4-12-8,0 3 8,-5 1-8,5 8 8,-5-8-8,1 4 10,3-4-10,-8 7 10,0-7-2,0 4-8,0 0 12,0-8-4,0 12 1,-4-1 0,0 5 0,-5-5 0,0 5-9,-4-4 10,0 7-10,0-11 10,-1 4-10,1-1 0,0-3 0,-5 0 0,5 0 0,-4 4-12,4-9 2,4 1 1,-4 0-10,4-8-1,0 0-1,5 1 0,4 3-53,-5-8-10,1-4-3</inkml:trace>
  <inkml:trace contextRef="#ctx0" brushRef="#br0" timeOffset="20680.2">19515-3039 633,'0'0'28,"0"0"6,0 0-34,0-8 0,0 4 0,0-4 0,0 0 172,-4 4 28,4 0 6,0 4 1,0 0-95,0-3-20,0-5-3,0 8-1,0 0-25,0 0-6,0 0-1,-5 0 0,-3 0-16,-1 0-3,0 8-1,0-8 0,-4 3-25,4 5-11,0 0 8,1 0-8,-1 4 0,0-5 0,0 5 0,-4 0 0,4 3 0,5-3 0,-5 4 0,5-1 0,0 1 0,-1-4 0,1 3 0,8-3 0,-4 7 0,5-11 0,-1 8 0,5-1 0,-1 1 0,1-4 0,4 7 12,-4-11-4,4 4-8,0-5 0,5 5 0,-5-8 0,9 0 0,-4-4 0,-5 12 0,4-12-11,1 0 11,-1-8 0,-3 4 8,3-4-8,1 0-32,-1-3-10,-4-1-2,5 4-825</inkml:trace>
  <inkml:trace contextRef="#ctx0" brushRef="#br0" timeOffset="21115.39">19642-3367 1900,'0'0'42,"0"0"9,0 0 1,5 0 1,-5 0-42,8-12-11,-3 4 0,4 8 0,-5-7 67,5 7 11,-5-12 2,5 12 1,0-8-25,-5 8-4,5-8-2,-9 8 0,0 0-29,9 8-5,-9-8-2,0 0 0,0 0-6,8 8-8,-8-8 11,5 12-11,-1-5 0,-4 13 0,0-8 0,-4 3 0,-1 1-19,-3-1-4,3 5-1,-4-8 0,1 3 4,-1 5 0,0-12 0,0 3 0,5-3 10,-5 4 10,5-4-13,4-8 5,0 0 8,0 0 0,0 0 0,0 0-8,-5 11 8,5-11 8,0 0-8,0 0 11,9 4 14,0 0 3,0 8 1,0-12 0,4 4-2,0-4-1,-4 4 0,4-4 0,0 0-1,-4 0 0,0 0 0,4 0 0,0 0-15,-4 0-10,-9 0 12,8 3-12,1-3-8,4 8-9,-4-8-2,0 0-1108</inkml:trace>
  <inkml:trace contextRef="#ctx0" brushRef="#br0" timeOffset="21730.93">20063-2981 1036,'0'0'92,"0"0"-73,0 0-19,0 0 0,9-8 150,-9 8 26,0 0 6,13-4 1,1 4-51,-1 0-11,4 0-1,1 4-1,-1-4-37,-3 0-7,-14 0-2,0 0 0,0 0-29,17 8-7,1-8-1,-1 0 0,1 0-27,-1 4-9,-4-4 0,1 4 0,3-4 0,-4 0 0,0 0 0,1 0 0,3 0-108,-4 0-23,1 0-4,-1 0-847</inkml:trace>
  <inkml:trace contextRef="#ctx0" brushRef="#br0" timeOffset="22236.97">20893-3180 748,'0'0'67,"0"0"-54,0-4-13,4-11 0,-4-1 248,0 8 46,-4-11 10,4 11 1,-5-4-139,5-3-28,-4 3-6,-5 4 0,5-4-63,-1 5-12,1-1-2,-5 4-1,5-4-21,-5 4-4,-4 0-1,0 4 0,0 0-28,-1 4 0,1 0-8,4 4 8,-4 0 0,0 3-8,0-3 8,4 4 0,0 7 0,5-7 0,-9 4-8,8 3 8,5-7 0,0 4-10,0-1 10,5 1-8,-5-8-3,4 3 0,1 1 0,3-4 0,1 0 11,0-5-12,0 1 12,4-4-12,-4 4 4,4-4 0,0-4 0,0 4 0,0-7 8,0-1 0,-4 0 0,0 0 0,0 4 0,0-7 0,-1 3 0,1-4 0,0 4 0,0-7 0,-1 3 0,-3 4 0,4 4 0,-5-4 0,-4 8 0,0 0 0,4-3 0,-4 3 0,0 0 0,0 0 0,0 0 0,5 3 0,-1 9 0,1 4 0,3-8 0,-8 7 0,0 1 0,5 3 0,-5 1 0,0-1 0,0 9 0,0-9 0,0 1 0,-5-1 0,5 4 0,0 1 0,0-1 9,0 5-9,0-1 12,-4 0-12,4-4 0,0-3-22,0-1 3,0-3 1,0 4-125,0-13-25,0-7-4</inkml:trace>
  <inkml:trace contextRef="#ctx0" brushRef="#br0" timeOffset="22556.15">21090-3047 1587,'0'0'70,"0"0"15,0 0-68,4-4-17,5 0 0,0 0 0,-5 4 108,5 0 19,0-8 3,0 8 1,0 8-45,-1-8-9,1 0-1,4 4-1,-4 0-20,0-4-4,0 4-1,-1 4 0,5-8-34,-8 3-6,4 5-2,-5 0 0,5-4 0,-5 0-8,-4-4 12,5 12-4,-5-5 2,0 5 0,4-8 0,-4 8 0,-4-1 2,-1-3 1,-4 8 0,1-1 0,3-11-1,1 12-1,-5-8 0,-4 3 0,4 1-11,5 4 0,-5-5 0,0-7 0,9-4-45,-9 4-5,1 4-1,8-8 0,0 0-119,0 0-24,0 0-5,0 0-709</inkml:trace>
  <inkml:trace contextRef="#ctx0" brushRef="#br0" timeOffset="22835.42">21441-3047 403,'0'0'36,"0"0"-36,0 0 0,0-8 0,0 8 348,4-4 62,-4-8 13,5 5 2,-5 7-235,0-8-47,-5 0-10,1 4-1,0 4-62,-5-8-12,5 4-2,-10 4-1,6 4-30,-1 4-5,-4-8-2,-1 8 0,6-4-6,-1 4-2,0-1 0,0 5 0,1 8-10,3-13-17,-4 13 4,5-5 1,4 1 12,-4-4-9,4 3 9,0-3-8,0 4 8,4-1 0,-4 1 0,4 3 0,5-15 0,4 4 0,-4 4 0,4-8 0,0 7 13,5-11 5,-5 4 1,9 0 0,0-4-19,4-4 0,-4 4 0,-4-4 0,-5-4-66,0 1-14,0-5-2</inkml:trace>
  <inkml:trace contextRef="#ctx0" brushRef="#br0" timeOffset="23596.6">21915-3020 1094,'0'0'48,"0"0"11,0 0-47,0 0-12,0 0 0,0 0 0,0 0 208,0 0 40,9 0 8,-1 0 2,6 0-129,3 0-25,-4 0-6,5-8-1,-5 8-44,0 0-9,5-4-1,-5 4-1,4 0-18,-3 0-4,3 0-1,5 0 0,0 0-7,-4 0 0,-1 0-1,1-4 0,-1 4-11,-4-3 8,1 3-8,3 0 8,-4-8-57,-4 4-12,0-4-3,-9 8-681,9 0-137</inkml:trace>
  <inkml:trace contextRef="#ctx0" brushRef="#br0" timeOffset="23858.95">22086-3262 864,'0'0'38,"0"0"8,0 0-37,0 0-9,0 0 0,0 0 0,0 0 225,0 12 43,4 0 9,-4 3 2,0-7-156,0 4-31,5-1-7,-5 1-1,0 4-35,4 3-7,1 1-2,-1-5 0,-4 5-20,0 3-5,0 5-1,0-9 0,0 1-6,0 3-8,0 0 11,4-3-11,1-1 0,3 1 0,-3-1 0,4-7-12,-5 4-112,-4-1-23,9-3-4</inkml:trace>
  <inkml:trace contextRef="#ctx0" brushRef="#br0" timeOffset="24336.8">22468-3270 1976,'0'0'44,"0"0"8,4-7 3,5 3 0,0 0-44,-1 0-11,-8 4 0,9 0 0,0 0 84,4-8 14,-4 8 3,0 8 1,-1-8-40,1 4-8,4 0-2,-4 7 0,0-11-26,0 12-6,-1-4 0,1 4-1,0-5-19,-5 1 8,1 4-8,-1 0 0,1 3 0,-1-3 0,-4 4 0,0-5 0,-4 9-8,-5-5-3,0 5 0,0-1 0,-4 5-27,4 3-6,-4-7 0,0-1-1,0-3-19,0 3-4,4 1-1,0-5 0,0 1-7,1-8 0,-1 3-1,0 1 0,5-12 12,4 0 2,-9 0 1,9 0 0,0 0 51,-5-4 11,-3-4 0,8 0 0,-5-3 48,1 3 6,4-4 2,0 5 0,0 7 18,0-8 4,4-4 1,1 0 0,-1 5-13,-4 7-2,9-4-1,0-4 0,-1 4-15,1 0-4,0 4 0,4 0 0,0 0-16,0 4-3,-4-4-1,4 4 0,-4-4 4,4 8 0,-4 3 0,4-7 0,0 0-28,1 8-9,-1-8 0,0 4 0,0 3 1,-4-3 0,8 4 0,-3 3 0,-1-11-35,4 0-6,-4 8-2,5-4 0,0-5-130,-1 5-27,1-4-4</inkml:trace>
  <inkml:trace contextRef="#ctx0" brushRef="#br0" timeOffset="25038.83">22994-3156 1634,'0'0'72,"0"-8"16,0 8-71,0-8-17,0 8 0,-4-8 0,4 8 116,0 0 19,-5-4 4,5 4 1,0 0-76,0 0-16,-8 8-2,-1 4-1,4-4-25,1 3-4,0 1-2,-1 4 0,1 3-14,0-11 9,4 11-9,4-3 8,-4 0-8,4 3 0,9-7 0,-8 3 0,4-3 0,-1 4 0,6-5 0,-1 1 0,-5 0 0,1-4 0,0-1 0,4-3 0,-4 0 0,0 0 12,4 4-12,0-16 12,-4 4 3,4-4 1,-4-3 0,4 3 0,-4-8 3,-1 5 1,6-5 0,-10-4 0,5 1 8,-5-1 1,5 1 1,-5-1 0,1 1 3,-5-1 1,0 1 0,0-4 0,0 3-16,-5-7-3,1 7-1,-5 1 0,5-1-14,-5-3 11,-4 7-11,0 1 10,-5 3-24,5 12-5,-9 0-1,5 0 0,-5 0-37,0 12-8,0 3-2,4 5 0,1-1-120,3 1-24,6-1-5,-1 1-679</inkml:trace>
  <inkml:trace contextRef="#ctx0" brushRef="#br0" timeOffset="25274.79">23341-3558 345,'0'0'31,"0"0"-31,0 0 0,0 0 0,13 0 292,-4 0 53,-9 0 11,8 8 1,6 3-177,-6-3-35,1 4-7,0 3-2,-5-3-48,10 8-11,-1-9-1,-5 5-1,1 3-33,4 5-6,1-1-2,-6-3 0,1 3-10,0 4-3,0-7 0,-1 7 0,-3-7 11,-5 3 1,0 1 1,0 7 0,0-12-34,-5 9 0,1-9-10,0 4 10,-5 1 0,4-5 0,-8 13 0,0-13 0,0 8 0,-5-3 8,5-1-8,-4 8 12,4-11-50,-5 7-10,5 0-1,0 5-727,-5-9-144</inkml:trace>
  <inkml:trace contextRef="#ctx0" brushRef="#br0" timeOffset="81430.07">9929-567 1764,'0'0'39,"0"0"8,0 0 1,13 4 1,-4 0-39,0 0-10,8 0 0,1-1 0,4 1 75,-5-4 13,5 4 2,0 0 1,4 0-34,-8 0-6,4-4-2,0 0 0,0 4-30,4-4-7,-4-4 0,4 4-1,1-4-48,-1-4-10,-4 0-1,4 1-929</inkml:trace>
  <inkml:trace contextRef="#ctx0" brushRef="#br0" timeOffset="81157.63">9968-860 518,'0'0'46,"0"0"-37,0 0-9,0 0 0,0 0 148,0 0 27,0 0 5,0 0 2,0 0-22,0 0-4,0 0 0,0 0-1,0 0-44,9 4-9,0 0-2,0 0 0,4 0-25,0 4-6,-4-4-1,8 0 0,1-4-16,-1 4-3,-3-1-1,3 1 0,1 0-36,-1-4-12,1 4 0,-1-4 0,5-4 8,-4 0-8,-1 4 0,1 0 0,-1 0 0,1 0 0,-9-4-12,8 1 3,-8-1-55,-9 4-10,0 0-2,13-4-956</inkml:trace>
  <inkml:trace contextRef="#ctx0" brushRef="#br0" timeOffset="81904.27">10776-1039 1382,'0'0'123,"0"0"-99,0 0-24,0 0 0,-5-12 106,5 12 16,0 0 3,0-3 1,-9-1 9,9 4 1,-4-8 1,4 8 0,0 0-56,0 0-11,0 0-2,-9 8-1,1-1-28,-1 5-6,4-4-1,-3 11 0,3 1-23,-4 7-9,5 4 0,-5-3 9,0 11-9,5-4 0,0 0 0,4 0 0,0 0 0,0-4 0,8 0 0,-3 8 0,8-15-16,0 3 5,0-3 1,5-5 0,-5 1-43,5-1-9,-5-3-2,4-1 0,1-7-97,4 4-20,-5-12-4</inkml:trace>
  <inkml:trace contextRef="#ctx0" brushRef="#br0" timeOffset="82150.05">11013-1008 1335,'0'0'59,"0"0"13,0 0-58,4 0-14,5-4 0,-5 4 0,5 0 108,0 0 18,-1 4 4,6 0 1,-10-4-39,5 8-7,-1-4-1,1 4-1,0-1-23,0-3-5,0 4-1,-1 0 0,1 4-22,0-1-5,-5-3-1,1 4 0,-1 0-5,-4-1-1,0 5 0,0-1 0,0 1-4,-4 0-2,-1 7 0,1-7 0,-5 3-6,0 1-8,1-9 11,-1 5-11,0-4 0,0-1-22,0 1 3,-4 0 1,5-4-19,-1-5-4,-4 1-1,4-4 0,0 4-34,5-4-6,-5 0-2,9 0 0,0 0-65,-4-11-14</inkml:trace>
  <inkml:trace contextRef="#ctx0" brushRef="#br0" timeOffset="82425.47">11342-1015 1404,'0'0'62,"0"0"13,0 0-60,0 0-15,0 0 0,0 0 0,0 0 148,0 0 26,0 0 6,0 0 0,0 0-80,-9 0-16,0 3-3,-4 1-1,4 0-36,0 4-8,1 4-2,-6-5 0,1 5-16,0 4-3,4-1-1,0 5 0,-4-1-14,5 1 0,-6-8 0,6 11 0,3-4 0,-4 1 0,1-1 0,8 1 0,-5-4 0,1-1-10,4-3 10,4 0-8,1-1 8,-1-3 0,-4 4 0,9-4-8,-5-1 8,9-3 0,-4 4 0,4-8 0,0-4 0,1 0 8,-1 0-8,4-3 11,1 3-11,4 0 0,-5 0 0,1 0 0,0-4-136,3 0-22,1 1-5</inkml:trace>
  <inkml:trace contextRef="#ctx0" brushRef="#br0" timeOffset="82664.9">11486-883 1324,'0'0'118,"0"0"-94,0 0-24,0 0 0,0 0 135,9 0 22,0 8 5,0-8 1,-1 0-22,6 0-4,-6 4-1,6-4 0,-1-4-57,4 4-12,-4 0-3,5 0 0,-5 0-25,0 0-6,0 4-1,1-4 0,-6-4-22,6 8-10,-6-4 8,1 4-8,0-8-29,4 0-11,-9 4-3,5 0 0,-9 0-222,0 0-45</inkml:trace>
  <inkml:trace contextRef="#ctx0" brushRef="#br0" timeOffset="82894.03">11618-1058 1875,'0'0'41,"0"0"9,0 0 2,0 0 0,0 0-41,0 0-11,0 0 0,0 0 0,4 4 108,1 11 19,-5-7 4,0 8 1,0-1-54,0 5-10,4 3-3,-4 0 0,0-3-22,5 3-5,-1 1-1,-4-1 0,0-3-29,4-1-8,-4-3 0,5 3 0,-1-7-16,-4 3-5,4 1-1,1 0 0,4-9-208,-9-7-42</inkml:trace>
  <inkml:trace contextRef="#ctx0" brushRef="#br0" timeOffset="83633.98">11877-1039 1152,'9'-8'102,"-1"8"-82,1-4-20,0 4 0,4-3 140,-4-1 24,4 4 5,0 0 1,-4 0-28,8 0-6,-3 0 0,-1 4-1,-4-1-55,-1-3-12,10 4-1,-5 4-1,-4-8-39,0 8-8,-1-4-2,6 4 0,-1-1-2,0 5-1,-9-4 0,5 4 0,4-1-14,-13-3 0,-4 4 0,-1 3 0,-3-3 0,3 4 0,-8 3 0,0 5 0,-5-1-22,1-4-7,4 1-2,-5-4 0,1-1-28,3-3-5,1 3-2,4-3 0,-4 0-4,5-4-1,-1-1 0,0 1 0,9-8 33,0 0 6,-9 4 2,9-4 0,-9 4 20,9-4 10,0 0-10,0 0 10,0 0 11,0 0 8,0 0 1,0 0 1,0 0 25,0 0 5,0 0 1,9-8 0,-4-3 4,3 3 0,1 8 1,4 0 0,5-4-5,-5 0-2,5 0 0,4 4 0,4-4-10,-4 4-3,-5 0 0,5 0 0,0 0-12,0-8-2,-13 4-1,4 8 0,-13-4-14,13 8-8,5-8 8,-5 0-8,-13 0 0,0 0 0,18 0-12,-5 0 4,-13 0-124,0 0-25,8 0-5</inkml:trace>
  <inkml:trace contextRef="#ctx0" brushRef="#br0" timeOffset="83662.27">12324-1253 2091,'-8'4'46,"8"-4"10,0 0 1,0 0 2,0 0-47,0 0-12,13 3 0,0 5 0,0-4 96,0 8 18,-4-4 3,0 3 1,4-3-50,0 8-9,-4-1-3,0 5 0,-1-8-28,1 7-7,0 1-1,0-1 0,-5 1-6,0-1-2,5 4 0,0-3 0,-9 7-12,4-3 0,1 3 0,-1 4 0,-4-4 28,0 5 4,0 3 0,0-8 0,-4 4-32,-1-4 0,-3 1 0,-1-1 0,0 0-20,-4 1-9,0-5-3,0-3 0,-9-1-100,0 1-20,9-1-4</inkml:trace>
  <inkml:trace contextRef="#ctx0" brushRef="#br0" timeOffset="84301.43">12732-1203 172,'0'0'16,"0"0"-16,0 0 0,0 0 0,0 0 324,0 0 61,0 0 13,0 0 2,0 0-201,-4 0-41,4 0-8,-9 4-2,0 4-70,5 0-14,0-4-4,-1 4 0,1-1-17,-5 5-4,5 0-1,-1-1 0,1-3-22,-5 8-5,5-1-1,-1 5 0,1 3-10,4 5 0,-4-5 0,4 8 8,4 0-8,0 8 10,1-4-10,-1 4 10,1 4-2,3-4 0,1-4 0,0 4 0,0-7-8,-1-5 0,14-4 0,-9-3 0,1-1 0,3 1 0,1-5 8,4 1-8,4-4-23,9-4-6,-4 3-2,4-11-721,4 0-144</inkml:trace>
  <inkml:trace contextRef="#ctx0" brushRef="#br1" timeOffset="60849.83">19765 806 1382,'0'0'123,"0"0"-99,0 0-24,0 0 0,5-4 61,-5 0 7,4 0 2,-4 4 0,0 0 14,4-4 4,-4 4 0,9 4 0,0-4-24,0 0-4,-1 0 0,1 4-1,0 0-14,4 0-2,-4 0-1,4 3 0,-4-3-21,4 4-4,0 0-1,5 0 0,-5 0-16,0-1 10,0 5-10,0-4 8,-4 0-8,4 3 0,-4-3 0,-5 4 8,-4 3-8,5 1 8,-10-4-8,1 3 8,0 5 10,-5-9 2,0 5 0,-4 0 0,-5-1-31,5 1-5,4-4-2,-4-1 0,5 1 5,-1-4 1,-4 0 0,4-1 0,9-7-34,0 0-6,-9 0-2,9 0 0,0 0-176,-4-7-35</inkml:trace>
  <inkml:trace contextRef="#ctx0" brushRef="#br1" timeOffset="61105.21">20169 841 748,'4'0'67,"1"0"-54,-5 0-13,0 0 0,0 0 216,0 0 41,0 0 8,-14 0 2,6 4-121,-6 0-24,-3 3-5,-1-3-1,5 4-60,0-4-12,0 4-2,0 0-1,4-1-32,-4 5-9,4-4 0,5 4 0,-1-1 0,1 1 0,4 0 0,0-1-12,0 1 12,4 0 0,1-4 0,8 3-8,-4 1 8,4 0 8,0 3-8,4-3 11,5-4-11,-4 0-17,4-1 4,0 1 1,-9-8-30,0 0-6,5-4 0,4 0-584,0 0-117</inkml:trace>
  <inkml:trace contextRef="#ctx0" brushRef="#br1" timeOffset="61449.82">20283 513 172,'0'0'16,"9"-4"-16,-1 0 0,1 1 0,4-1 316,0 0 60,1 0 12,-1 4 2,0-4-179,5 0-36,-5 4-7,0-4-2,-4 4-59,4 0-12,-13 0-3,9 0 0,-9 0-40,0 0-9,0 0-2,8 4 0,1 4-28,-5 0-5,-4-8-8,0 11 11,-4 1-11,4 4 0,-4-5 0,-1 5 0,1 0-10,0-1-4,-5-3-1,4 3 0,-3-3-5,-1 4 0,4-1-1,-3-3 0,3 0 3,1-1 1,0-3 0,-5 4 0,4-4 17,5-8 0,0 0-8,0 0 8,5 8 0,-5-8 0,9 3 0,4 1 9,-5-4 7,6 0 0,-6-4 1,6 4 0,-6 0-5,5-3-2,1 3 0,-1 0 0,-4-4-30,-1 0-5,10 4-2</inkml:trace>
  <inkml:trace contextRef="#ctx0" brushRef="#br1" timeOffset="63859.18">24626 732 1652,'0'0'73,"0"0"15,0 0-70,0 0-18,9 7 0,0 1 0,0-4 52,4 0 6,-5 0 2,1 0 0,4-4-16,1 0-2,-1 0-1,4-4 0,-8 4-27,4-4-6,0 4 0,1-4-8,-1 4 10,0-4-10,4 4 8,-8-4-614,0 0-123</inkml:trace>
  <inkml:trace contextRef="#ctx0" brushRef="#br1" timeOffset="64190.01">25262 478 1944,'0'-15'86,"0"11"18,0-8-84,5 0-20,-5-3 0,0 3 0,0 4 76,0 0 12,-5 1 1,5-9 1,-4 8-23,0 0-5,-1 1-1,1 3 0,-5-4-32,5 4-6,-5 4-2,0 0 0,-4 4-21,4 4 9,-4 3-9,4-3 0,-4 8 0,4-1 0,1 1 0,-1 0-9,4 3 9,1-3 0,0-1 0,4 5 0,0-1 0,4-3-12,-4-1 4,4 1 0,1-4 8,4-4 0,-9-8 0,4 7 0,5-3-8,-9-4 0,0 0 0,13 0 0,0 0 8,0-8 0,-4 5 8,0-9-8,0 0 0,4 0 0,-9 5-10,5-1 10,0 8-8,-1-12 8,-3 4 0,-1 4 0,-4 4 0,0 0 0,5-11 0,-5 11 0,0 0 9,0 0-9,0 0 8,0 0-8,4 11 0,-4 5 0,0 0 0,0 3 0,0 5 8,0-1-8,-4 4 8,4 4-8,0 1 0,-5-1 0,1-4 0,-1 4 0,1 4 0,0-11 8,4 7-8,0-8 0,-5 1 0,5-5 0,0 5-9,0-13 9,5 5-157,-1 0-25,-4-9-5</inkml:trace>
  <inkml:trace contextRef="#ctx0" brushRef="#br1" timeOffset="64529.53">25381 728 1267,'0'0'112,"4"-8"-89,5 4-23,-5-4 0,5 0 134,0 5 22,4-5 5,-4 4 1,4-4-52,0 4-10,0-4-3,5 4 0,-1 4-17,1-3-3,-5-1-1,0 4 0,0 4-32,5-1-6,-5 1-2,5 4 0,-1-8 4,-4 8 0,-8 0 0,4 0 0,-1-1-29,-3 1-11,-1 0 8,-4 8-8,0-5 12,-4 9-4,-5-5 0,-9 1 0,1 3-8,-1-3 8,5 0-8,0 3 8,-9-3-8,0-1 10,-4 1-10,0 0 10,8-1-19,-4 1-4,0-9-1,9 5 0,0-4-47,8 0-10,5-8-1,-8 4-706,8-4-141</inkml:trace>
  <inkml:trace contextRef="#ctx0" brushRef="#br1" timeOffset="64786.28">25789 700 1936,'0'0'86,"0"0"18,0-7-84,0-1-20,0 8 0,-5-8 0,-3 4 109,8 4 18,-5-12 3,-3 12 1,-1-3-36,-4 6-7,4 1-2,-4 4 0,4-4-53,-4 4-10,0 0-3,-1 3 0,10 1-12,-5 8-8,-4-9 8,4 9-8,5-1 9,-5 1-9,5-1 12,-1 1-12,1-1 0,4 1 0,0-1 0,4 1 0,5-5 0,0 9 0,4-9 0,0 1 0,0-4 0,1 3 0,3-3 0,5-4 0,0-4 0,4-4 0,5 0-10,-5-4 10,5-4-48,4 0-6,-4 0-1</inkml:trace>
  <inkml:trace contextRef="#ctx0" brushRef="#br1" timeOffset="62662.53">22950 537 1036,'0'0'92,"0"0"-73,0 0-19,13-8 0,1 0 128,-1 0 21,0 0 5,0 1 1,0 3-30,0 0-5,1 0-2,-1-4 0,4 4-41,-4 0-8,1 4-1,3 0-1,-4 8-34,0 0-6,1 0-2,-6 0 0,1 3-17,0 5-8,0-8 8,-5 3-8,1 9 0,-5-1 8,0 5-8,-5-5 0,1 9 0,-5-1-14,-4 0 2,0 0 0,-5 1-28,1-5-4,-1 4-2,-4-11 0,5 4 1,3-5 0,-3-3 0,4 0 0,-1-9 34,1 1 11,5 0 0,-1-4 0,0 0 0,5 0 8,-1-4 0,5-3 1,0-1 16,5 4 3,-1-8 1,5 4 0,0 1-4,-1 3-1,5-8 0,5 8 0,-5-4 4,0 4 1,5 0 0,-1 4 0,-3 0-7,3 0-2,1 0 0,-5 0 0,0 4-11,0 0-9,0 0 12,1 0-12,-6 4 0,5-4-16,1 4 2,-6-5 0,6 5-171,-1 0-35</inkml:trace>
  <inkml:trace contextRef="#ctx0" brushRef="#br1" timeOffset="62973.02">23578 607 1152,'0'0'102,"0"0"-82,-5-12-20,1 4 0,4 8 179,0 0 31,-9-7 6,9 7 2,0 0-90,0 0-19,0 0-3,0 0-1,-9 7-69,1 9-15,-1 0-2,4-1-1,1 9-18,0-1 10,4 4-10,0 1 8,4-1-8,0 0 0,5 0 0,0-11 0,-5 7 0,5-3 8,0-4-8,4-5 8,0 1-8,5-4 0,-1-4 0,1 0 0,-1-4 15,5 0 7,-4-8 2,-1 0 0,1-4-24,0 1 0,-5-5 0,0 0 0,0-3 12,-9-1 5,5-7 1,-4 4 0,-1-1-7,-4 1-2,-4-1 0,-5 1 0,0-4-9,-9 3 8,1 1-8,-5 3 8,-4 5-29,-5 7-7,5 0 0,-1 8-1,5 0-57,0 8-11,-4 4-3,4 3-905</inkml:trace>
  <inkml:trace contextRef="#ctx1" brushRef="#br0">15944 4011,'0'0,"0"0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5T07:38:08.9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-7 0 633,'0'0'56,"0"0"-44,0 0-12,0 0 0,0 0 145,0 0 27,-5 8 6,5-8 1,-4 4-76,4-4-15,0 12-4,0-5 0,0-7-34,0 12-7,4 0-2,-4 0 0,5-5-1,-1 5-1,-4 0 0,4 3 0,5 1-19,-5 0-3,1 3-1,4 1 0,-5-1-5,0 4-2,1-3 0,-1-8 0,-4-12 1,5 19 0,-5 5 0,8 7 0,-3-4-10,-1 4-14,5 4 3,-5 0 1,5 1 10,-9-1 0,4-4 0,1 4 0,4 0 0,-5 0 0,0 0 0,1-11 0,-1-1 9,5 8 4,-9 4 1,4 4 0,1 4-22,-1 0-5,5-4-1,-5 20 0,5-16 62,-5-1 13,-8-3 3,0-3 0,4-1-91,0-8-17,4 4-4,-4-4-1,4 1 39,-4-1 10,0-4 0,0 9 0,0-5 37,5 8 10,-5 0 1,0 0 1,4 0-77,-4 0-15,0 4-3,0-4-1,5-3 38,-1 3 9,-4-8 0,0-4 0,0 1 0,0-1 0,0-3 0,4 3 0,-4 1-16,0-9 0,0 5-1,5-1 0,-1 1 25,0-1 4,-4 5 2,0-1 0,5-4-14,-1 9 0,-8-5 0,4 4-10,0 5 55,4-5 11,-4 0 3,0 4 0,0 1-100,-4-5-20,4 0-4,0-3-1,-5 3 104,5-4 21,5-3 4,-5 3 1,0-3-103,0-5-20,0 5-4,0-1-1,4-7 50,-4 8 14,-4-9 0,4 5 0,0-4 0,0-1 0,0 1 0,0-4 0,0 0 0,0-8 0,0 0 0,0 11 0,0 1 0,0-12 0,0 8 0,4 3 0,-8 1 0,4 0 0,0-4 0,0 7 0,0-3 0,0 4 0,0 3 0,4 1 0,1 3-8,-5-4 8,0 9 0,-5-5 0,5 1-12,0-5 3,0 1 0,0-1 0,-4-3 9,4-5 0,-5 5 0,5-8 8,0 0-8,0-8 0,0 0 0,0 0 0,0 0 0,0 0 11,0 0-11,0 0 12,0 0 0,0 0 0,0 0 0,0 0 0,0 0-1,5-12 0,-1 4 0,9 0 0,-13 0-11,9-3 10,-4 7-10,3-4 10,-3 0-10,4 4 0,-1 0 0,1-3 0,4 3 0,-4 0 0,4 0 0,0 4 0,1-4 0,-1 4 0,9-4 0,-14 4 0,10 0 0,-1 4 0,1-4 0,0 4 0,-1-4 0,1 4-9,-5 0 9,9-4 0,-5 4-17,1-4 3,-1 0 1,1 0 0,0 0-1,3-4 0,-3 4 0,4-4 0,0 0-6,0-4 0,0 4-1,0 0 0,0 0-15,0-3-2,-5 3-1,5 0 0,-4 0 39,8 4 0,-4-4 0,4 0 12,0 4-12,-4-4 0,5 0 0,-1 4 0,0-4-9,1 4 9,3-3 0,1-1 0,0 0 0,0-4 0,-1 4 10,5 0-2,0-4-8,5 1-12,8-1 4,-8 0 0,-10 0 30,10 0 6,13 1 2,-1-1 0,-4 0-4,1 0-1,-1 4 0,9-4 0,-4 1-13,-1-1-2,5-4-1,5 4 0,4 1 31,4-1 7,-9 0 1,1 0 0,3 0-20,-3 1-3,4 3-1,-1-4 0,-3 0-24,8 0 0,9 4-14,9-7 5,-9 3 49,-5 4 11,1-4 1,4 4 1,0 0-33,0 0-8,0-3 0,9 3-1,-5 0 8,-4 0 1,0 0 1,0 4 0,0-4-13,4 0-8,5 0 8,8 0-8,-8 4 0,0-3 8,-5-1-8,9 4 0,1 0 34,-6 0 2,5 0 1,5 4 0,-14-4-52,-4 0-10,5 0-3,-1 3 0,0 1 28,1 0 8,-5-4 0,8 4 0,-3 0-8,-5-4 11,-5 4-11,5 0 12,-8 0-12,7 0 10,-3 0-10,13-8 10,-9 4-10,0 4 8,-9 3-8,5-3 8,-5-4-8,0 0 0,-4 4 0,8 4 8,-3-4-8,-6-4 0,1 4 0,0 4 0,-9-1 0,-4-3 0,-5 0 0,5 4 8,-5-4-8,0 0 0,5-4 9,4 4-9,-13-4 0,-1 0 0,6 0 0,-1 0 0,0 0 14,-4 0 5,-4 4 1,-1-1 0,-4-3-12,-4-3-8,0 6 12,4-6-12,0-1 8,-4-4-8,-1 4 0,1 0 0,0 0 0,-5 0 10,0 4-10,1 0 8,-1-4-8,0 0 0,-4 1 0,5-1 0,-6 4 0,1 0 0,5-4 0,-5 4 0,0-4 0,0 4 0,-5 0 0,5-4 0,-4 0 0,4 4 0,-5-4 0,1 4 0,4-4 0,-5 0 8,1 0-8,-5 1 0,4 3 0,-3-4 0,3 0 0,1 4 0,-10-4 0,6 4 0,-1 0 0,-5-4 0,6 4-12,-6-4 3,-8 4 0,5 0 0,4 0-2,-1 0 0,1-4 0,-4 0 0,3 0-17,1 0-4,0-3-1,0-9-744,-9 4-149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5T07:38:22.64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-2 39 1782,'0'0'79,"0"0"16,0 0-76,0 0-19,0 0 0,0 0 0,0-8 60,0 8 8,0-8 1,8 0 1,1 5 6,4-1 2,-4 0 0,4 4 0,9-4-11,-13 4-3,13 0 0,-5 0 0,10 0-26,-10 4-6,5 0 0,4-4-1,-4 4-31,0-1 0,5-3 0,-5 8 0,0-4 0,-1-4 0,1 4 0,0 0 0,0 0 0,-4 4 0,4-4 0,0-1 0,-9 1-52,4 4-9,-3-4-3,-1 0-682,4-4-137</inkml:trace>
  <inkml:trace contextRef="#ctx0" brushRef="#br0" timeOffset="253.02">318-300 1267,'0'0'112,"0"0"-89,0 0-23,0 0 0,0 0 113,-5 11 19,1-3 3,0 4 1,4-1-2,0 5 0,0-4 0,4 3 0,-4 1-71,0 0-15,0 3-2,4 1-1,1-1-32,-5 4-13,9 1 11,-9-1-11,4 5 21,0-1-1,-4 4-1,5 4 0,-1 0-19,0-4-19,1 5 4,-1 3-1077</inkml:trace>
  <inkml:trace contextRef="#ctx0" brushRef="#br0" timeOffset="1209.85">2187 1100 921,'0'0'82,"-5"0"-66,-3 3-16,3 1 0,5-4 207,0 0 37,0 0 8,0 0 2,0 0-94,0 0-18,0 0-4,0 4-1,0-4-48,-9 4-9,5 0-3,4 4 0,0-4-26,4 7-6,-4-3-1,5 4 0,-1 0-24,1 3-6,-1 5-1,0-1 0,1 1-13,-1 7 8,5-4-8,-5 9 0,5 3 0,-5 4 0,1 0 0,-1 4 0,1-4 0,3 0 0,1-8 0,0 0 0,0-8-36,0-3-6,-5-1-2,5-7 0,-5 0-192,0-4-38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</inkml:traceFormat>
        <inkml:channelProperties>
          <inkml:channelProperty channel="X" name="resolution" value="369.51501" units="1/cm"/>
          <inkml:channelProperty channel="Y" name="resolution" value="415.70438" units="1/cm"/>
        </inkml:channelProperties>
      </inkml:inkSource>
      <inkml:timestamp xml:id="ts0" timeString="2021-05-05T07:39:48.975"/>
    </inkml:context>
    <inkml:brush xml:id="br0">
      <inkml:brushProperty name="width" value="0.02646" units="cm"/>
      <inkml:brushProperty name="height" value="0.02646" units="cm"/>
      <inkml:brushProperty name="color" value="#3165BB"/>
      <inkml:brushProperty name="fitToCurve" value="1"/>
    </inkml:brush>
  </inkml:definitions>
  <inkml:trace contextRef="#ctx0" brushRef="#br0">180 0,'0'0,"0"0,0 0,-57 31,30-27,1 8,0-16,13-4,-1 0,1 0,9-3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5T07:39:49.574"/>
    </inkml:context>
    <inkml:brush xml:id="br0">
      <inkml:brushProperty name="width" value="0.02646" units="cm"/>
      <inkml:brushProperty name="height" value="0.02646" units="cm"/>
      <inkml:brushProperty name="color" value="#3165BB"/>
      <inkml:brushProperty name="fitToCurve" value="1"/>
    </inkml:brush>
  </inkml:definitions>
  <inkml:trace contextRef="#ctx0" brushRef="#br0">40 589 1094,'0'0'48,"-9"-4"11,4-3-47,1-5-12,-5 0 0,5 4 0,-1-3 170,1-1 32,4 4 6,0-3 2,0-1-77,4-4-15,-4 5-3,0-1-1,5 4-46,-5-4-8,4 1-3,5-1 0,-5 0-33,1 1-6,8 7-2,-4-8 0,4 0-16,0 1 0,0-1 8,5 0-8,4 4 0,4 1 0,-4-1-11,9 0 11,13 0-28,-1 0 2,10 1 0,0-5 0,13 4 11,-5-4 3,0 1 0,1 3 0,-1 4 12,1-4-9,-1 0 9,9 4-8,0-3 8,9 3 0,0-4 0,0 4 0,-4 0 0,-5 0 8,0-4-8,-4 5 11,13-1 10,-4 0 3,4 0 0,0 0 0,4 0-5,-8-4-1,-5 4 0,0 0 0,-4 1-9,4 3-1,13-8-8,-4 4 12,5 4-12,-10-4 0,1 0 8,-5 0-8,-4 4 0,4-4 0,0 4 0,0 0 0,5-4 0,-5 4 0,0 0 0,1 0 0,-1 0 0,-9 0 0,1 0 0,-5 0 0,0 0 0,8-4 0,6 4 0,-1-3 0,-4 3 0,0 0 0,-1-4 0,-3 0 0,-5 0 0,4 0 0,-8 0 0,4 4 0,4 0 0,1 0 9,-5 0-9,4 0 8,1 0 1,3 0 0,-3 4 0,-5-4 0,-4 4 1,-1-4 0,-8 0 0,4 0 0,5 0 1,0 0 0,-5 0 0,9-4 0,0 4-11,-4 0 0,-1 0 9,-4-4-9,1 4 16,-10 0-2,1 0 0,-1 0 0,-4 0-14,5 0-12,4-4 3,-5 4 0,5-4 9,-5 4 0,1-4 0,4 4 0,-5-4 12,1 4-1,-1-7-1,-8 3 0,0 4-10,-5-4 0,0 0 0,-4 4 0,-4-8-9,-5 4-1,-4-4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5T07:39:50.498"/>
    </inkml:context>
    <inkml:brush xml:id="br0">
      <inkml:brushProperty name="width" value="0.02646" units="cm"/>
      <inkml:brushProperty name="height" value="0.02646" units="cm"/>
      <inkml:brushProperty name="color" value="#3165BB"/>
      <inkml:brushProperty name="fitToCurve" value="1"/>
    </inkml:brush>
  </inkml:definitions>
  <inkml:trace contextRef="#ctx0" brushRef="#br0">0 23 1630,'0'0'72,"0"0"16,5-4-71,-1 0-17,-4 4 0,0-11 0,4 7 37,-4 4 4,0 0 1,0 0 0,0 0 2,0 0 1,0 0 0,9 7 0,-4 5-14,3 4-3,-3-5-1,-1 9 0,1 3-9,-1 9-2,0-1 0,1 8 0,-1 8 5,0 3 1,1 5 0,-1 11 0,5-4-4,-5 5-1,1 7 0,-1-8 0,-4 12-17,5 0 10,-1 8-10,-4 0 8,0 3-8,0-3 8,0-4-8,0 8 8,0-16-8,-4 4 0,4 4 9,0 0-9,0 4 0,0-5 0,-5-3 0,5-7 0,0 3 0,-4 0 8,-1 4-8,5-4 0,-4-8 8,4 0-8,-4 1 8,-1-9-8,5 1 0,0-5 0,0 1 0,-4-4 0,4-1 0,0 1 8,-5 4-8,5-5 0,-4 1 0,0 0 0,-1-8 0,1 3 0,0 1 0,-1 0 0,1-4 0,-1-8 0,5 0 0,0-4 0,0 4 0,0-3 0,5-5 0,-1 0 0,-4 4 0,5-3 0,3-5 0,-3 4 0,-5-3 0,4 3-8,-4-3 8,4 3 0,-4-12 0,0 9-8,0-1 8,-4-3 0,4 3 0,-4-3 0,4-1 8,-5-7-8,1 0 8,0 3-8,-1 1 9,5-8-9,-4 3 12,-1-3-12,5 4 8,-4-4-8,4-8 0,0 3 0,4 5 0,-4-8-16,0 0 2,0 0 0,0 0-45,0 0-9,0 0-1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3:29.9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0 126 11976 0 0,'0'0'922'0'0,"2"0"-600"0"0,4-4 633 0 0,-1 1 0 0 0,1 0 0 0 0,-1-1 1 0 0,0 0-1 0 0,7-7 0 0 0,4-2 665 0 0,-1 2-877 0 0,0 2 0 0 0,0 0 0 0 0,0 1 0 0 0,30-11 0 0 0,-30 14-710 0 0,0 0 1 0 0,0 1 0 0 0,0 1-1 0 0,0 0 1 0 0,20-1-1 0 0,-7 2-597 0 0,-2 0-6137 0 0,-11 2-705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5T07:39:58.073"/>
    </inkml:context>
    <inkml:brush xml:id="br0">
      <inkml:brushProperty name="width" value="0.02646" units="cm"/>
      <inkml:brushProperty name="height" value="0.02646" units="cm"/>
      <inkml:brushProperty name="color" value="#3165BB"/>
      <inkml:brushProperty name="fitToCurve" value="1"/>
    </inkml:brush>
  </inkml:definitions>
  <inkml:trace contextRef="#ctx0" brushRef="#br0">0 49 1382,'0'0'61,"0"0"13,0 0-59,0 0-15,9-4 0,4 0 0,0-4 168,-4 0 32,8 4 5,-8 4 2,-9 0-113,0 0-22,13-8-5,0 5-1,0 3-26,1-4-4,-14 4-2,13 0 0,4-4-21,-4 4-4,5 0-1,-9-8 0,-9 8-8,22 8-11,-22-8 3,13 0 0,-13 0-60,0 0-11,0 0-2,0 0-1,0 0-170,0 0-33,0 0-7,0 0-2</inkml:trace>
  <inkml:trace contextRef="#ctx0" brushRef="#br0" timeOffset="312.01">96 95 345,'-8'4'31,"8"-4"-31,0 0 0,0 0 0,-9 0 232,9 0 41,-9 0 8,9 0 2,-9 8-116,9-8-23,-9 0-5,9 0-1,-8 4-24,3 0-5,-4 8-1,1-5 0,-5 5-62,4 0-13,0-1-2,0 1-1,0 8-8,5-5-2,0 1 0,4 3 0,0-11-11,0 8-9,4-1 12,0-7-12,5 8 10,0-5-10,0 1 8,0 0-8,4 0 15,0-5-3,-13-7 0,9 16 0,8-4-12,1-5 0,-1 5 0,1-8 0,-1 12 0,5-16 0,-4 7 0,-1 1 9,1 0-9,-5-4 0,5 4 0,-5-8 8,-4 4-8,-9-4 12,8 4-12,-8-4 12,0 0 9,0 0 3,0 0 0,0 0 0,0 0 0,-8 11 1,-10 1 0,1-4 0,-5 3-11,0-3-2,-5-4-1,5 4 0,0 0-19,-4 3-4,0 1-1,-1-4 0,-3 0-159,3 0-32,10-1-7</inkml:trace>
  <inkml:trace contextRef="#ctx0" brushRef="#br0" timeOffset="-260.41">-527 290 748,'0'0'67,"0"0"-54,0 0-13,0 0 0,0 0 238,0 0 45,0 0 9,0 0 1,13 0-157,1 0-32,-6 0-7,6 0-1,-1 0-21,4 0-5,1 0-1,-1 0 0,1 0-23,-1 4-5,1 0-1,0-4 0,-5 4-21,4-4-5,1 0-1,-9 0 0,4 8-13,0-8 0,0 0 0,5 0 0,-10 0-156,1 0-27</inkml:trace>
  <inkml:trace contextRef="#ctx0" brushRef="#br0" timeOffset="1386.96">324 1480 2026,'0'0'44,"0"0"10,0 0 2,0 0 1,0 0-45,0 0-12,0 0 0,0 15 0,0-3 69,-4 4 12,4-1 3,0 5 0,0-5-23,-4 1-4,4 3-1,-5 1 0,5 3-31,0 1-6,-4-5-2,8 1 0,-4 3-17,0-3 8,0-1-8,0-3 0,5-1-9,-1 1-9,-4 0-2,4-9-1116</inkml:trace>
  <inkml:trace contextRef="#ctx0" brushRef="#br0" timeOffset="1139.6">96 1550 2185,'0'0'48,"0"0"9,0-8 3,0 8 2,0 0-50,0 0-12,0 0 0,0 0 0,0 0 70,0 0 11,0 0 3,0 0 0,0 0-58,9 8-11,-9 0-3,4 7 0,-4-3-12,0 8 0,-4-5 8,0 5-8,-1-1 0,-3-3 0,8 3 8,-5 1-8,1-5 0,4-3 0,0 4 0,0-5 0,4 5 0,-4-4 0,0-1 8,0-11-8,5 12 0,-5-12 0,0 0 0,0 0-10,0 0 10,0 0 0,0 0 0,8 4 0,-8-4 0,0 0 0,0 0 0,9 0 8,0-4 5,0 4 2,4-8 0,4 4 0,-4-3 13,5 3 4,0-4 0,-5 0 0,4 0-20,-4 4-3,1-3-1,-1-1 0,0 4-8,-4 0 0,4-4 0,-4 8 0,-1-8 0,6 8-11,-14 0 3,0 0 0,4-7-85,5 3-17,-9 4-3,0 0-981</inkml:trace>
  <inkml:trace contextRef="#ctx0" brushRef="#br0" timeOffset="765.16">-382 1819 1926,'0'0'42,"0"0"9,0 0 1,0 0 3,0 0-44,0 0-11,0 0 0,0 0 0,0 0 95,13 0 17,-4 0 3,0 4 1,4-4-44,-4 0-9,4-4-2,0 4 0,0 0-14,0 0-3,5 0-1,-5 0 0,0 0-43,0 0 0,-4 0-11,4 0 3,0 0-22,1 0-4,-1 0-1,0 0-741,0-8-148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5T07:39:56.371"/>
    </inkml:context>
    <inkml:brush xml:id="br0">
      <inkml:brushProperty name="width" value="0.02646" units="cm"/>
      <inkml:brushProperty name="height" value="0.02646" units="cm"/>
      <inkml:brushProperty name="color" value="#3165BB"/>
      <inkml:brushProperty name="fitToCurve" value="1"/>
    </inkml:brush>
  </inkml:definitions>
  <inkml:trace contextRef="#ctx0" brushRef="#br0">128 12 1267,'0'0'112,"0"0"-89,0 0-23,0 0 0,-9-8 88,9 8 12,0 0 4,-4-4 0,4 4-17,-13 0-3,4 4-1,9-4 0,0 0-26,-9 8-5,0-4 0,5-1-1,4-3-29,-9 12-6,0-4 0,1 4-1,3 3-15,1 1 0,0-4 8,-5 3-8,4 1 8,1 3-8,0-3 11,4-1-11,-5 5 12,1-4-4,4-1 0,0 1-8,0 3 0,4-7 0,-4 4 0,5-5 0,8-3 8,-4-4-8,-1 4 0,10-8 0,-1-8 8,5 4-8,9-4 0,0-11 0,4 7-28,-4-7-12,-5 3-2</inkml:trace>
  <inkml:trace contextRef="#ctx0" brushRef="#br0" timeOffset="-279.01">-219 70 748,'0'0'33,"0"0"7,5-4-32,4 0-8,-5 0 0,5-3 0,-5 7 195,5-8 37,4 4 7,-4 0 1,0 0-140,-1 4-28,6-8-5,-6 8-2,1-4-6,4 4-2,-8 0 0,8 0 0,-4 0-30,-1 4-7,-8-4 0,0 0-1,9 8-3,-4-8-1,-5 0 0,0 0 0,4 12 5,-4-4 0,0 3 1,0 1 0,-4 0-12,-5-1-9,4 9 12,1-12-12,-5 3 0,0 1 0,1 0 0,3 3 0,-3-3-13,-6 0-10,6 0-1,-1-1-1,-4-3-16,8 0-3,-4-4-1,5 4-575,0-5-116</inkml:trace>
  <inkml:trace contextRef="#ctx0" brushRef="#br0" timeOffset="809.19">286 1166 748,'0'0'33,"0"0"7,0 0-32,0 0-8,0 0 0,-4-12 0,-5 4 255,0 8 49,-4-7 9,4 3 3,0 8-193,-4 3-39,-4-3-7,3 4-1,6 0-28,-5 0-4,-9 3-2,8-3 0,10 4-14,-5 0-4,0 3 0,5 1 0,0-1-9,-5 1-3,5-4 0,-1 7 0,-4-11-12,5 4 9,4-1-9,0 1 8,-4 0-8,8 0 8,-4-1-8,4 1 8,5-4-8,-4 0 0,3-1 0,1-3 8,13 4-8,0-8 8,0-8-8,9 4 8,4 0-36,-5-3-8,1-5-2</inkml:trace>
  <inkml:trace contextRef="#ctx0" brushRef="#br0" timeOffset="533.3">-179 1295 1713,'0'0'37,"0"0"8,0 0 2,13-4 2,-4 4-39,0-12-10,-1 8 0,6 0 0,-6 0 89,1-3 16,4 3 3,0 0 1,-4 0-39,0 4-8,4-4-2,-4 4 0,0 0-16,-1 0-3,1 0-1,4 4 0,-8 0-20,4 0-5,-9-4-1,8 11 0,1 1-6,-4 0-8,-5-4 11,8 3-11,-8-3 14,0-8-4,-4 16-1,0-1 0,4-3-1,-5 0 0,-4-1 0,5 1 0,-5 0-8,0-1 0,1 5 0,3-8 0,1 7-24,-5 1-1,5 0 0,-5-9 0,5 5-54,-1 0-10,-4-4-3,5-1-594,4-7-119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5T07:40:00.877"/>
    </inkml:context>
    <inkml:brush xml:id="br0">
      <inkml:brushProperty name="width" value="0.02646" units="cm"/>
      <inkml:brushProperty name="height" value="0.02646" units="cm"/>
      <inkml:brushProperty name="color" value="#3165BB"/>
      <inkml:brushProperty name="fitToCurve" value="1"/>
    </inkml:brush>
  </inkml:definitions>
  <inkml:trace contextRef="#ctx0" brushRef="#br0">0 66 1497,'0'0'133,"0"0"-106,0 0-27,13-4 0,-4-4 106,4 5 16,-4-1 3,4 0 1,0 0-40,-4 0-8,4 4-2,0-8 0,1 4-42,-1 4-9,-5 0-1,6-4-1,3 0-15,-8 4-8,4 0 8,-4-7-8,8 3 0,-3 4-12,-6 0 2,6 0 0,-6-4-57,-3 4-11,-5 0-2,0 0-1,0 0-42,0 0-8,0 0-1,-13 8-1,-1-1 30,1-3 7,4 0 0,-4 0 1,4 4 69,1-8 14,-1 4 2,-4 0 1,8-4 37,-3 4 8,-1-4 2,9 0 0,0 0 38,-9 4 8,5 3 2,4-7 0,0 0-14,0 0-2,-9 4-1,9-4 0,0 0-9,-4 8-3,4 4 0,-5-4 0,5 3-15,0-3-3,0 4-1,0-1 0,0-11-6,5 12-2,-1 4 0,0-5 0,1 1 2,3 4 0,-3-5 0,-1 5 0,5 4-7,0-13-1,-5 9 0,1 0 0,3-9-8,1 9-1,-5 0-1,-4-9 0,9 9-14,-9 0 8,0-5-8,0 5 0,5-8 11,-5 7-11,-5 1 12,-4-4-12,5-1 20,0 5-2,-9-12-1,4 7 0,4 1-8,-3-4-1,-1 4-8,0-8 12,-4-1-12,9 1 0,-10 4 0,10-8 0,-9 0-38,4 0-10,5-8-3,-5 4 0,4-3-195,1 7-39</inkml:trace>
  <inkml:trace contextRef="#ctx0" brushRef="#br0" timeOffset="312.45">610 226 1443,'0'-8'64,"0"8"13,0-4-61,0-3-16,0-5 0,0 4 0,-5 4 132,5 4 24,-4 0 5,0 0 1,4 0-69,-5 0-13,-3 0-4,-6 0 0,6 12-12,-6 3-4,1-7 0,0 8 0,0-4-28,0 7-5,4 1-2,0 3 0,0-4-1,1 5-1,-1-1 0,5 1 0,-5 7-6,4-8-1,5-3 0,0-1 0,5 5-5,-1-5-2,1-7 0,8 3 0,0-3-1,4-8-8,10-4 12,3 0-4,6 0-8,3-4-17,-4-4 4</inkml:trace>
  <inkml:trace contextRef="#ctx0" brushRef="#br0" timeOffset="6.03">276 257 748,'0'0'67,"0"0"-54,0 0-13,18-4 0,-5 0 200,5 1 38,-1 3 7,-4 0 2,5 0-120,-5 0-24,5-12-5,-1 12-1,-8 0-33,4 4-8,-13-4 0,9 8-1,0-8-19,4 3-3,-4 1-1,-9-4 0,0 0-11,8 12-2,-3 0-1,4-1 0,-9-11 0,0 16 0,0-8 0,0 7 0,-9-3 0,0 4 0,5-1 0,-5 5 0,-9-8-5,1 3-1,4-3 0,-5 7 0,1-11-12,-1 8 0,5-5 0,0-3 0,4 4-20,0-8-6,9-4-2,0 0 0,0 0-155,0 0-31,0 0-6</inkml:trace>
  <inkml:trace contextRef="#ctx0" brushRef="#br0" timeOffset="-791.53">-303 335 1458,'0'0'64,"0"0"14,0 0-62,0 0-16,-8-4 0,-6 4 0,14 0 118,0 0 21,0 0 4,0 0 1,-8 4-29,8-4-6,0 0-1,0 0 0,0 0-40,0 0-9,0 0-2,13 4 0,0-4-13,4 4-4,1 0 0,0-4 0,-1 4-21,5-8-5,-9 4-1,5 0 0,-1-4-13,1 0 0,-1 4 0,1 0 0,-5-4-157,0 0-35,0 4-6</inkml:trace>
  <inkml:trace contextRef="#ctx0" brushRef="#br0" timeOffset="948.05">149 1380 2206,'0'0'48,"0"0"11,0 0 1,0 0 3,0 0-51,0 0-12,0 0 0,0 0 0,0 0 78,0 0 13,0 12 2,-4 0 1,4 3-37,-5-7-7,1 12-2,0-1 0,4 5-38,-9-1-10,5 0 0,-1-3 0,-4-1 8,5 1 0,0 3 0,-1 1 0,5-5-8,-4-3 0,4-1 0,0 1 0,0-4 0,4-1-11,-4 1 3,5-4 0,-1 0 8,-4-8 0,0 0 0,0 0 0,0 0 0,9 0 11,-9 0-3,9-4 0,4 0-8,-5 0 8,1 0-8,0-4 8,-5 0-8,10 1 0,-6 3 0,1-4 0,0 0-111,0-4-24,-5 1-5,5-1-946</inkml:trace>
  <inkml:trace contextRef="#ctx0" brushRef="#br0" timeOffset="1479.24">320 1525 1720,'0'0'76,"0"0"16,13-8-73,-4 0-19,4 0 0,1 0 0,-6 5 112,10-1 18,-1 4 4,-3 0 1,3 0-52,-4 4-11,5-1-1,-5 1-1,5 0-24,-1 4-5,5-8-1,-4 4 0,4 8-6,-5-5-2,1 5 0,-1-4 0,1 4-19,-1-5-4,-8 5-1,4 4 0,-4-8-8,0 3 0,-5 5 0,-4-4 0,0 3 0,0 1 8,-4-1-8,-5 1 8,-4 3-8,0-7 0,-5 4 0,1-1-11,-5 5 11,4-8 0,-4 3 0,0 1 0,0-8-36,5 3-3,-1-3 0,9 4 0,9-12-116,0 0-23,0 0-5</inkml:trace>
  <inkml:trace contextRef="#ctx0" brushRef="#br0" timeOffset="1182.43">215 1525 345,'0'0'31,"0"0"-31,0 0 0,0 0 0,0 0 379,0 0 69,0 0 15,0 0 2,-4 4-283,4 11-57,0-15-11,-5 8-2,5 11-50,-4-3-10,-1 4-1,5-1-1,-4 4-5,4-3-1,-9 7 0,5-7 0,0 7-28,4-7-7,-5 3-1,5-4 0,0-3-8,0-4-11,0 7 3,5-11 0,-5-8-144,0 0-29,8 12-6</inkml:trace>
  <inkml:trace contextRef="#ctx0" brushRef="#br0" timeOffset="1744.59">777 1509 2041,'0'0'44,"0"0"10,0 0 2,-5-8 2,5 8-46,-4-4-12,4 4 0,0 0 0,-9-4 72,0 4 13,1 4 3,-6 0 0,6-4-36,-1 8-6,0 8-2,0-9 0,0 5-16,1-4-3,-1 4-1,5 7 0,-5-7 7,4 3 1,1 9 0,4-5 0,0 1-20,4 3-3,1-3-1,4-5 0,-1 9-8,1-9 0,0 5 0,8-5-11,-3-3 11,3 4 0,1-8 0,-1 3 0,5-11 0,4 4 11,5-4-3,-4-4 0,3 4-8,1-11 0,4 3 0</inkml:trace>
  <inkml:trace contextRef="#ctx0" brushRef="#br0" timeOffset="634.59">-307 1727 172,'0'0'16,"0"0"-16,0 0 0,0 0 0,0 0 402,0 0 78,0 0 15,13 0 3,-4 0-310,4 0-63,0 0-12,5 0-2,-1-11-59,-4 7-11,1 4-2,-1-4-1,4-4-26,-3 4-4,-1-4-8,0 8 11,4-11-38,-3 11-7,-1-4-2,0 4-690,-4-4-138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5T07:40:18.20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2084-209 2001,'0'0'44,"0"0"8,0 0 3,0 0 2,0 0-45,0 0-12,0 0 0,0 0 0,0 0 112,0 0 20,0 0 4,-4 4 0,-5 3-62,5-3-13,-5 0-2,0 8-1,0-8-18,5 4-3,0 3-1,-5 5 0,4-1-28,-3 5-8,3-1 0,5 1 0,0-1 0,0 13 0,0-9 0,0 8 0,9 20 0,-5-12 0,1 0 0,4-4 0,-1-4 0,6 0-15,-1 1 4,0-1 1,4-8-125,-3-7-25,-1-1-4,0-7-913</inkml:trace>
  <inkml:trace contextRef="#ctx0" brushRef="#br0" timeOffset="325">2273-159 1267,'0'0'112,"0"0"-89,0 0-23,0 0 0,13 0 176,-13 0 32,0 0 5,9 0 2,4 4-83,0 0-16,0 0-3,0 4-1,5-8-44,0 4-10,-1 0-2,5 3 0,-9 1-14,0 0-3,1 0-1,-1 0 0,0-1-10,-4 5-1,-1 8-1,-3 3 0,4-7-5,-5 3-1,0 1 0,-4-1 0,-4 8-20,0 1 0,-1 3 0,-4 0 0,-4-4 0,4 1 12,-8-9-4,4 1 0,-5-1-8,-4-7 0,5 3 0,-5 1 0,4-4 0,1-4-12,4-1 4,-5-3 0,5-8-24,0 0-5,4 1-1,5-1 0,-5-4-53,9-4-10,-5 0-3,10-3 0,-5-9-170,9 9-34</inkml:trace>
  <inkml:trace contextRef="#ctx0" brushRef="#br0" timeOffset="604">2734-53 633,'0'0'28,"0"0"6,-5 0-34,1-8 0,-1 8 0,5-4 0,-4 4 374,0 0 68,-5 0 14,4 0 2,-3 0-270,-1 0-55,-4 0-10,4 4-3,-9 4-44,1-8-10,-1 7-2,1 5 0,-1-4-53,-4 8-11,5-1 0,4 1 0,-5 3 0,5 1 0,4-1 0,5 1 0,-1-1 0,1 5 0,0-1 0,8 0 0,5 5 0,-1-9 0,-3 1 0,4-9 0,-1 5 0,1 0 0,4-5 0,1 5 0,-1-4 0,4-5 0,1-3 0,4 0 0,-9-4-24,9 0-5,0 0-2,0-4 0,-5 0-1,-4-3 0,5-5 0,-5 0-788,0 0-157</inkml:trace>
  <inkml:trace contextRef="#ctx0" brushRef="#br0" timeOffset="884">2922 91 2502,'0'0'55,"0"0"11,0 0 2,0 0 3,9 0-57,-9 0-14,0 0 0,0 0 0,13 0 84,0 0 13,5 0 3,-1 0 1,1 0-41,-1 0-8,5 0-1,-4 0-1,0 0-28,-1 0-6,1 0 0,-1-8-1,-8 8-34,0 0-6,4 0-2,-4-4-875,4 0-175</inkml:trace>
  <inkml:trace contextRef="#ctx0" brushRef="#br0" timeOffset="1198">3496-260 2422,'0'0'53,"0"0"11,0 0 3,0 0 1,0 0-54,0 0-14,0 0 0,0 0 0,0 0 69,0 0 11,0 8 3,-9 3 0,5 1-50,-5 4-9,5-1-3,-1 5 0,-4-1-21,1 1 8,3-5-8,1 1 0,-5 0 0,5 3 0,-1-7 0,5 3-8,0 9 0,0-1 0,0-3 0,5-1 0,-5-3-3,4-1 0,1-3 0,-1 4 0,0-5 11,5-11 0,-5 8-9,5 4 9,-9-12 0,9 4 0,0 4 12,0-5-4,-9-3 11,8-3 1,1-1 1,0-4 0,-9 8-9,13 0-1,-4-12-1,4 4 0,5 1-21,-5-5-4,0 0-1,0-3 0,0 3-146,0 0-30,0 0-5</inkml:trace>
  <inkml:trace contextRef="#ctx0" brushRef="#br0" timeOffset="1474">3611-198 979,'0'0'87,"0"0"-70,0 0-17,0 0 0,-4 0 272,4 0 50,0 0 10,-5 4 3,5 4-157,-4 0-31,-1 0-7,5 7 0,0 1-55,0-1-10,-4 5-3,4-1 0,4 1-30,-4 3-6,-4 5-2,4-1 0,0 0-19,4 4-4,-4-3-1,0 3 0,0-4-20,0 0-4,0-3-1,5 3 0,-5-7-101,4-1-21,1-7-4,3 0-677,-3-1-135</inkml:trace>
  <inkml:trace contextRef="#ctx0" brushRef="#br0" timeOffset="108754.16">3925-360 856,'0'0'38,"0"0"8,0 0-37,0 0-9,0 0 0,0 0 0,0 0 108,0 0 20,0 0 4,6 10 1,11 5-44,-12-5-9,6 0-1,-11-10-1,11 9-8,0 1-2,0 0 0,0 0 0,0 5-23,0-1-5,0 1 0,1-5-1,-1 0-8,-6 4-2,1 1 0,5 0 0,-6 0-5,1-1-2,5 6 0,-11 0 0,5-1-2,1 1-1,-6 5 0,0-1 0,0 1-5,0 4-1,0 1 0,0-1 0,-6-4-4,6 9-1,-5-4 0,-6 4 0,0-14 0,0-1 0,5 6 0,-5-6 0,0 1-8,0 0 12,0-1-12,0 1 12,0-10-12,0 5 0,-6-1 0,6 1 8,0 0-8,0-5 0,-6-1 0,6 1 8,0-5-8,0 5 0,11-10 0,-11 5-11,11-5-25,-11 10-6,11-10-1,0 0 0,0 0-136,0 0-27</inkml:trace>
  <inkml:trace contextRef="#ctx0" brushRef="#br0" timeOffset="-1938">0 1 633,'0'0'56,"0"0"-44,0 0-12,0 0 0,0 0 173,0 0 33,0 0 6,0 0 2,0 0-61,0 0-12,0 0-2,0 0-1,0 0-50,0 0-11,0 0-1,9 0-1,4-4-30,-4 4-5,0 4-2,4-4 0,9 4-16,-13 0-3,4 4-1,0 0 0,0-1-3,0 1-1,-4 0 0,0 4 0,4-1 0,-4 1 0,-5 0 0,1 3 0,-1-7-2,-4 4 0,9 0 0,-9-1 0,0 5 1,0-1 0,-5 1 0,1 0 0,4 3-2,-4-7-1,-1 0 0,1 3 0,-5-3-10,0 3 0,0-3 9,-4 0-9,0-4 0,4 3 8,-4-3-8,0 0 0,0-8-15,4 0-7,0 0-2,1 0 0,-6 0-33,10-4-7,4 4-2,-4-8 0,4 0-128,0-3-26,4-5-4</inkml:trace>
  <inkml:trace contextRef="#ctx0" brushRef="#br0" timeOffset="-1657">300 32 748,'0'0'67,"0"0"-54,0 0-13,0 0 0,0 0 201,0 0 38,0 0 7,0 0 2,0 0-78,0 0-15,0 0-3,0 0-1,-9 0-49,9 0-10,0 0-1,0 0-1,-13 4-38,4 0-7,0 0-1,5 0-1,4-4-15,-9 12-2,-4-1-1,4-3 0,5 4-17,-1 7-8,1-11 0,-5 12 8,5-5-8,-1 1 0,1-1 0,0 5 0,4-8 0,0 7 0,0-7-11,4 0 11,-4 3 0,0-7-10,9 0 10,-1 0 0,-8-8-8,9 11 8,0-3 0,0-4 0,8 0 0,-3 0 0,3-4 0,5 4 0,4-4-12,-4 0 4,-9-4 8,5 4-13,4-4-43,-5 0-8,5 0-1</inkml:trace>
  <inkml:trace contextRef="#ctx0" brushRef="#br0" timeOffset="-1413">654 143 2293,'0'0'50,"0"0"10,0 0 3,0 0 2,0 0-52,9 0-13,4 0 0,-4-4 0,-1 0 81,6 0 14,-1 4 2,0-8 1,0 4-37,0 8-7,-4-4-2,9 0 0,-5-4-16,0 4-3,-4-4-1,4 0 0,0 4-32,0 4-9,-4-4-1,4 4 0,-4-4-22,0 0-4,4 0 0,-4 0-1,-1 0-184,6 0-37</inkml:trace>
  <inkml:trace contextRef="#ctx0" brushRef="#br0" timeOffset="-1177">1084-139 576,'31'0'25,"-31"0"6,0 0-31,8 0 0,6-8 0,-14 8 0,0 0 389,13 0 72,4-4 15,1 4 2,-5 0-309,0 0-61,0 0-13,5 0-3,-5 0-35,0 0-7,0 0-2,1 0 0,-1 0-18,0 0-4,0 0-1,-4 0 0,4 0-16,-4-4-9,4 4 10,0-4-10,-9 4-18,5 0-10,-9 0-1,9-11-1,-9 11-171,0 0-35,0 0-6</inkml:trace>
  <inkml:trace contextRef="#ctx0" brushRef="#br0" timeOffset="-448">1246-159 1807,'0'0'80,"0"0"16,0 0-76,0 0-20,0 0 0,0 0 0,0 0 144,0 0 24,0 0 6,0 0 1,0 0-71,-4 4-15,-1 12-2,1-12-1,4 7-42,-9-3-8,-4 4-1,0-4-1,0 3-19,8 1-4,1-4-1,0 4 0,4-8 2,0 3 0,0 1 0,0-8 0,0 0-23,8 8-4,1 4-1,4-5 0,1-3 8,-1 4 8,-5-4-13,1 8 5,0 7 8,4-7 0,0 0 0,-4-1 0,4-3 0,-4 0 0,0-4 0,8 0 0,-17-4 0,14 11 0,-6-7 0,-8-4 8,0 0-8,9 8 0,-9-8 0,9 8 0,-5 4 0,1-1 0,-1-3 0,-8 4-8,-1 3-3,1 1 0,-1-4 0,-3-1 0,-1 1 11,0-8 0,0-8 0,1 0 0,-6 4 0,1 4 0,0-4 0,0 0 0,0 0 0,-5 0 0,1-4-11,4 4 11,-1-8-61,6 4-7,-1-3 0,0-5-1,5 0-195,-1 1-38</inkml:trace>
  <inkml:trace contextRef="#ctx0" brushRef="#br0" timeOffset="-443">1435-256 1843,'0'0'40,"0"0"9,4-4 2,1 0 1,3 0-42,-3-4-10,-5 8 0,9-4 0,4 4 93,-9 0 17,-4 0 3,13-3 1,1 6-33,-6-3-6,1 4-2,4 0 0,0 0-13,1 4-4,-6 0 0,1 0 0,0 7-39,0-3-8,4 0-1,0 3-8,0-3 24,0 7-1,-4 1-1,4-1 0,-4 1 1,0-1 0,-5 1 0,5-1 0,-9 9 1,4-9 0,-8 8 0,0 5 0,-1 3-7,1 0-1,-5 4 0,0 4 0,0-4-16,1-4 10,-5-4-10,-1 4 8,-3-8-8,8-3 0,5-9 0,-5 5 0,-4-5-31,4 1 2,-4 0 0,4-5-859,0-3-171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9T23:57:35.36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2197 1843 115,'0'0'10,"0"0"-10,9 0 0,4 0 0,-13 0 300,9 0 59,10 0 11,-6-4 2,5 0-229,-4 0-47,4-5-8,1 5-3,-6-4-41,1 0-8,4-4-1,0 8-1,-4-8-26,0 4-8,4-8 0,0-1-556,-4-3-116</inkml:trace>
  <inkml:trace contextRef="#ctx0" brushRef="#br0" timeOffset="233.73">2297 1576 1386,'0'0'61,"0"0"13,0 0-59,4 12-15,-4 4 0,9-4 0,-4 8 58,-1-8 9,6 5 1,-1 3 1,0-4-22,0 4-5,0 5-1,0-1 0,0-4-33,0 0-8,0 1 0,1-1 0,-1 0-144,0-4-32</inkml:trace>
  <inkml:trace contextRef="#ctx0" brushRef="#br0" timeOffset="443.27">2338 2065 1422,'0'0'63,"0"0"13,0 0-61,4 8-15,-4-8 0,9 4 0,-9-4 88,14 0 16,0 0 2,-1 0 1,1-4-9,0 0-2,4 0 0,-5-4 0,6 0-42,-6 0-9,6 0-1,3 0-1,-3-4-31,3 0-12,1 3 8,0-7-8,0 4-46,-1-4-14,1-4-4</inkml:trace>
  <inkml:trace contextRef="#ctx0" brushRef="#br0" timeOffset="628.08">2852 1474 1843,'-14'13'81,"14"-13"18,0 0-79,0 0-20,0 0 0,-4 8 0,4 0 68,4 4 9,-4 4 3,5 0 0,0 0-42,-1 5-8,1-1-2,4 0 0,0 0-28,0 9-21,5-5 3,-5 0-634,4 1-126</inkml:trace>
  <inkml:trace contextRef="#ctx0" brushRef="#br0" timeOffset="-982.4">1673 746 403,'0'0'17,"0"0"5,0 0-22,0 0 0,0 0 0,-9 12 0,9-4 272,-5 4 49,5 0 11,0 1 1,0-1-201,5 0-40,-5 8-8,9-8-1,-5 17-39,1-9-7,0 4-1,-1 9-1,1-1-18,4-8-3,-5 4-1,1 1 0,4-1-13,0 0-12,-4-7 3,8-1 0,-4-4-167,1 0-32</inkml:trace>
  <inkml:trace contextRef="#ctx0" brushRef="#br0" timeOffset="-1208.66">1491 1296 1162,'0'0'52,"0"0"10,9-8-50,0 4-12,5-8 0,-1 8 0,1-8 28,0 4 4,4 0 0,0 0 0,0 0-7,1-5-1,-1 9 0,0-12 0,5 0-24,-5 8 0,0-8 0,0 4 0,5-1-12,-5 1-7</inkml:trace>
  <inkml:trace contextRef="#ctx0" brushRef="#br0" timeOffset="-199.25">1914 1041 864,'0'0'76,"0"0"-60,0 0-16,0 0 0,0 0 84,0 17 15,0-9 2,0 8 1,0-4-21,5-4-4,-5 0-1,0 0 0,0 0-40,0 0-9,4 1-2,-4 3 0,0-12-1,0 4-1,0-4 0,0 8 0,0-8 14,0 0 3,0 0 1,0 0 0,0 0-17,0 0-4,0 0-1,0 0 0,9-8-4,1-8-1,-1 3 0,0 1 0,4-4-14,-3 4 0,-1-4 8,0 0-8,0-5 0,0 9 0,-4 4 0,4-8 0,0 12 0,0-8 0,0 0 0,-5 8 0,-4 4 18,0 0 1,0 0 0,0 0 0,10 4-3,-10-4-1,4 12 0,1 4 0,4 0-15,-5-4 11,5 0-11,1 5 10,-6-13-10,5 8 0,0-4 0,0 4 0,-9-12 0,14 4 0,0 0 0,-5-4 0,-9 0 0,14 4-9,-14-4 9,13 0 0,-13 0 0,14-4 0,-1-4 0,1-4 0,0 0 8,-10 0-8,5-9 11,1 1-11,-6 0 20,1 4-4,-1 0 0,-4-5 0,0 1 1,0 4 0,0-4 0,0-1 0,0 1-5,0 8-2,-4 0 0,4 4 0,0-4-10,0 4 10,0 8-10,0 0 10,0 0-10,0 0 0,0 0 0,0 0 0,4 8 0,5 4 0,-4 0 0,4 8 0,-4 0 0,-1-7 0,5 3 0,0 0 0,-4 4-9,-1-4 9,6 5 0,-6-1 0,5 0 0,0 8 0,-4-7 0,4-5 0,-4 8-8,4-4 8,-5 5 0,1-1 0,-1-4-8,-4 0 8,0-3 0,0-1 0,-4 4 0,-1-4 0,5 0 0,-9 9 0,0-13 18,0 4-2,-5 0-1,1 0 0,-1 0-1,0 1 0,1-5 0,-6 0 0,6-4-14,-6 0 9,1-4-9,5 0 8,-1-8-49,-4 4-11,4-4-1</inkml:trace>
  <inkml:trace contextRef="#ctx0" brushRef="#br0" timeOffset="1197.55">2611 2203 1152,'0'0'51,"0"0"10,0 0-49,0 12-12,-5-4 0,1 0 0,4 4 169,-5 0 31,5-3 7,0 7 1,0 4-108,5-4-22,-1 4-4,1 9-1,4-5-35,-5-4-7,6 1-2,-1-1 0,0 0-19,0 0-10,0 4 10,0-7-10,0 3-18,5 0-10,0-4-1,-5-4-957</inkml:trace>
  <inkml:trace contextRef="#ctx0" brushRef="#br0" timeOffset="1028.55">2524 2591 921,'0'0'40,"0"0"10,0 0-40,9 0-10,1 0 0,-6 0 0,10 0 132,-5 0 25,0-8 5,0 4 1,0 0-95,5 0-20,-1-8-3,1 0-1,0 4-72,-5-4-16,5-1-2,-5-7-648</inkml:trace>
  <inkml:trace contextRef="#ctx0" brushRef="#br0" timeOffset="1689.39">3075 2251 1440,'0'0'128,"0"0"-103,0 0-25,0 0 0,0 0 137,14 0 23,-5-4 4,0 0 0,0 0-30,0-4-6,0 4-2,5 0 0,-9 0-59,8 4-12,-4-4-3,0 4 0,1 4-22,-10-4-5,9 0-1,-9 0 0,9 4-15,-9-4-9,4 8 10,1 4-10,-5 5-11,0 3-8,-5-4-1,5 12-155,-4 1 63,-1-5 13,1 4 2,-1-3 0,1 3 0,4-4 0,0-4 29,0 1 7,0-1 1,0-4 0,4 0 30,1-4 6,-1 5 2,1-1 0,4-8 22,0-4 0,5 0 0,-5-4 0,4 0 28,1-4 3,0 0 1,-1-4 0,1 0 1,4-5 1,0 5 0,5-8 0,0 0-34,-5 0 0,0 0 0,5-5-573,-5 5-122</inkml:trace>
  <inkml:trace contextRef="#ctx0" brushRef="#br0" timeOffset="1347.35">2620 2830 1324,'0'-12'118,"0"12"-94,0 0-24,0 0 0,4-4 143,10 4 24,-5 0 5,0 0 0,5 4-56,4-8-11,0-4-2,1 4-1,-1 0-58,0-4-12,0 0-3,-4 0 0,4 3-29,0-3 0,5 0 0,-5-4 0,1 0-126,-1-4-28,0 4-6</inkml:trace>
  <inkml:trace contextRef="#ctx0" brushRef="#br0" timeOffset="8748.31">2775 3457 633,'0'0'56,"0"0"-44,0 0-12,0 0 0,13 0 152,-4-4 28,1 4 5,-1-4 2,0 0-56,4 0-11,6 0-3,-6 4 0,1-4-31,4 0-6,-4 0-2,4 4 0,0-8-23,0 8-5,-4-4-1,9 0 0,-9-4-25,4 0-6,-5 0-1,6-5 0,-1 5-17,-4 0 10,-1-8-10,-4 4 8,0 0-30,1 0-6,-1 0-2,0-1-622,-5-3-124</inkml:trace>
  <inkml:trace contextRef="#ctx0" brushRef="#br0" timeOffset="8961">2966 3162 748,'0'0'67,"0"0"-54,0 0-13,-5 12 0,1-4 184,-1 4 33,5 5 7,0-5 2,0 0-92,0 0-18,5 4-4,-1 0-1,-4 1-43,5 3-8,4 0-1,-4 0-1,-1 0-14,5 1-4,0-5 0,0 4 0,-4 0-22,4-3-5,-4 3-1,4 0 0,-5-8-12,5 4-10,-4-8 2,0 5 0,4-1-179,-5-4-35</inkml:trace>
  <inkml:trace contextRef="#ctx0" brushRef="#br0" timeOffset="9168.25">3016 3858 748,'9'28'33,"-9"-28"7,0 0-32,0 0-8,0 0 0,5 4 0,4 1 249,4-1 48,-3-4 10,-1-4 1,4-5-160,-4 1-33,5-4-7,0 4 0,-1 0-52,6 0-11,-6 0-1,5-4-1,-8-5-31,3 1-12,5 8 11,1-4-11,-1-8-151,0 4-36</inkml:trace>
  <inkml:trace contextRef="#ctx0" brushRef="#br0" timeOffset="-1628.82">676 9 1324,'0'0'59,"-14"0"12,1 0-57,-1 0-14,5-8 0,-5 8 0,-4-4 89,4 4 15,1 0 4,-1 0 0,-4 0-21,0 0-4,4 0-1,-4 0 0,4 0-28,0 4-6,-8 4 0,8-8-1,-4 4-14,-1 5-2,-3-1-1,-1 4 0,0 0-30,0 4 0,-4 0 0,0 5 0,-1-1 0,1 4 0,0 4 0,-5-3-10,0 11-2,9-4 0,5 5 0,0 3 0,4 9-2,5-9-1,5 5 0,-1 8 0,5-1 15,9-3-11,0 11 11,9 1-10,-4 4 10,9 0-8,0-13 8,4 9-8,0-4 8,5-5-8,0-7 8,4 7-8,-4-15-20,5-1-3,-1 1-1,10-13 0,-1-4-1,-4 0-1,5 1 0,-1-9 0,5-4 8,0-4 2,1-4 0,-6-4 0,1-8 15,-1-5 9,-8 1-10,3-4 10,-3-12 0,-1-1 12,-4-3-1,5-5 0,-10 1 11,0-13 2,5 1 1,-5-9 0,-8 4 12,3 1 3,-8 7 0,4-8 0,-9 9-5,-4 3-1,-10-3 0,-4 7 0,0-7 6,0 3 2,-9-3 0,-5 3 0,5 1 0,-9-1 0,-1 1 0,-4 3 0,1-3-29,-1 7-5,-5 1-8,-4 3 11,-4 9-3,4 0 0,-5 8 0,1 12 0,4-4-8,-5 16 0,-4-8 0,5 12-11,-1 4-41,5 4-8,0 5-1,0 11-647,9-4-130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9T23:57:45.66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3376 4425 1497,'0'0'66,"0"0"14,0 0-64,-5 12-16,5-4 0,0 4 0,0 8 88,5 1 13,-1-1 3,5 0 1,-4 0-65,4 4-14,0 1-2,5-1-1,-10 0-2,1-3 0,-1-1 0,6 0 0,-6 0-150,5 1-31</inkml:trace>
  <inkml:trace contextRef="#ctx0" brushRef="#br0" timeOffset="-210.8">3271 4659 403,'-5'126'36,"5"-110"-36,5-28 0,-5-4 0,0 4 282,5-1 50,-1 1 9,1 0 3,-1 0-187,1 0-37,4 4-7,0 0-1,0-4-57,5 3-11,-1 1-3,1 0 0,4-4 3,-4 4 1,0-4 0,-5 4 0,0-4-31,4 4-6,-3-5-8,-1 5 11,-5-8-42,10 4-8,-10-4-1</inkml:trace>
  <inkml:trace contextRef="#ctx0" brushRef="#br0" timeOffset="227.7">3435 4975 345,'4'24'15,"-4"-24"4,0 0-19,0 0 0,0 0 0,5-12 0,4 0 327,0 8 61,5 0 13,0 4 3,4-8-240,-5 0-47,6 4-9,3-8-3,1 8-64,0-9-13,0 1-2,4 0-1,-4 4-49,0-8-9,-5 0-3</inkml:trace>
  <inkml:trace contextRef="#ctx0" brushRef="#br0" timeOffset="492.04">3867 4332 576,'0'0'25,"0"0"6,0 0-31,0 0 0,0 0 0,0 0 0,0 0 364,0 0 68,0 0 12,0 0 4,0 0-268,0 0-52,0 0-12,0 0-1,0 0-52,10-4-11,-6-9-1,5 9-1,0 0-18,-4-4-4,4 4-1,5-4 0,-5 4-6,0-4-1,4 0 0,1 4 0,0-4-29,-1-4-7,1-1 0,4 1-1,-4 0-17,4-4-3,0 4-1,1-4 0,-6 3-120,1 1-24,0 0-5,-1 0-515,-8 4-103</inkml:trace>
  <inkml:trace contextRef="#ctx0" brushRef="#br0" timeOffset="882.33">4031 4247 1533,'0'0'68,"0"0"14,0 8-66,-9 0-16,5 0 0,4-8 0,-5 4 116,-4 8 20,4-4 4,1 4 1,-1 0-52,1 1-10,-1-1-3,5 0 0,0 0-24,0-4-4,5 8-2,-1-4 0,-4-3-10,5-5-1,4 4-1,0 0 0,0 0-17,5 0-3,0-4-1,-1 4 0,1 0 2,-1 4 0,6-4 0,-6 5 0,6-9-15,-6 8 0,1-4 0,4 4 0,-4 0 0,-1 4 0,6-4 0,-6 5 0,1-1 0,-5 0 0,0-4 0,0 4 0,-4-4-12,-1 1-1,-4-1-1,-4 0 0,-1 0 14,-4 0 8,0 0 0,-5 5-8,5-9 0,-4 4 0,-6 0-10,6-4 10,-1 0-40,5 0-1,-5 4 0,-4-4-719,0 0-144</inkml:trace>
  <inkml:trace contextRef="#ctx0" brushRef="#br0" timeOffset="-576.21">3585 3049 1497,'0'0'66,"0"0"14,0 0-64,0 0-16,0 0 0,0 0 0,0 0 160,0 0 28,0 0 5,-4 12 2,4-4-103,0 4-21,-5 4-4,0-4-1,1 5-45,4-1-9,-5 0-1,5 4-1,0 4-10,0-3 0,0-5 0,5 4 8,4-8-8,-4 4 0,4-3 0,0-5 0,0 4 0,5 0 0,-1-4-9,1 0 9,0 0 0,-1 0 0,1-4-8,0 0 8,-5-4 0,9 4 0,-9 1-8,5-5 8,-1-5 0,1-3 0,0 4-8,-1-4 8,1-4-28,0 0-1,-1 0-1,5-8-676,-4 3-135</inkml:trace>
  <inkml:trace contextRef="#ctx0" brushRef="#br0" timeOffset="-571.26">3836 3093 1209,'-5'12'108,"5"-4"-87,-5 5-21,1-1 0,4 0 189,-5 0 34,5 4 6,0 0 2,0 1-105,0 3-21,5 0-4,-5 8-1,4-3-56,1-1-11,-5 0-2,5 5-1,-1-1-22,1-4-8,4 0 0,-5 1 0,5-1-167,1-4-39</inkml:trace>
  <inkml:trace contextRef="#ctx0" brushRef="#br0" timeOffset="1216.96">3581 5825 345,'4'-16'15,"-4"12"4,0-4-19,0 8 0,0 0 0,0 0 0,9 4 319,0 0 60,0-4 12,1 0 2,3-4-228,-4 0-45,5 0-10,0-1-2,8-3-48,-8 0-11,4 0-1,0-4-1,1 0-27,-1 4-4,-4-4-2,4 0 0,-9-1-14,5 1 0,-1-4 0,-4 8-10,-4-4-126,4 4-24,-4 0-6</inkml:trace>
  <inkml:trace contextRef="#ctx0" brushRef="#br0" timeOffset="1408.03">3767 5493 1036,'0'0'92,"-4"12"-73,4-12-19,-5 8 0,5-8 168,0 8 29,-4 0 7,4 5 0,0-1-101,4-4-21,-4 4-4,5-4-1,-1 8-42,5 0-9,-4 1-2,-1 3 0,6 4-24,-6 0 8,5 5-8,0-5 0,-4 4 0,4-7-19,-4 3 3,4-4-611,-5-4-122</inkml:trace>
  <inkml:trace contextRef="#ctx0" brushRef="#br0" timeOffset="1588.53">3826 6116 1598,'0'0'71,"0"0"14,0 0-68,0 0-17,0 0 0,10 4 0,-1-4 112,4 0 18,-4 0 4,5 0 1,0-4-52,-1 0-11,1-4-1,0 4-1,4-4-42,0 0-8,-4-4-1,4 4-1,0-4-109,-4-5-21,4 1-5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9T23:57:47.77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4541 5388 230,'0'0'20,"0"0"-20,0 0 0,0 0 0,-4-4 451,4-4 85,-5 0 18,1 4 3,4 0-354,-5-5-71,0 1-15,1 0-2,-5 4-29,4 0-6,5 4 0,-9 0-1,0-4-53,-5 4-10,5 0-3,0 4 0,-4 4-33,3-4-6,-3 4-2,4 0 0,0 5 12,-1-5 3,1 4 0,5 0 0,-1 0-23,5 0-4,-4-4 0,4 4-1,0-3 0,0 3 0,0-12 0,9 12 0,-5 0 13,5 0 4,1-4 0,3 0 0,1 0 14,-5 1 10,5-5-12,-1 4 12,1 0-8,0-4 8,-1 4 0,1-4 0,0 0 0,-1 0 0,1 0 0,-5-4 0,5 8 0,-5-4 0,0 4 0,0 0 0,0 1 0,-4 3 0,-1 0 0,1 0 0,-5-4 9,0 8-9,-5 0 8,1-3-8,-1 3 0,1-4-20,-6 4 3,1 4 1,0 1-34,5-9-6,-5 4-2,-1-4 0,1-4 17,0 4 3,0 0 1,0-8 0,0 0 37,9-4 0,-5 0 0,-4-4 0,5-4 30,-1 0 7,1-4 2,4-4 0,-5-4 1,5-1 0,5 1 0,-5 0 0,4 0-12,1 0-1,-1-5-1,1 5 0,-1 0-26,1 0 0,4-5 0,0 1-11,0 0 11,0-1 0,5-3 0,-5 4-1077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9T23:57:49.50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4122 6485 1324,'-4'12'118,"4"-8"-94,-5 0-24,5 4 0,0-4 65,-4 0 9,4 4 2,-5-4 0,5 4 19,0 0 4,0 4 1,0 1 0,5-5-33,-1 4-7,1 4 0,-1-4-1,1 4-43,-1 1-16,6-1 11,-6 0-11,5 0 36,0 0 0,0-4 1,1 5 0,3-5-37,1 0 0,-5-4 0,-4 4 0,4-4-48,0 0-12,0 0-1,-5 5-587,-4-13-118</inkml:trace>
  <inkml:trace contextRef="#ctx0" brushRef="#br0" timeOffset="-236.68">4036 6715 345,'0'8'31,"0"-8"-31,0 0 0,0 0 0,0 0 264,0 0 46,0 0 10,0 0 1,0 0-181,0 0-37,0 0-7,14 0-2,-14 0-50,9-4-9,4 4-3,1-4 0,0 4 25,-5 0 5,0-4 1,4 0 0,1 0-50,0 4-13,-5-4 0,5 0 0,-1 0 25,1-4 0,-5 4 0,0 0 0,0-4-25,0 4-9,-4-4 0,-5 8 0,4-9-168,-4 9-34</inkml:trace>
  <inkml:trace contextRef="#ctx0" brushRef="#br0" timeOffset="215.09">4154 7011 576,'0'0'25,"0"0"6,0 0-31,0 0 0,0 0 0,0 0 0,0 0 241,0 0 43,14 4 8,-5-4 1,5-4-147,-1 4-30,1-4-5,4 0-2,-4-5-29,4 5-7,0-4-1,0 0 0,1 4-28,-1-4-7,-4 0-1,4 0 0,0 4-25,-4 0-11,-1-4 8,1 0-8,0 0-114,-5 3-28</inkml:trace>
  <inkml:trace contextRef="#ctx0" brushRef="#br0" timeOffset="4011.73">4732 6424 691,'0'0'61,"0"0"-49,0 0-12,-4 0 0,-1-8 124,1 4 21,-1-4 5,-4 4 1,9 0-15,0 4-2,0 0-1,0 0 0,0 0-26,0 0-6,-9-5-1,9 5 0,0 0-12,0 0-2,0 0-1,0 0 0,0 0-30,0 0-7,0 0 0,5 9-1,-5 3-28,9 0-6,0 0-1,0 4 0,5-8-12,4 8 0,-5 5 8,6 3-8,-10 0 0,0 5 0,9-1 0,-4 0 0,-1-8 0,6 5 0,-1-1 0,-5 0 0,1-3-8,4-5-5,-4 0-1,-5-4 0,5 0-59,-5-4-12,0 0-3,0-8-614,-4-4-123</inkml:trace>
  <inkml:trace contextRef="#ctx0" brushRef="#br0" timeOffset="4359.46">5083 6315 576,'-9'12'25,"9"-12"6,0 0-31,-5 8 0,1 4 0,-1-4 0,5 4 272,0 0 49,-4-4 10,4 1 1,4 3-213,-4 0-43,9 0-9,-4 0-2,4 0-26,0-4-6,0 4-1,5 1 0,0-1-10,-1 0-2,1-8-1,0 4 0,-1 0-5,-4 0-1,0 12 0,5-7 0,-5-5 2,5 0 0,-5-4 0,0-4 0,-4 0 10,8-8 3,-4 0 0,0-9 0,-4 1 3,0 0 1,4-4 0,-5 0 0,1-1 0,-5-3 0,0 4 0,-5-4 0,5 3 0,-4 1 1,-1 4 0,1 4 0,-6 4-14,6 0-3,-5 4-1,-5-5 0,0 5-7,1 0 0,-1 4-8,-9 4 12,1 0-30,3 9-6,-3 3-2,-1 4 0,0 0-39,5 0-8,4 1-2,1-1 0,3-12-187,1 4-38</inkml:trace>
  <inkml:trace contextRef="#ctx0" brushRef="#br0" timeOffset="9384.16">4573 7488 518,'0'0'23,"0"0"5,-4 8-28,4-8 0,-5 4 0,0 4 0,5-8 261,-9 4 47,9-4 10,-4 9 2,4-9-186,0 0-37,0 12-7,0-4-2,0 4-44,4-4-8,-4 0-3,9 4 0,-4 0-16,0 5-3,-1-9-1,5 12 0,-4-4-13,4 0 8,-5 1-8,6-1 0,-1 0 0,0 4 0,-5-8-11,5 4 11,0-3-68,-4-1-5,4-4-2,-4 0-513,-5-8-104</inkml:trace>
  <inkml:trace contextRef="#ctx0" brushRef="#br0" timeOffset="9129.83">4487 7731 345,'0'12'15,"0"-8"4,0-4-19,0 0 0,0 0 0,0 0 0,0 0 192,0 0 34,0 0 7,0 0 2,0 0-102,0 0-20,0 0-4,9-12-1,-9 12-29,4-12-7,-4 12 0,9-8-1,-4 0-7,4 0-2,0 0 0,0-1 0,0 1-25,0 4-5,1-4 0,3 0-1,-4 4-15,5-4-2,0 4-1,-1 0 0,1 0-13,4 0 9,-4 0-9,-1 0 8,1 0-8,0 0-17,-5 4 4,0-4 1,0 0-42,-9 4-8,9-5-2,0-3-546,-9 8-110</inkml:trace>
  <inkml:trace contextRef="#ctx0" brushRef="#br0" timeOffset="9577.94">4610 8107 806,'0'0'72,"0"0"-58,0 0-14,0 0 0,9 4 136,0-4 24,0 0 4,0-4 2,0 0-61,0 0-12,5 0-2,-1 0-1,1-4-21,0 0-4,-1 4-1,1-4 0,4 0-18,-4 0-4,4 0-1,-4-5-645,0-3-130</inkml:trace>
  <inkml:trace contextRef="#ctx0" brushRef="#br0" timeOffset="9997.56">5115 7472 345,'0'0'31,"0"0"-31,0 0 0,0 0 0,0 0 335,0 0 61,4-4 12,1 0 2,4 0-233,-4 4-46,-5 0-10,9-4-1,-5 0-56,-4 4-10,9 0-2,1 4-1,-10-4-25,9 4-5,-5 0-1,-4-4 0,0 0-12,9 8-8,-9-8 8,5 8-8,-1 8 0,-4 0-8,0 1 0,0 3 0,0 4-42,-4 0-8,4-3-2,-5 3 0,1-4-15,-1 0-3,5 1-1,-4 3 0,-1-8 15,1 4 2,4-3 1,0 3 0,0-12 21,0 0 5,0-8 1,0 0 0,0 0 13,0 0 2,0 0 1,0 0 0,0 0 46,0 0 8,0 0 3,0 0 0,9 0-10,0 0-1,-9 0-1,9 4 0,0-4 21,0 0 5,-9 0 1,14-4 0,-5-4-11,0 0-3,0 0 0,0 0 0,-4 0-25,4-1-6,0 1-1,5 0 0,-10-12-36,5 4-7,0 0-1,0-1-902</inkml:trace>
  <inkml:trace contextRef="#ctx0" brushRef="#br0" timeOffset="10357.15">5488 7391 691,'0'0'30,"0"0"7,0 0-29,0 0-8,-9 8 0,9-8 0,-4 12 271,-1-4 53,5-8 10,-5 9 2,5-9-218,0 12-44,0-4-9,5 4-1,0 0-47,-1-4-9,5 4-8,0-4 12,0 4-12,1-3 0,-1-1 0,0 4 0,9-8 0,-4 0 0,-1 0 0,-4 0 0,5 4 0,0-4 0,-1-4 0,-4-4 0,5 0 0,-5 0 0,5 0 0,-10 0 0,6-4 11,-1-4 0,-5 4 0,5-5 0,-9 5 21,9-8 5,-9 4 1,5-4 0,0 4 10,-5-4 1,4-5 1,-4 5 0,0 4 0,-4 0 0,-6-4 0,6 3 0,-5 1-18,4-4-4,-8 8-1,-1 0 0,0 0-14,-4 4-2,4-4-1,-4 4 0,-9 4-10,13 4 0,5 0 0,0 4 8,-5-4-20,5 8-5,-4-4-1,3 4 0,1 0-32,0 5-6,0-1-2,5-4 0,-1 4-36,0-4-7,1 0-2,4 5-930</inkml:trace>
  <inkml:trace contextRef="#ctx0" brushRef="#br0" timeOffset="11637.98">4874 8945 1209,'-10'-8'108,"10"8"-87,0 0-21,0 0 0,0 0 68,-4 0 10,-5-4 2,9 4 0,0 0 53,0 0 11,0 0 3,0 0 0,0 0-74,0 0-14,0 0-3,0 0-1,9-8-15,0 0-2,9 8-1,-4-4 0,-5 0-9,5 0-1,-1 0-1,6 4 0,-1-4-14,-5-5-4,6 1 0,-6 0 0,5 4-8,-4-8-14,0 4 3,-1-4 1,-3 0-141,3-4-28,1-1-5</inkml:trace>
  <inkml:trace contextRef="#ctx0" brushRef="#br0" timeOffset="11641.97">4992 8613 1602,'0'0'71,"0"0"14,0 0-68,-5 12-17,5-12 0,-4 13 0,-1 3 83,5-4 13,-4 0 2,4 0 1,4 4-8,1-4-2,-1 5 0,1-5 0,0 0-42,4 4-9,0 0-2,0 1 0,0-1-20,0 0-5,0 0-1,0 4 0,0-3-10,0-1 0,1-4 0,3 4-11,-8-8-116,4 4-23,-5 0-5</inkml:trace>
  <inkml:trace contextRef="#ctx0" brushRef="#br0" timeOffset="11834.94">5124 9293 1515,'0'0'67,"0"0"14,0 0-65,0 0-16,0 0 0,0 0 0,0 0 89,14 0 15,-1-4 2,1 0 1,-5-4-23,5 0-4,-5-4 0,4 4-1,1-5-23,-5 1-5,5-4-1,0-4 0,-1 4-32,1 0-6,0-9-2,-1 5 0,1 0-39,0-4-8,-1 3-2,1 1-649,-1-4-129</inkml:trace>
  <inkml:trace contextRef="#ctx0" brushRef="#br0" timeOffset="12093.27">5465 8702 1324,'0'0'59,"0"0"12,-4 4-57,4-4-14,0 0 0,-9 4 0,4 4 144,5-8 25,-4 5 6,4-5 1,-5 8-62,5 0-12,0 0-2,0 4-1,5-4-60,-1 0-12,1 4-3,-1-4 0,5 5-3,1-5-1,3 4 0,-4 0 0,0-4-9,1 0-3,-10-8 0,18 8 0,0-4-8,5 0 0,-10-8 0,6 4 8,3 0-8,-8-4 0,0 0-12,-1-4 12,1 0-44,0 0-2,-5 0 0,4-4 0,-3-5-184,-6 5-37</inkml:trace>
  <inkml:trace contextRef="#ctx0" brushRef="#br0" timeOffset="12307.78">5652 8577 288,'0'0'12,"0"0"4,-4 8-16,-1 0 0,0-4 0,1 8 0,-1-4 376,1 4 73,-5-3 15,4 3 2,5 0-269,0 4-53,-4-4-12,4 4-1,0-4-51,4 5-11,1 3-1,-5-4-1,4 4-26,1 1-5,4 3 0,0 0-1,0 4-20,0-3-4,0-1-1,5 0 0,-5-3-20,5-1-4,-1-4-1,1-4 0,0-4-172,-1 0-34,1-4-7,-5-4-780</inkml:trace>
  <inkml:trace contextRef="#ctx0" brushRef="#br0" timeOffset="12610.43">5912 8674 864,'0'0'38,"0"0"8,-5 12-37,5-12-9,0 16 0,0 5 0,0-5 227,0-4 43,0-12 9,9 16 1,-4 4-171,-1-4-34,5-3-7,0-1-2,1 4-37,3 0-7,-4-4-2,0 0 0,5 1-20,4-5 0,-9 0 0,5-4 8,0 0 8,-1-8 1,-3 4 1,3 0 0,1-8 9,0 4 1,-5-8 1,4-1 0,-4 5 19,0-8 4,-4 0 1,4 0 0,-4 0-20,-5-1-4,4-3-1,-4 0 0,0-4 19,0 3 3,-4 1 1,-5 0 0,-1 0-12,1-1-3,-4 5 0,-1 4 0,0-4-24,1 8-4,-5 0-8,4 4 11,-4 4-55,-1 4-10,1 4-2,5 4-794,3 4-158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5T07:43:27.674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199 87 1299,'0'0'57,"0"0"13,0 0-56,0 0-14,0 0 0,0 0 0,0 0 118,0 0 21,0 0 4,-6 20 1,1-6-50,5 6-10,0 0-1,0-1-1,0 1-49,0-1-9,0 6-3,0 0 0,5-1 16,1 1 3,-6 4 1,5-4 0,1-1-31,-1 6-10,1-6 0,-1 1 0,1-5-13,5 4-10,0-4-1,-5-5-1,-1-1-173,6-4-34</inkml:trace>
  <inkml:trace contextRef="#ctx0" brushRef="#br0" timeOffset="325.98">464 249 345,'0'0'15,"0"0"4,0 0-19,0 0 0,0 0 0,6 15 0,-6-15 260,5 14 48,-5-14 9,11 15 3,0 5-180,0-5-35,-5-1-7,5 1-2,0 0-44,0-1-10,-6 6-2,-5-5 0,0-15-16,6 15-3,-1 4-1,1-4 0,0 0-4,-6-15 0,5 14-1,-5-14 0,6 15-5,-6-15-1,0 0 0,0 0 0,0 0 0,0 0 0,0 0 0,0 0 0,0 0-9,0-10 8,-6 1-8,6-1 8,0-5-8,0 0-11,0 5 3,0-4 0,6-6-3,-1 5 0,-5-4 0,6 4 0,-1 0 11,1 5-10,-1-4 10,6 4-10,0 0-6,0-5-2,-5 10 0,5-4 0,0 4-11,0 0-3,0 5 0,-5 0 0,5-5-27,0 5-5,0 0-2,0 5-465,0-5-93</inkml:trace>
  <inkml:trace contextRef="#ctx0" brushRef="#br0" timeOffset="901">823 239 1335,'0'0'59,"0"0"13,0 0-58,-5 5-14,5 5 0,-6-5 0,6-5 116,-5 10 20,5-1 4,0 6 0,-6-5-55,6 0-11,6 5-2,-6-1-1,0 1-37,5 0-7,-5 4-2,6-4 0,-1 0-10,1 0-3,-1-1 0,6 1 0,-5 0-12,5-5 9,-6-1-9,6 1 8,1 0-8,-12-10 0,0 0 0,0 0 0,0 0 0,0 0 0,11-5 0,0-5 0,0-9-11,0 4-4,-6 0-1,1 1 0,-1-6 16,1 0 10,-6 5-2,5-4 0,-5-1-8,0 1 0,-5 4 0,-1-5 0,6 5 0,-5 1-11,-1 4 3,6 10 0,-5-10 16,5 10 3,0 0 1,0 0 0,-6-5-12,6 5-17,0 0 4,0 0 1,0 0 22,0 10 5,6 10 1,-6 4 0,5-4-16,6-1 0,-5 6 0,-1 0 0,6-6 0,-5 6 0,-1-1 0,7 1 0,-1-5 0,0 4 0,-6-4 0,6 4 0,-5 1-15,-1 4 1,-5 1 0,6-1 0,-1-9 34,-5 5 8,6 4 0,-1 0 1,-10 1-7,-1-6-2,6 6 0,-5-5 0,-1-6 4,-5-9 0,0 0 0,-5-5 0,5 0-4,-6 0 0,0-10 0,-5 0 0,6-5-12,-1 0-8,-5 5 8,0-10-8,0 1-23,5-6-9,1 5-1,-1 1-1,6-6-118,0 0-23,5 1-5</inkml:trace>
  <inkml:trace contextRef="#ctx0" brushRef="#br0" timeOffset="1230.34">1221 190 1094,'0'0'97,"0"0"-77,0 0-20,0 0 0,0 0 133,0 0 23,11 0 5,0 5 1,-11-5-33,17 5-6,5 0-2,-6-5 0,1 5-45,0 0-10,-1 4-2,1-4 0,-1 5-34,-5-5-7,0 0-2,6 0 0,0 5 23,-1 0 5,-5-6 1,6 6 0,-6 0-33,-11-10-6,5 5-2,-5-5 0,11 15-9,-11-15 8,0 0-8,0 19 8,0 1-8,-11 0 0,0-1 9,-5 6-9,5-10-8,-6-1-7,6 6-1,-6-5 0,-5-1-24,6-4-6,-6 0-1,0-5 0,-1 0-34,7 0-7,-1 0-2,6 0 0,0-10-138,6 0-27</inkml:trace>
  <inkml:trace contextRef="#ctx0" brushRef="#br0" timeOffset="1501.36">1680 92 1209,'5'24'53,"-5"-24"12,0 0-52,0 0-13,0 0 0,0 0 0,0 0 200,-16 15 38,16-15 7,-17 15 2,1-5-150,-1-1-29,0 1-7,6-5-1,-5 10-27,-1-5-5,6 4-2,-5 1 0,4 0-14,1 0-4,6 9 0,-1-9 0,1 5-8,5-6 0,0 1 0,5 0 8,-5 4-8,11-9 0,-5 5 0,5 0 0,0 0 0,6-1 0,-1-4-9,1 0 9,5-5 0,-6 0-10,7 0 10,-7 0-8,6-1-16,-5-4-4,-1 0 0,7 0 0,-7-4-120,1-1-25,-1 0-5</inkml:trace>
  <inkml:trace contextRef="#ctx0" brushRef="#br0" timeOffset="1718.31">1956 234 864,'0'0'76,"0"0"-60,0 0-16,0 0 0,0 0 195,17 0 36,-6 5 7,-11-5 2,11-5-90,0 0-18,11 0-3,-6 0-1,1 1-51,0 4-10,-1-5-3,1 5 0,-1 0-51,-5-5-13,6 5 0,0 0 0,-6 5-39,0-5-10,-6-5-3,-5 5-971</inkml:trace>
  <inkml:trace contextRef="#ctx0" brushRef="#br0" timeOffset="1905.41">2006 391 1598,'0'0'71,"0"0"14,0 0-68,0 0-17,0 0 0,0 0 0,16 0 127,-5 0 21,6 0 5,0-5 1,-1 5-58,1-4-12,-1-1-3,1 5 0,5 0-41,-11 5-9,0-1-2,6-4 0,-1 5-29,1-5-15,-1 0 2,1 5 0,0-5-163,-6 5-33,5-5-7</inkml:trace>
  <inkml:trace contextRef="#ctx0" brushRef="#br0" timeOffset="2164.34">2514-70 1382,'0'0'123,"0"0"-99,0 0-24,0 0 0,0 0 150,6 14 25,-1 1 5,1 0 0,5-5-60,-11 9-13,5 1-3,-5 5 0,6 4-44,-1 1-8,-5 4-3,6 5 0,-6-4-23,0 4-5,0-5-1,0 6 0,5-6-20,-5 0 8,0-4-8,0-1 0,0-4-128,6 4-31</inkml:trace>
  <inkml:trace contextRef="#ctx0" brushRef="#br0" timeOffset="-206.05">0 190 1209,'0'0'108,"0"0"-87,0 0-21,0 0 0,0 0 64,0 0 9,0 0 2,0 0 0,11-5 22,0 0 5,6-5 1,-6 1 0,5 4-29,1-5-6,-1 0 0,1-5-1,-1 5-16,1-4-3,-6-1-1,6 0 0,-1 5-23,1-4-4,-1-6 0,-5 15-1,-11 5-19,12-10 0,10 5 8,-11 0-8,-11 5-29,0 0-10,11 0-1,-11 0-628,0 0-124</inkml:trace>
  <inkml:trace contextRef="#ctx0" brushRef="#br0" timeOffset="4130.01">2989 401 1785,'6'-24'159,"-6"24"-127,0 0-32,0 0 0,0 0 24,0 0 0,0 0-1,0 0 0,0 0 84,0 0 17,16 5 3,-10 4 1,0-4-32,-1 5-5,-10 5-2,5-5 0,0-10-71,0 14-18,0-4 0,0 10 0,0 0 0,0 4 0,-6-4 0,12-1 0,-1-4 28,1-5 3,-12 0 0,6 5 0,6 4-50,-6-4-9,-11 0-3,5-1 0,6-14-180,-6 5-36</inkml:trace>
  <inkml:trace contextRef="#ctx0" brushRef="#br0" timeOffset="7329.63">116 1521 1036,'0'-15'92,"0"11"-73,0 4-19,0-5 0,0 0 85,0-5 14,0 0 2,0 5 1,0-5-10,0 5-1,0-4-1,0 4 0,5 5-52,-5 0-10,0 0-3,0 0 0,0 0-13,11 19-2,-5 1-1,0 5 0,-1 9-1,6 0-8,-5 10 12,-1 1-4,1-1-8,-1-5 0,1 0 9,-6 1-9,0-6 0,0 1 0,0-1 0,5-5 0,-5-4-23,0 0-9,6-11-1,-1 6-1,-5-10-74,0-10-16</inkml:trace>
  <inkml:trace contextRef="#ctx0" brushRef="#br0" timeOffset="7656.86">138 1556 1141,'-11'-25'50,"11"15"11,0-5-49,0 6-12,0-1 0,0 10 0,0-15 112,0 5 20,0 10 4,0 0 1,0 0-46,0 0-10,0 0-1,5-5-1,-5 5-29,0 0-6,12-5 0,4 0-1,1 1-8,-17 4-2,0 0 0,16 4 0,6-4-33,-5 5 0,0-5 0,-6 5 0,11 0 0,-11 5 0,5-5 0,1 5 0,-17-10 40,11 5 4,0 5 0,0 4 1,-16 6-31,5 4-6,5-4-8,-5 0 11,-5-1-11,-7 1 0,1-5 0,6 4 8,-1-4-8,-10 0 0,-1 0 0,1-6-11,10 1 21,-5-5 4,-6 5 1,1-5 0,5-5-31,0-5-5,0 5-2,0-5 0,0 0-14,0-5-3,5 1-1,1-1 0,-1 0-19,6-5-3,0 5-1,6 1 0,5-6-65,-6 0-14</inkml:trace>
  <inkml:trace contextRef="#ctx0" brushRef="#br0" timeOffset="7955.8">702 1398 1267,'0'0'56,"0"0"12,0 0-55,0 0-13,0 0 0,0 0 0,0 0 123,0 0 21,0 0 5,0 0 1,0 0-43,0 0-9,-11-5-2,11 5 0,0 0-40,-11 5-9,-1 0-2,7 5 0,-12 5-21,12-5-5,-6 4-1,5 11 0,-5 0-18,6 4 10,-1-4-10,1 4 8,-1 5-8,1-4 0,-1-6 0,6 11 8,0 4-8,0 0 0,6 1 0,-1-6 0,6 0 0,-5 1 0,5-6 0,5 1 0,1-6-14,-1 6 2,1-6 0,0 6 0,5-10-40,-6-1-7,6 1-1,1-10-600,-1-1-120</inkml:trace>
  <inkml:trace contextRef="#ctx0" brushRef="#br0" timeOffset="8211.17">1033 1595 633,'6'-10'56,"-6"-5"-44,-6 10-12,6-4 0,0 9 212,0 0 41,0 0 8,0 0 2,0 0-111,0 0-23,0 0-4,0 0-1,-5 14-63,-1 1-13,6 0-2,6 4-1,-1-4-5,1 0 0,-1 9-1,1 1 0,-1-5-25,1 4-5,-6-4-1,11 4 0,-6 6-8,1-6 0,-1-4 0,1 5 8,0-11-22,5 1-5,-6-5-1,-5-10 0,6 10-142,-6-10-29,0 0-5</inkml:trace>
  <inkml:trace contextRef="#ctx0" brushRef="#br0" timeOffset="8496.14">1287 1364 288,'0'0'25,"0"0"-25,0 0 0,0 0 0,11-5 274,-11 5 50,11-5 9,6 5 3,0 0-159,-6 0-31,5 5-6,1-5-2,-6 5-59,-6 5-12,6 0-3,1-5 0,-1 9-21,0-4-5,0 10-1,5-1 0,-5 6-20,-5 4-4,5 6-1,-6-6 0,1 1-4,-1 4-8,-5 1 11,0 9-11,0-10 8,0 0-8,-5 1 0,-1 4 0,-5 0 0,6-4 0,-1-1 0,-5-4 0,-5-1-28,10-9 0,-5-1 0,11-4 0,-5 0-36,5-15-8,0 0 0,0 0-570,0 0-114</inkml:trace>
  <inkml:trace contextRef="#ctx0" brushRef="#br0" timeOffset="8751.29">1752 1649 1497,'0'0'66,"0"0"14,0 0-64,0 0-16,0 0 0,0 0 0,16 5 96,-16-5 15,6 0 3,10 5 1,-10-10-51,5 5-9,-11 0-3,16 5 0,-5-5-25,1 0-6,-1 0-1,0 0 0,-11 0-12,11 5-8,5 0 8,-5-1-8,0-4-12,-11 0-6,11 5-2,-11-5 0,17 0-71,-17 0-14,0 0-3,6 10-723</inkml:trace>
  <inkml:trace contextRef="#ctx0" brushRef="#br0" timeOffset="8945.95">1757 1924 1123,'0'0'49,"0"0"11,0 0-48,0 0-12,0 0 0,0 15 0,0-6 108,-5 1 20,10 5 3,-5-5 1,0-10-77,0 0-15,0 10-4,11 0 0,-11-10 23,6 4 4,-1 6 1,6-5 0,0 0-17,0-5-3,0 0-1,0 0 0,6 0-31,-6 0-12,0-10 11,6 5-639,-1 0-128</inkml:trace>
  <inkml:trace contextRef="#ctx0" brushRef="#br0" timeOffset="11255.49">2232 1295 576,'0'0'51,"0"0"-41,0 0-10,0 0 0,0 0 160,0 0 31,-5 5 5,5-5 2,0 0-68,0 0-14,0 0-2,-6 10-1,6-10-53,-11 10-12,0 0-1,0-1-1,0 6-18,6 5-4,-1-5-1,-5 9 0,5 1-23,-5-1 8,6 1-8,-1 9 0,-5 5 0,0 6 0,6-6 0,-1 0 0,6 5 0,0-4 0,0-1 0,0 0 0,6 1 0,5-6 0,5 0 0,-5-4-8,0-6-24,0 1-5,6-5-1,0-1-513,5-4-102</inkml:trace>
  <inkml:trace contextRef="#ctx0" brushRef="#br0" timeOffset="10095.17">2464 1472 806,'0'0'72,"0"0"-58,0 0-14,0 0 0,0 0 114,0 0 20,0 0 4,0 0 1,0 0-29,0 0-6,0 0 0,6 10-1,-6 5-51,5-1-11,-5-4-1,0 10-1,6-1 0,-6 6 0,6-5 0,-6-1 0,0 1-20,0 0-4,0 9-1,5-4 0,-5-1-2,6 1 0,-6-1 0,5 1 0,-5 4-12,6-4 9,-6-1-9,0 6 8,0-6-8,0-4 0,5 0 0,-5-1 0,0 1-32,6-5-1,-6-15-1,0 0 0,0 0-52,0 0-10,0 0-3,0 0-663</inkml:trace>
  <inkml:trace contextRef="#ctx0" brushRef="#br0" timeOffset="11580.19">2746 1310 748,'0'0'33,"0"0"7,0 0-32,0 0-8,0 0 0,6 10 0,-1 0 199,-5-10 37,11 5 8,0 4 2,0 6-128,0 0-26,1 0-4,-1-1-2,-6-4-22,6 5-4,0 4 0,0 1-1,0 0-19,0 9-3,0 1-1,0-6 0,1-4-14,-7 4-3,6 11-1,0 4 0,-11 0 1,6 1 0,-6-1 0,5 0 0,1 1-19,-6-1-11,0-5 2,5-4 0,-5-1-37,0-4-7,-5 4-2,-1-4 0,1-1-9,-1 1-1,-5 0-1,6-6-841</inkml:trace>
  <inkml:trace contextRef="#ctx0" brushRef="#br0" timeOffset="12060.99">2989 1123 691,'0'0'30,"0"0"7,0 0-29,0 0-8,6-10 0,5 6 0,-6-6 232,-5 10 44,0 0 10,0 0 2,12-5-134,-1 0-26,-11 5-6,16-5-1,1 0-50,-6 0-11,0 5-1,5 0-1,-5 0-22,-11 0-5,0 0-1,12 0 0,-12 0-18,0 0-3,11 10-1,-11-10 0,5 15-8,1-5 0,-12 4 0,6-4 8,-11 5-30,0-5-6,0 4-2,0-4 0,0 0-24,0 0-5,-6 0-1,6 0 0,11-10-1,-11 4-1,-5 1 0,10 5 0,6-10 18,0 0 3,0 0 1,0 0 0,0 0 10,0 0 2,0 0 1,0 0 0,0 0 27,11 10 19,-11-10-3,11 10-1,-11-10-3,0 0 0,17 10 0,-1-5 0,-16-5 12,17 0 1,-17 0 1,0 0 0,0 0 6,0 0 2,0 0 0,11 4 0,5 1-7,-16-5-2,0 0 0,0 0 0,0 0-6,-5 10-2,-1 0 0,-10-5 0,-1 5-17,12 0 10,-1-1-10,1-4 8,-6 0-24,0-5-6,-6 5-1,6-5 0,0 5-158,5 0-32,-21 0-7,27-5 0</inkml:trace>
  <inkml:trace contextRef="#ctx0" brushRef="#br0" timeOffset="12377.07">3371 1698 1094,'0'0'97,"5"5"-77,-5 0-20,11 5 0,-11-5 187,6-5 33,-6 0 8,11 4 0,0 1-84,0 0-18,-6 0-3,12 0-1,-6 0-58,0-5-11,6 5-2,-1 0-1,-5-5-30,6 5-5,-6-5-2,6 5 0,-1 0-47,-5-5-10,6-5-1,-1 0-1058</inkml:trace>
  <inkml:trace contextRef="#ctx0" brushRef="#br0" timeOffset="12940.52">4017 1462 1497,'0'0'66,"6"-10"14,-6 10-64,0 0-16,0 0 0,5-5 0,6 1 97,0-1 16,0-5 3,0 5 1,6-5-48,0 10-9,-6-5-3,5 0 0,1 0-13,-6 5-4,5-5 0,-4 1 0,4 4-12,-5 0-2,0 0-1,0 0 0,-5 0-10,5 0-3,-6 0 0,-5 0 0,11 4-12,-5 1 9,-6-5-9,5 5 8,-5-5-8,6 15 0,0 0 0,-1-1 8,-5 1-8,0-5 0,0 10 0,0-1 8,0 6-8,0-1 0,0 1 0,0 0-11,0-1 11,0-4-8,0 4 8,0 6-8,0-6 0,0 1 0,0-1 0,0-4 0,0 0-13,0-5-3,0-1 0,0-4 0,0 0-38,0-10-8,0 0-2,0 0-562,0 0-113</inkml:trace>
  <inkml:trace contextRef="#ctx0" brushRef="#br0" timeOffset="13167.48">4061 1669 1458,'0'-15'64,"0"15"14,0 0-62,0 0-16,0 0 0,0 0 0,0 0 128,11 0 22,6 0 5,-6 5 1,6-10-56,-6 5-12,5 0-1,1 0-1,-1 0-22,1 0-5,0-5-1,5 5 0,-6 0-22,1 0-4,-1 0 0,1-5-1,0 5-15,-1 0-2,-5 5-1,6 0 0,-6-10-13,5 0-15,1-5 3,-6 10 1,0-10-146,0 5-30,0-4-5</inkml:trace>
  <inkml:trace contextRef="#ctx0" brushRef="#br0" timeOffset="13490.6">4603 1266 1094,'0'0'97,"0"0"-77,0 0-20,0 0 0,0 0 224,0 0 40,0 0 9,0 0 2,0 0-146,-6-10-29,6 10-5,0 0-2,0 0-14,0 0-3,0 0-1,0 0 0,0 10-50,-5 4-9,-6-4-3,0 10 0,5 0-13,1 4 11,-1 6-11,1-1 10,5 1-31,-6 9-7,6 0 0,0 0-1,0-9 44,0-1 9,6 11 1,-1-1 1,-5 5-35,6-9-7,5-1-2,0-5 0,0-4-18,0 0-4,0-11-1,6 6 0,-1-10-43,1 4-9,-6-9-2,5 0 0,6 0-26,-5 0-6,-6-10-1,-11 5-444,0 0-88</inkml:trace>
  <inkml:trace contextRef="#ctx0" brushRef="#br0" timeOffset="13751.99">5017 1413 1738,'0'0'77,"0"0"16,-5-10-74,5 5-19,0-4 0,0 9 0,0 0 125,0 0 22,0 0 4,0 0 1,0 0-54,0 0-10,0 0-3,0 0 0,-6 14-55,6 1-11,0 5-3,-5-1 0,10 6 22,-5-1 4,0 6 1,0-6 0,0 1-31,0 4-12,0-4 11,6 0-11,-6-6 0,5 1-8,6-5-1,-5-1 0,0 1-57,-1-5-11,6 0-3,-11-10-698,0 0-140</inkml:trace>
  <inkml:trace contextRef="#ctx0" brushRef="#br0" timeOffset="14022.69">5178 1207 1393,'0'0'61,"0"0"14,0 0-60,11 15-15,-6-11 0,6 6 0,0 0 118,0-5 21,-11-5 4,11 15 1,-5-1-53,5 6-11,-5 0-1,5-1-1,-6 6-24,1-5-5,5 4-1,0 6 0,0-6-20,0 6-5,-11 4-1,5 0 0,6-4-13,-5-1-9,-6 16 12,5-6-12,-5 0 8,-5-4-8,5 4 0,-6-5 0,1 1 0,-1-6 0,1 1-12,-6-6 3,0 1-49,0-1-10,5-4-1</inkml:trace>
  <inkml:trace contextRef="#ctx0" brushRef="#br0" timeOffset="18022.4">5553 1462 972,'17'15'43,"-17"-15"9,0 0-42,0 0-10,0 0 0,0 0 0,0 0 96,0 0 16,0 0 4,0 0 1,0 0-18,11 10-4,-5 0-1,5-10 0,5-5-22,1 5-5,-6 0-1,5 5 0,1 0-33,5-1-6,0 1-2,-5 0 0,5 0-17,-6-5-8,1 5 8,5-5-8,-5 0 8,10-10-8,-5 0 0,-5 10 8,-11 10-28,5-5-5,-11-5-2,0 0-873</inkml:trace>
  <inkml:trace contextRef="#ctx0" brushRef="#br0" timeOffset="18436">6200 1118 1533,'0'0'68,"0"0"14,0 0-66,0 0-16,0 0 0,0 0 0,0 0 93,0 0 15,-6 5 4,6-5 0,-5 10-45,-6 0-9,11 5-2,-6-1 0,1-4-27,-1 5-5,6 5-2,0-1 0,0 6-22,0 4 8,0-4-8,6 9 0,-1 1 0,1-1 0,-1 5 0,6 1 0,0-6 0,1-5 0,4-9 0,-5 0 0,6 9 0,-1 1 0,6-6 0,1-4 0,-1 4 0,-6-9 0,1 0-9,-1-5 9,6 0 0,-5-10 0,0-10 0,-6-5 0,5 0 0,-10-9 0,-6-6 0,11 1 0,-11-1 12,0 6-4,-6-6 0,-5 11 0,6-1 1,-6 5 0,5 1 0,-10 4 0,-7 5-1,-4 5 0,-1 0 0,1 10 0,-1 4-32,0 6-8,1 0 0,10 9-1,-5 1 21,11-1 4,0 5 8</inkml:trace>
  <inkml:trace contextRef="#ctx0" brushRef="#br0" timeOffset="28245.12">2918 2788 403,'0'0'17,"0"0"5,0 0-22,0 0 0,0 0 0,0 0 0,0 0 196,0 0 36,0 0 6,0 0 2,0 0-109,0 0-22,0 0-4,0 0-1,0 0-44,0 15-8,5-5-3,6 0 0,-5 0-15,5-1-3,-6 11-1,6 0 0,0-5-14,0 4-4,0-4 0,-5 5 0,-1-1-12,1 1 11,-6-10-11,6 9 10,-6 1-22,5-5-4,1-1 0,5-4-1,-6 5-70,-5-15-13,0 0-4</inkml:trace>
  <inkml:trace contextRef="#ctx0" brushRef="#br0" timeOffset="28654.98">3100 2779 1209,'0'0'108,"0"0"-87,0 0-21,0 0 0,11-5 49,0 0 6,0-5 1,6 10 0,-1 0 37,-5-5 8,0 0 2,6 0 0,-1 0-45,1 5-9,0 0-1,-1 0-1,6 5-12,-5 0-3,5 5 0,-5-5 0,-6 0-5,0 5-2,0-1 0,0 1 0,0 0-13,-6 0-2,1 5-1,-6 4 0,0 6-9,0-5 0,-6-6 0,1 1 0,-6 5 0,5-1-9,-5-4 9,0 0-13,0-5-4,-5-1-1,10 1 0,-11 0 0,6-5 0,6 5 0,-12-10 0,12 5 0,-6-5 18,11 0 0,-11 5-8,11-5 8,0 0 0,0 0 0,0 0 0,0 0 9,0 0 3,0 0 0,0 0 0,0 0 0,11 0-4,5 5 0,-5-5 0,11 0 0,-5 0 7,0 4 1,5 1 0,0 0 0,0-5-3,0 5 0,0-5 0,0 0 0,0 0-4,0 0-1,1 0 0,-7 5 0,1-5-8,-1 5 0,6-5 0,-5 0 8,-6 0-29,0 0-7,-11 0 0,17 0-945</inkml:trace>
  <inkml:trace contextRef="#ctx0" brushRef="#br0" timeOffset="19530.09">1553 3005 1666,'0'0'74,"0"0"15,0 0-71,0 0-18,0 0 0,5 9 0,6 1 68,0-5 9,0 0 3,6 0 0,-1 0-32,1-5-7,5 0-1,-5 0 0,5 0-20,0 0-4,0-5 0,6 0-1,-6 0-26,5 0-5,-4-5 0</inkml:trace>
  <inkml:trace contextRef="#ctx0" brushRef="#br0" timeOffset="19372.78">1586 2877 518,'-6'15'46,"6"-15"-37,-11 5-9,11-5 0,0 0 220,0 0 41,0 0 9,0 0 2,0 0-130,0 0-26,0 0-4,0 0-2,0 0-74,11 4-14,0 6-3,0 0-1,6-5 51,-6 5 11,6-5 1,-1 5 1,1-10-57,-1 4-11,1-8-2,5 4-1,-5 0-11,-1 0 0,-5 0 0,6-5 0,-6 0-46,-6 0-5,-5 5-1,0 0-594,6-10-119</inkml:trace>
  <inkml:trace contextRef="#ctx0" brushRef="#br0" timeOffset="27685.31">2221 3064 403,'-11'4'36,"11"-4"-36,0 0 0,0 0 0,0 0 136,0 0 20,0 0 4,0 0 0,17-4-56,-17 4-11,11-5-2,0-5-1,5 10-22,1-5-4,0 5 0,-1-5-1,-5 5-20,6 0-4,-1-5-1,7 5 0,-7 0-17,6 0-3,-5-5-1,-1 5 0,6 5-9,-5-5-8,-6-5 9,6 0-9,-1 5 8,-5-5-8,0 5 0,6-5 0,-6 5-17,0 0-10,-11 0-1</inkml:trace>
  <inkml:trace contextRef="#ctx0" brushRef="#br0" timeOffset="66154.97">0 4066 806,'0'0'72,"0"0"-58,0 0-14,0 0 0,0 0 104,0 0 17,-6-5 4,6 5 1,0 0-18,0 0-3,0 0-1,0 0 0,0 0-44,0 0-10,6-10-2,-6 10 0,11-5-8,5 0-1,-4 0-1,-1 0 0,0 5-12,5-5-2,1 5-1,-6 0 0,5 0-13,18 0-2,-1-5-8,-22 5 12,-11 0-30,11 5-6,0-5-2,11 0 0,6 0 26,-6 0 11,-6 0-1,6 5 0,1-5-164,-7 0-33,-16 0-6,0 0-2</inkml:trace>
  <inkml:trace contextRef="#ctx0" brushRef="#br0" timeOffset="66396.33">226 3997 1958,'-11'5'43,"0"0"9,11-5 1,0 0 3,0 0-45,0 9-11,-5 1 0,-1 0 0,12 5 48,-1 0 7,-5 4 1,6 6 1,-1-1-40,6 6-8,-5-6-1,-1 11-8,7-1 38,-1-4 1,5 4 0,-5 0 0,-5-4-30,5-1-9,0 1 0,0-6 0,5-4-12,1 0-8,-11-1-3,10-4 0,1 0-153,-6-5-32,-11-10-5,0 0-2</inkml:trace>
  <inkml:trace contextRef="#ctx0" brushRef="#br0" timeOffset="67052.89">486 4346 1123,'0'0'49,"0"0"11,11 9-48,0-4-12,0 5 0,0 0 0,6 5 84,-6-6 13,6 6 3,-1-5 1,-5 0-33,0 0-6,0 0-2,0-1 0,-5-4-9,5 0-3,0 0 0,-11-5 0,0 0-1,0 0-1,0 0 0,0 0 0,0 0-12,0 0-2,0-10-1,-6-9 0,6 4-13,-5-5-2,5 1-1,0-1 0,-6 0-7,6 1 0,0 4-8,0-5 12,0 6-12,6-6 0,-6 10 0,5-5 0,1 1 0,-1 4 0,7 0 0,-7 0-10,6 0-15,0 5-3,0-4-1,-5 4 0,5 5-11,0 0-1,0-10-1,5 10 0,-10 0 9,11 0 1,-17 0 1,5 5 0,-5-5 18,11 5 3,0 0 1,0-1 0,-11-4 9,6 10 9,-6-10-1,11 10-8,-11-10 36,5 10 1,-5 0 0,6 4 0,-1-4 7,-5 5 0,0-15 1,6 10 0,-6 10-13,5-6-4,-5 1 0,6 5 0,0-6-16,-1 6-3,1-5-1,5-1 0,-6 1-8,6 0 0,-5-5 0,5 0 0,5-5 0,-10 4-11,5-9 11,0 5-8,0 0 8,0-5-8,-11 0 8,11 0-8,0-10-3,0 5 0,0-9 0,-5-1 0,-12 0 11,6 0-12,6-9 12,5-1-12,-11 1 12,0-6 0,0 6 0,0-6-8,0 6 8,0 9 0,0-5 0,-6 6 0,12 9 0,-6 5 8,0 0-8,0 0 0,0 0 0,0 14 9,5 1-9,1 10 0,-1 4 0,1 6 0,11-6 0,-6 1 0,0 4 0,5-5 0,1 1 0,5-1 0,0 1 0,-5-1 0,-1-4 0,1-1 0,5 1 0,-6-5 0,-5 4 0,1-4 0,-1-1 0,-6 1 0,-5-5 0,-5 4 0,-6-9 43,-1 5 1,7-10 1,-12 5 0,-10-10-21,-1 0-4,6 0 0,-11-5-1,5-5 1,-5 0 1,5 0 0,-5-4 0,6 4-82,-1-5-17,0 5-3</inkml:trace>
  <inkml:trace contextRef="#ctx0" brushRef="#br0" timeOffset="67604.25">1779 4075 1497,'0'0'133,"0"0"-106,0 0-27,0 0 0,0 0 68,0 0 9,11-5 2,0 1 0,0-6 23,-5 5 5,-6 5 1,16 0 0,1-5-36,-6 0-6,0 5-2,0 5 0,6 0-47,-6 0-9,0 5-8,-6-6 9,6 6 30,-5 5 5,5-5 2,-5 5 0,-6-1-26,5 1-6,-5 10-1,0-6 0,-5 1-13,-1-5 11,1 4-11,-7 1 10,7 0-10,-6-6 0,-6 6 0,6-10 0,-5 5 0,5-6 0,-6 1 0,0 0 0,1 0-100,10-5-23,-5 0-4,6 0-1,5-5-53,0 0-11,0 0-3</inkml:trace>
  <inkml:trace contextRef="#ctx0" brushRef="#br0" timeOffset="67891.87">2183 3997 1036,'0'0'92,"0"0"-73,0 0-19,0 0 0,-6-5 132,6 5 24,-11 0 4,0 0 0,-6 0-20,6 5-5,0 0-1,0 0 0,-5 0-61,-1-1-12,6 11-2,0-5-1,0 5-29,5 4-5,-10-4-2,10 10 0,1-6-6,-1 6-2,1-1 0,5 1 0,0 0-14,5-1 0,-5 1-9,6-1 9,5 1 8,-6-6 7,12 1 1,-6-5 1,0 0-27,6-1-6,5-4 0,5-5-1,-5 0 17,1 0 0,-7-5 0,6 0 0,-5-5-12,5 0 0,-6 5 1,7-10 0,4-5-200,-10 6-40</inkml:trace>
  <inkml:trace contextRef="#ctx0" brushRef="#br0" timeOffset="68102.08">2509 4085 1720,'0'0'76,"0"0"16,0 0-73,0 0-19,0 0 0,16 5 0,-5-5 100,6 5 16,-6-5 3,5 0 1,1 5-62,-6-5-12,6 0-2,-1-5-1,1 10-43,-1-5 0,1 5 0,-6-5 0,6 0-131,-1 0-28,1 0-5</inkml:trace>
  <inkml:trace contextRef="#ctx0" brushRef="#br0" timeOffset="68318.56">2647 4350 576,'0'0'25,"0"0"6,0 0-31,0 0 0,0 0 0,5 10 0,-5 0 314,0-10 57,0 0 11,17 10 2,-6-5-232,0 0-46,6-5-10,-1 0-1,-5 5-50,6-5-9,-1 0-3,1 0 0,-1-5-8,1 5-1,0 0-1,-1 0 0,1 5-51,-1-5-9,-5 0-3,6 0-677,-17 0-136</inkml:trace>
  <inkml:trace contextRef="#ctx0" brushRef="#br0" timeOffset="68559.78">3177 4129 1720,'0'0'76,"0"0"16,11 5-73,6-10-19,-1 5 0,1 0 0,0 0 114,5 0 19,-6-5 4,6 5 1,1-4-68,-1 4-14,0-5-2,-6 0-1,6 0-34,1 0-7,-7 0-2,6 0 0,-5-5-24,-6 0-5,5 6-1,1-1-692,-6-5-138</inkml:trace>
  <inkml:trace contextRef="#ctx0" brushRef="#br0" timeOffset="68787.1">3791 3741 2041,'-6'20'90,"6"-20"19,0 0-87,0 0-22,0 0 0,0 15 0,0-15 88,6 14 14,5 1 2,-6 0 1,-5 0-33,11 9-6,-5-4-2,5 4 0,0 11-51,0-1-13,0 10 0,0 1 0,-5-1-11,5 0-5,-6 0 0,1-4-759,5-6-151</inkml:trace>
  <inkml:trace contextRef="#ctx0" brushRef="#br0" timeOffset="72821.16">3630 5367 921,'0'0'40,"0"0"10,0 0-40,0 0-10,0 0 0,0 0 0,0 0 232,11 15 45,-11-5 9,11 0 2,-5-1-142,-6 1-28,6 5-6,-1 5 0,1-6-76,-1 1-16,1 10-2,-1-1-1,1-4-17,-1 9 0,1-4 0,-1 4 0,-5 1 11,6-6-2,5 6 0,-6-6 0,-5-4-65,6 0-14,-1-1-2,6-9-945</inkml:trace>
  <inkml:trace contextRef="#ctx0" brushRef="#br0" timeOffset="73164.03">3835 5181 1764,'0'0'39,"0"0"8,0 0 1,0 0 1,11 9-39,0-4-10,-6 5 0,7 0 0,-1 5 87,5-5 15,-10 4 3,10-4 1,-5 5-24,0 0-5,6-1-1,-6 6 0,6 0-60,-6-1-16,0 1 0,0 0 0,0 4 0,0 6 0,-6-6 0,1 1 0,5 9 0,-11 0 0,5 6 0,-5 4 0,0 0 0,0 5 0,-5 0 0,5 1 0,-6-6-11,1-5-5,-6 0 0,0-4-691,5-11-137</inkml:trace>
  <inkml:trace contextRef="#ctx0" brushRef="#br0" timeOffset="73861.61">4045 4832 518,'0'0'46,"0"0"-37,5-10-9,-5 5 0,0 5 177,6-10 34,-6 10 6,0-10 2,0 10-58,11-9-11,-6 4-2,-5 5-1,12-10-49,-1 5-10,0 0-1,0 0-1,0-5-26,0 5-6,0 5-1,0-5 0,5 5-17,-4 0-3,-12 0-1,11 0 0,-11 0-14,5 0-3,-5 0-1,11 0 0,-11 0-6,0 0-8,0 0 11,0 0-11,0 0 0,6 15 0,-6-5 0,-6 5 0,6-15-20,-5 10-12,-1 4-1,1-4-1,-1 0-4,6-10-1,-11 10 0,11 0 0,0-10 4,0 9 1,0-9 0,0 15 0,0-5 8,0 5 2,6-5 0,-1-1 0,1 1 9,-1 0 3,6 0 0,-5-5 0,5 0 12,-11-5 0,5 10 0,6-1-9,0-4 9,-11-5 0,0 0 0,6 10 0,-6-10 17,11 5-1,-11-5 0,0 0 0,0 0 12,0 10 3,0-10 0,5 10 0,-5-10 1,0 0 0,-5 9 0,5-4 0,0-5-10,-11 10-2,0 0 0,-6 0 0,1-5-20,-1 10 8,1-11-8,4 1 0,1 5-20,-5-5-9,5 0-2,0 0-653,0 0-132</inkml:trace>
  <inkml:trace contextRef="#ctx0" brushRef="#br0" timeOffset="75375.16">4404 5505 691,'0'0'30,"0"0"7,0 0-29,0 0-8,0 0 0,0 0 0,-5 10 264,5-10 52,0 4 11,0-4 1,0 0-181,0 10-37,5 0-7,-5-10-2,0 0-51,11 5-10,0 5-3,0-10 0,6 5-17,-1-5-3,1 0-1,-1 0 0,7 0-16,-1 0 10,0 0-10,0-5 8,-6 5-8,1 0-9,5-5 9,-5 5-726,-1-5-138</inkml:trace>
  <inkml:trace contextRef="#ctx0" brushRef="#br0" timeOffset="75746.69">4769 5244 1713,'0'0'76,"0"0"16,0 0-74,0 0-18,0 0 0,11 10 0,0 0 107,0-5 17,5 5 4,1-5 1,0 0-45,-1 4-10,1-4-2,5-5 0,0 5-32,0 0-8,-5-5 0,5 5-1,-6 0-19,6-5-3,-5 0-1,0 0 0,-1 5-8,1-5 12,-6 0-12,0 5 12,0 0-12,0 0 0,-11-5 9,0 0-9,0 0 9,6 5-9,-6-5 12,11 4-12,-11-4 11,5 10-11,1 0 10,-6 5-10,0-5 11,0 9-11,0 1 12,0 5-12,-6-1 0,6-4 0,-5 4 0,5-4 0,-6 5-20,1-1-5,5-4-1,-6 4 0,6 1-20,0-6-4,-6-4-1,6 0 0,-5-5-50,5-10-11,0 0-1</inkml:trace>
  <inkml:trace contextRef="#ctx0" brushRef="#br0" timeOffset="75985.16">4901 5505 1659,'0'0'73,"0"0"16,0 0-71,0 0-18,0 0 0,0 0 0,0 0 98,0 0 16,11 0 3,6 0 1,0 0-34,5-5-6,-6 5-2,6 0 0,0 0-27,-5 0-5,5 5-2,0-5 0,-5 0-25,-1 5-5,7-5 0,-7 0-1,1 5-11,-1-5 8,1 0-8,-6 0 8,-11 0-38,11 0-8,0 0-2,0 0 0,0 0-156,-11 0-32</inkml:trace>
  <inkml:trace contextRef="#ctx0" brushRef="#br0" timeOffset="76305.84">5404 5063 979,'-16'-5'87,"16"5"-70,0 0-17,0 0 0,0 0 186,0 0 34,0 0 6,0 0 2,0 15-85,0-6-17,-6 6-3,6 0-1,0 0-50,0 4-11,0 1-1,-5-1-1,5 1-24,0 0-5,0 4-1,0 1 0,0-1-13,0 1-4,0 0 0,5-1 0,-5 11-12,0-6 0,6 0 8,5 1-8,-6-1 0,6 1 0,-5 9 0,5-4 0,0 4 0,0-5 0,6 1 0,-1-1-10,1-5-30,-1 1-7,1-1-1,-1-9 0,-5 0 20,1-6 4,-1 1 1,0-10 0,-11-5-65,0 0-14,11 0-2</inkml:trace>
  <inkml:trace contextRef="#ctx0" brushRef="#br0" timeOffset="76523.81">5614 5441 1605,'0'0'71,"0"0"15,0 0-69,0 0-17,11 0 0,-11 0 0,0 0 113,11 5 19,6-5 4,5 5 1,-5-5-57,5 0-11,-6 0-2,-5-5-1,6 5-35,5 0-7,-5-5-2,-6 5 0,0-5-22,0 5 0,0-5 0,0 0-8,0 0-51,-6 0-9,-5 5-3</inkml:trace>
  <inkml:trace contextRef="#ctx0" brushRef="#br0" timeOffset="76815.23">6029 5195 1497,'0'0'32,"5"5"8,-5-5 0,6 15 4,-6-5-36,0 0-8,0-1 0,0 6 0,5-5 104,-5 10 20,0-6 3,6-4 1,-1 5-52,1 0-9,-6 4-3,5 1 0,-5-5-51,6 9-13,-1-4 0,1 0 0,-6-1 29,5 1 3,1-5 1,-1-1 0,1-4-53,-6-10-10,0 0-2,0 0-1,0 0-127,0 10-26,0-10-5,11 10-1</inkml:trace>
  <inkml:trace contextRef="#ctx0" brushRef="#br0" timeOffset="77187.7">6233 4974 1094,'0'0'97,"0"0"-77,0 0-20,0 0 0,0 15 147,6 0 25,-1-1 6,1-4 1,-1 5-58,1 0-11,-1 4-2,6 1-1,0-5-39,0 0-7,0 4-1,1 1-1,-1-1-25,0 1-5,0 0-1,0 4 0,0 1-28,-6-5 0,6 4 0,0 1-10,-5-1 34,-1 1 8,1-1 0,0-4 1,-1 5-1,1-1-1,-6 1 0,0-1 0,5 6-48,-10-1-10,-1 10-1,1-4-1,-1 4-3,0 5 0,-10-4 0,5-1 0,0 0-181,-6-4-37</inkml:trace>
  <inkml:trace contextRef="#ctx0" brushRef="#br0" timeOffset="69886.83">160 5603 1036,'0'0'92,"0"0"-73,0 0-19,0 0 0,0 0 112,0 0 18,0 0 4,0 0 1,0 0-45,0 15-9,-5-5-1,-1 9-1,1 1-35,5 4-6,5 6-2,-5 4 0,0 1-17,6-1-4,-1 0-1,6 6 0,0-6-14,0 0-10,-5-4 2,5-1 0,-6-4 8,6-10 0,-11 4 0,6-4 0,-1-5 0,-5 0 0,0-10 0,0 0 0,0 0 0,0 0 0,0 0 0,0 0 0,-16-5-9,5-10 0,0 0 0,5-4 0,1-6 9,-17-39-8,5 10 8,12 30-8,-1-1 8,6-9 0,-6 4 0,1 1 0,5-1 12,0 1 5,0-1 1,0 6 0,0-1-18,5 6 0,-5-1-8,6 5 8,0 1 31,-1 4 12,12-5 2,-6 5 1,-11 10-22,11-10-5,0 0-1,11 6 0,-6-1-18,7 0 0,-12 0 0,11 0 0,0 5 0,-6 0 0,-16 0 0,17 5 0,0 0 0,-1 0 0,-16-5 0,11 9 0,-5 1 43,-6-10 5,0 15 0,0 0 1,-11 0-27,0 4-6,0-4 0,0 0-1,-6 4-15,0-4 0,-5 0-9,6 4 9,5-9-14,-6 5 3,6-5 1,0 5 0,0-6-31,5 1-7,-5 0 0,0-5-1,11-5-87,0 0-16,0 0-4</inkml:trace>
  <inkml:trace contextRef="#ctx0" brushRef="#br0" timeOffset="70159.88">740 5357 1825,'0'0'40,"0"0"8,-11 10 1,0-5 3,0 0-41,6 0-11,-12 5 0,6 0 0,0-1 97,0 1 18,0 5 3,0 0 1,0-1-61,5 6-12,1 5-2,-1-6-1,1 11-25,-1 29-5,1 0-1,10-35 0,1 11-12,-1 4 9,6 0-9,6 5 8,-1-4-8,6-1 0,-5 0 0,11-9 0,-1-6 0,-5 1 0,6-5-9,-6-6 9,0 1-28,0-5-1,0-5-1,-5 0 0,0 0-136,5-10-27,-6 0-6</inkml:trace>
  <inkml:trace contextRef="#ctx0" brushRef="#br0" timeOffset="70354.18">967 5721 1702,'0'0'76,"0"0"15,0 0-73,0 0-18,0 0 0,0 0 0,11 5 112,0 5 18,-11-10 4,11 5 1,6-1-53,-6-4-10,5 0-3,-5 0 0,-11 0-8,17 0-1,5-4-1,-5-1 0,5 5-75,-6-5-16,1 5-2,-1-5-1,6 5-97,-5 0-20,-6-5-4</inkml:trace>
  <inkml:trace contextRef="#ctx0" brushRef="#br0" timeOffset="70655.85">1475 5436 1152,'0'0'102,"0"0"-82,0 0-20,0 0 0,0 0 176,0 0 32,0 0 5,11 10 2,0 0-83,0-1-16,-5 1-3,-1 0-1,7 10-43,-1-6-9,0 6-1,0 5-1,-6-6-33,6 11-6,-5-1-2,-1 1 0,6-1-17,-5 1 8,5-1-8,-6-4 0,-5-1-12,6-4-10,-6 0-2,6-11 0,-6-9-143,0 0-29,0 0-5,0 0-2</inkml:trace>
  <inkml:trace contextRef="#ctx0" brushRef="#br0" timeOffset="70893">1774 5313 1850,'0'0'40,"0"0"9,0 0 2,0 0 1,0 0-41,11 5-11,5 5 0,-5 0 0,6 0 77,-6-1 14,0 1 2,0 5 1,-5 0-24,5-1-5,0 1-1,0 5 0,0-1-8,-6 1-3,6-5 0,0 4 0,-5 6-33,5 24-8,-11 0 0,6-24-1,-6 4 1,0 6 1,-6-1 0,1 10 0,5-4-13,-6-6-18,0 0 4,-5 6 1,6-11-192,-6-4-39</inkml:trace>
  <inkml:trace contextRef="#ctx0" brushRef="#br0" timeOffset="71842.03">2216 5505 1209,'0'0'53,"0"0"12,0 0-52,0 0-13,0 0 0,0 0 0,0 0 166,0 0 30,0 0 7,0 0 1,11 5-92,0-5-17,0 5-4,5-5-1,-4 4-36,4-4-7,1 5-2,-1-5 0,6 5-29,0-5-7,-5 0-1,0 0 0,-1 5-8,-5-5 0,6 0 0,-12 0 0,-5 0-30,11 5-2,-11-5 0,0 0 0,0 0-128,0 0-27,0 0-5</inkml:trace>
  <inkml:trace contextRef="#ctx0" brushRef="#br0" timeOffset="72020.23">2216 5736 1497,'0'0'32,"0"0"8,0 0 0,0 0 4,5 14-36,-5-14-8,11 5 0,0 0 0,-5 0 100,10-5 17,-4 5 4,4-5 1,1 5-42,-1-5-9,1 5-2,10 0 0,-4-5-54,-1 5-15,-6 0 0,6-1 0,-5 1 28,5 0 1,-5 5 0,-1-5 0,1 5-209,-1-5-41</inkml:trace>
  <inkml:trace contextRef="#ctx0" brushRef="#br0" timeOffset="72357.11">2862 5328 864,'0'0'76,"0"0"-60,0 0-16,0 0 0,0 0 193,0 0 36,0 0 7,0 0 2,0 0-86,0 0-18,-5 10-3,-1 4-1,1-4-47,-1 5-10,1 0-1,-1 4-1,1-4-35,5 5-6,-6-1-2,6 6 0,6 0-20,-6 4-8,-6 1 0,12 4 9,-1 10-9,1-5 0,5 6 0,-6 4 0,6-5 0,6-5 0,-1 1 0,1-6 0,0 5-25,-1-14 2,12 4 1,-12-9 0,1 0-36,0-6-7,-1-4-2,1-5 0,5 5-108,-6-10-21,-5-5-5,6 0-1</inkml:trace>
  <inkml:trace contextRef="#ctx0" brushRef="#br0" timeOffset="72568.16">3094 5588 345,'0'0'31,"0"0"-31,0 0 0,0 0 0,0 0 294,0 0 53,0 0 10,11 5 3,0-5-180,1 0-35,-1 5-7,5 0-2,1-5-52,-1 5-10,1 0-2,5 0-1,-5-5-38,-1 5-7,6-5-2,-5 5 0,5-5-24,-5 0 0,-1 4-9,1-4 9,-6 0-69,0 0-7,0-4-2,0 4-934</inkml:trace>
  <inkml:trace contextRef="#ctx0" brushRef="#br0" timeOffset="77716.98">6769 5397 1728,'0'0'38,"0"0"8,0 0 2,0 0 0,11 0-39,0 0-9,0 0 0,0 0 0,-5 0 93,5 0 17,0-5 3,0 5 1,6 0-49,-6 0-9,0 0-3,5 0 0,-5 0-31,0 0-6,6 0-2,-6 0 0,0 0-14,0 0 0,0 0 0,-11 0 0,0 0-39,17-5-10,-6 5-3,-11 0-953</inkml:trace>
  <inkml:trace contextRef="#ctx0" brushRef="#br0" timeOffset="78127.75">7139 4866 633,'0'0'56,"0"0"-44,0 0-12,0 0 0,0 0 280,0 20 55,0-5 10,6 4 3,-1 1-192,1 0-37,-6 4-8,0 1-2,5-1-49,1 6-9,0 4-3,-6-4 0,5-1-25,6 5-6,-5-4-1,5 4 0,-6-9-16,6 4 0,0 1 0,6-1 0,-6 1-16,6-6-8,-1 1 0,1-1-1,-1 1 25,6-1 0,-5 1 0,0 0-8,-1-6-12,1-4-1,-1 0-1,1-5 0,-6-6-15,0 6-3,-11-10-1,0 0 0,11-5 53,-11 5 10,11-9 2,-5-1 1,-1 0-15,1-5-10,-6 0 12,0 6-12,5-6 16,-10 5-3,-1-5-1,1 5 0,-6-4 8,-6 4 0,6 0 1,-6 0 0,1 5-21,-6 0 0,5 1 0,-5 4 0,11 0 0,-6 0 0,6 0 0,-5 4 0,-1 1-47,1 0-13,4 0-4,1 5-947</inkml:trace>
  <inkml:trace contextRef="#ctx0" brushRef="#br0" timeOffset="79263.95">2089 7150 1782,'0'0'39,"0"0"8,0 0 1,11 5 3,0-5-41,5 0-10,-5 0 0,6 0 0,0 0 77,-6-5 14,11 5 2,-6-5 1,6 5-44,0-5-9,1 1-1,4-6-1,-5 5-31,0-5-8,6 5 0,0 0-1004</inkml:trace>
  <inkml:trace contextRef="#ctx0" brushRef="#br0" timeOffset="79094.02">2138 6954 1555,'11'24'68,"-11"-19"16,0-5-68,0 0-16,6-5 0,5 5 0,0-5 36,0 5 4,-11 5 1,6-5 0,5 5-11,5-5-2,-5 0-1,6 0 0,-1 5-27,1-5 0,-6 0 0,0-5 0,0 10 0,0-10-17,6 5 2,-17 0 1,0 0-55,0 0-11</inkml:trace>
  <inkml:trace contextRef="#ctx0" brushRef="#br0" timeOffset="80183.52">3078 7140 1875,'0'0'41,"0"0"9,0 0 2,0 0 0,0 0-41,0 0-11,0 0 0,0 0 0,0 0 62,0 0 10,16 0 3,1-4 0,0-1-31,-1 0-5,1 5-2,5 0 0,0 0-25,6 0-4,-6-5-8,5 5 11,-5 0-11,6 0 0,-6-5 0,0 0 0,0 5-28,-5-5-8,-1 5-2,1-10-621,-6 5-124</inkml:trace>
  <inkml:trace contextRef="#ctx0" brushRef="#br0" timeOffset="80441.33">3691 6792 1652,'0'0'73,"0"0"15,0 0-70,0 0-18,0 0 0,0 0 0,0 0 88,0 0 15,11 14 2,-5 1 1,-6 5-50,0-5-11,11-1-1,-6 6-1,6 0 11,-5-1 2,5 1 1,0 4 0,0 1-40,0 0-8,6-1-1,-6 1-8,5 4 0,-5 1 0,0-1 0,0 1 0,1-1 0,-1 1-11,0-1 0,-6 0 0,-5-4-85,6-5-16,-6-1-4</inkml:trace>
  <inkml:trace contextRef="#ctx0" brushRef="#br0" timeOffset="80676.06">4045 7023 1324,'0'0'118,"0"0"-94,0 0-24,0 0 0,11 4 132,0-4 23,0 0 4,6 0 1,-1-4-43,1 4-8,-1 0-1,1 0-1,-1 0-52,7 0-11,-7-5-1,1 5-1,5 0-24,-6 0-5,1 0-1,-6 5 0,6-5-12,-1 4 0,-5-4 0,0 0 0,0 0-51,0 0-6,-11 0-2,6-4-638,-6 4-128</inkml:trace>
  <inkml:trace contextRef="#ctx0" brushRef="#br0" timeOffset="80896.2">4249 6787 921,'0'0'82,"0"0"-66,0 0-16,0 0 0,-5 15 172,5-6 30,0 6 6,0 0 2,5-5-74,-5 4-16,6 1-2,-1 5-1,1-6-42,-1 6-9,1 0-2,-1-1 0,1-9-35,0 10-7,-1 0-2,6 4 0,-5-9-20,-1 4-15,1 1 3,-6-5 0,5 0-126,1-6-25,-6-9-5</inkml:trace>
  <inkml:trace contextRef="#ctx0" brushRef="#br0" timeOffset="81219.25">4448 6693 979,'0'0'87,"0"0"-70,0 0-17,0 0 0,0 0 143,0 0 25,17 5 4,-1 0 2,6 0-50,-5-5-9,5 5-3,0 0 0,6 0-48,-6 0-11,0 0-1,0 0-1,6 0-42,-6 4-9,-5-4 0,-1 5 0,1 0 40,-1-5 9,-5 10 2,0-6 0,0 1-25,6 0-5,-6 0-1,-5 0 0,5 4-3,-6-4-1,1 5 0,-1 0 0,1-1 20,-1 1 4,-5 0 1,0 0 0,6 4-57,-6-4-12,0 0-3,5 4 0,1-4 31,-6 5 0,5-1 0,-5 6 0,11-10-32,-5 4-1,-6 1 0,5 0 0,-5-10-26,6 9-5,-6-4 0,0 0-614,0-5-122</inkml:trace>
  <inkml:trace contextRef="#ctx0" brushRef="#br0" timeOffset="81418.23">4713 7072 1846,'0'0'82,"0"0"17,0 0-79,0 0-20,17 0 0,-6 0 0,-11 0 80,0 0 12,17 0 2,5 0 1,0 0-25,-6 0-5,7 0-1,-1 0 0,0 0 0,0 0 0,0-5 0,0 5 0,-5 5-170,-1-5-34,-5 0-8</inkml:trace>
  <inkml:trace contextRef="#ctx0" brushRef="#br0" timeOffset="81778.14">5388 7023 1728,'0'-10'153,"0"5"-122,0 5-31,0 0 0,0 0 108,0 0 16,11 0 4,5 5 0,-5-5-32,0 0-5,6 5-2,0 0 0,-1-5-40,6 4-8,0 1-1,0-5-1,-5 5-31,5 0-8,-5 0 0,-1-5 0,1 5-50,-1-5-11,1 5-3,0-5-682,-1-5-137</inkml:trace>
  <inkml:trace contextRef="#ctx0" brushRef="#br0" timeOffset="82210.27">5913 6418 1728,'0'0'153,"0"0"-122,0 0-31,0 0 0,-6 10 115,1 0 17,-1 5 3,6-1 1,6 6-34,-6 0-6,-6 9-2,6 1 0,6 4-53,-6 5-10,5 1-3,1 4 0,-1 0-20,6-5-8,0 1 0,6-6 0,-6 0 0,5 1 0,1-6 0,0 1 0,-1-6-21,1 6 2,-1-6 1,1 1 0,-1-5-9,1-11-1,5 6-1,-5-5 0,-6-5-3,0-5 0,0 5 0,0-10 0,0-5-13,-5-5-3,-1 1-1,1 4 0,-6-10 49,0 5 9,-6 1 3,1-6 0,5 5-12,-6 1-17,-5-1 4,0 5 1,0-5 48,0 5 11,-6-4 1,1 9 1,-1-5-31,6 5-6,-6 5-2,6 0 0,-5 0-10,5 5 0,0 0 0,-6 5 0,6 4-138,-5-4-23</inkml:trace>
  <inkml:trace contextRef="#ctx0" brushRef="#br0" timeOffset="82553.02">6404 6693 806,'0'0'72,"0"0"-58,0 0-14,0 0 0,0 0 236,0 0 44,11 15 8,-5-5 3,11 5-161,-6-5-32,-11-10-6,0 0-2,11 14-29,0-9-5,5-5-2,6-5 0,-11 5-33,12 0-6,-7 0-2,6-5 0,0-4-13,-5 9 0,0-10 0,-1-5 0,-5 5-31,0 0-9,-11 10-1,6-9-651,-6-11-129</inkml:trace>
  <inkml:trace contextRef="#ctx0" brushRef="#br0" timeOffset="82715.42">6509 6821 576,'0'0'51,"0"0"-41,0 0-10,0 0 0,-11 20 207,6-5 39,-1-6 8,6-9 2,0 0-103,11 10-20,0 0-4,0-5-1,6 5-64,5-5-12,6 0-4,-1-5 0,1 0-28,-6 0-5,0 0-2,6-5 0,-6 0-22,0 0-5,0 0-1,-5-10-938</inkml:trace>
  <inkml:trace contextRef="#ctx0" brushRef="#br0" timeOffset="83042.85">6951 6463 1976,'0'0'44,"0"9"8,0-9 3,0 15 0,0 0-44,0 5-11,0-1 0,6 1 0,-6 4 72,6 6 13,10 4 3,1 1 0,-6-6-55,5 5-10,1-4-3,5-1 0,6 6-20,-1-11 8,1-9-8,0 5 0,5-6 0,-6-4-18,1 0 3,0-5 1,-6-5-4,0-5-1,0 0 0,-11-5 0,6 1 1,-6-11 0,-6 0 0,1 1 0,-6-11 18,-6 1 0,1-6 0,5-4 0,-11 5 31,-1-1 9,-4 1 3,-1-1 0,-5 6-18,0 4-3,-11-4-1,0 9 0,0 1 3,-1-1 1,7 10 0,-6 0 0,0 5-25,5 5 0,0 5 0,6 5 0,0 0-108,0 15-21,5-1-4</inkml:trace>
  <inkml:trace contextRef="#ctx0" brushRef="#br0" timeOffset="84007.87">-78 8855 1587,'0'0'35,"0"0"7,-5 10 2,5-10 0,0 0-35,0 0-9,0 14 0,0-4 0,0-10 33,0 0 5,11 15 1,0-5 0,-11-10 20,11 14 4,-5-4 1,5 0 0,-11-10-56,16 10-8,-5-5-8,0 0 8,0 0-53,0-5-4,1 0-1,-1 0-745</inkml:trace>
  <inkml:trace contextRef="#ctx0" brushRef="#br0" timeOffset="83808.57">11 8531 1677,'5'29'36,"-5"-4"8,0-6 2,6-9 2,-6-10-38,5 10-10,7 9 0,-1-4 0,0-5 35,0-5 5,0-10 0,0 5 1,-11 0-41,11-5 0,0 5 0,5 5 0,-4-5-42,-12 0-1,0 0 0</inkml:trace>
  <inkml:trace contextRef="#ctx0" brushRef="#br0" timeOffset="84187.88">453 8855 1728,'0'14'38,"0"-14"8,0 0 2,5 5 0,7 10-39,-1-10-9,5 0 0,1 5 0,-6 0 53,0-1 9,0-4 2,0 5 0,0 0-52,0 0-12,6 0 0,-1-10 0</inkml:trace>
  <inkml:trace contextRef="#ctx0" brushRef="#br0" timeOffset="84696.84">1359 8344 921,'0'0'82,"0"0"-66,0 0-16,0 0 0,0 0 176,0 0 31,17 5 6,-1 5 2,1-1-77,-6 1-15,0 0-3,0 0-1,6 0-45,-1 0-9,1 9-1,-1-4-1,7 0-35,-7 4-8,1-4 0,-1 0-1,-5 4 3,6-9 1,-6 10 0,0-5 0,0-1-14,-5 6-9,-6-5 12,0-1-12,0 6 0,-6-5 0,-5-10 0,0 5 0,-6-1-24,1-4-4,-1 5-2,-5 0 0,0-5-17,0 0-3,0-5-1,0 0 0,0-5-33,5 5-6,-5-5-2,5 5-512,6-5-102</inkml:trace>
  <inkml:trace contextRef="#ctx0" brushRef="#br0" timeOffset="84937.84">1873 8413 1569,'0'0'69,"0"0"15,0 0-67,0 0-17,0 0 0,-5 9 0,-6 6 101,0-10 17,-1 0 3,1 0 1,0 0-45,-5 0-9,5 5-1,-6-1-1,1 1-33,-1 0-6,0 5-2,6 0 0,0-1-15,6 1-10,-1-5 12,6 9-12,0 1 0,11-5 0,-5 4 0,5 1 0,0 5 0,6-6 0,-6-9-9,5 0 9,6 0-10,-5 0 10,-1-1-12,7 1 12,-1-15-37,0 0-1,-6 1 0,6-1 0,1-5-121,-1-5-24,11-19-5,-6 14 0</inkml:trace>
  <inkml:trace contextRef="#ctx0" brushRef="#br0" timeOffset="85164.11">2188 8550 1926,'0'-24'42,"6"19"9,-6 5 1,0 0 3,11-5-44,-6 5-11,1-5 0,-6 5 0,11 15 88,-6-1 16,12 1 4,-6-10 0,6 0-64,-6 0-12,5 0-2,1 0-1,5 0-29,-6-5 0,1 0 0,0 0 0,-1 0-98,-5 0-26,0 0-4</inkml:trace>
  <inkml:trace contextRef="#ctx0" brushRef="#br0" timeOffset="86575.47">2172 8364 1267,'0'0'56,"0"0"12,0 0-55,0 0-13,0 0 0,0 0 0,0 0 105,0 0 19,0 0 3,0 0 1,0 0-22,0 0-4,11 4-1,-6 6 0,1-5-26,5 5-6,-6 5-1,1-1 0,-6 1-28,0 0-7,0 9-1,5-4 0,1 0-16,-6 4-3,0-4-1,5 5 0,-5-1-12,0-4 9,6-6-9,-6 6 8,5 0-8,1-10-14,-6 4 3,5 1 1,1-5-46,-6-10-8,0 0-3,0 0-965</inkml:trace>
  <inkml:trace contextRef="#ctx0" brushRef="#br0" timeOffset="85378">2652 8167 1807,'0'0'80,"0"0"16,0 0-76,0 0-20,6 15 0,-6 4 0,5-4 106,1 5 18,-6-1 3,5 6 1,6 4-69,-5 6-14,0-6-2,5 11-1,0-11-3,0 5-1,0 1 0,0-1 0,-6-9-50,6 4-11,-5-4-1,5-1-719,0-4-143</inkml:trace>
  <inkml:trace contextRef="#ctx0" brushRef="#br0" timeOffset="87657.11">3371 8138 979,'0'0'87,"0"0"-70,0 0-17,0 0 0,0 0 155,0 0 27,0 0 6,0 0 0,0 0-128,0 0-27,0 0-5,0 0 0,0 0-62,0 0-12,0 0-2,0 0-444,16 0-88</inkml:trace>
  <inkml:trace contextRef="#ctx0" brushRef="#br0" timeOffset="87491.93">3420 8378 748,'0'0'67,"0"0"-54,0 0-13,0 0 0,0 0 148,0 0 28,0 0 4,0 0 2,0 0-66,6 15-12,-6 0-4,5-1 0,-5 1-44,6 0-8,0 0-3,-1 4 0,1-4-29,-1 5-5,1-6-2,5-4 0,-6 5-9,1-5 0,-6-10 0,5 10 0,-5-10-46,0 0-5,0 0-1,0 0 0</inkml:trace>
  <inkml:trace contextRef="#ctx0" brushRef="#br0" timeOffset="87951.08">3708 8270 1299,'0'0'57,"0"0"13,0 0-56,0 0-14,0 0 0,0 0 0,0 0 125,0 0 23,0 0 4,-11 5 0,-6-5-50,6 0-10,0 5-3,5-5 0,6 0-67,-16 0-14,5 5-8,11-5 10,0 0 20,0 0 4,-11 5 1,11-5 0,-6 10-35,6-10 0,-5 14 0,5-4 0,5 0-26,1 5-6,5-5 0,0 4-1,-6 1 33,6 0 0,6-5 12,0 4-3,-6 1-21,5 5-5,1-6-1,-1-4 0,1 5 6,-6 0 0,-5-5 1,5 4 0,-6 1 11,1 0 0,-6-5 0,-6-1-8,-5 1 8,6 0-12,-6 0 12,-1-5-12,-4 0-18,-1 0-4,1 0-1,-1-5 0,-5 0-26,5 0-6,1-5-1</inkml:trace>
  <inkml:trace contextRef="#ctx0" brushRef="#br0" timeOffset="88420.78">4432 8255 1440,'0'0'64,"0"0"12,-6-4-60,1-6-16,-1 0 0,1 5 0,-1-5 196,1 0 36,-7 5 7,1 1 1,6-1-136,-6 0-28,0 0-6,0 5-1,0 5-33,-6 0-6,6 4-2,6 6 0,-7 0-20,1 5-8,0 4 0,6 1 0,-1 4-8,6-4-8,-5 9-2,10-9 0,1 4-14,-1 1-2,1-6-1,5 1 0,0-1 3,0-9 0,0 5 0,6-6 0,-6 1 0,5-5 1,-5-5 0,0 0 0,0-5 1,-11 0 0,12 0 0,-12 0 0,5-10 15,6-5 3,-5 0 1,-1-4 0,1-1 11,-6-4 0,0-1 0,5-4 0,1-1 0,-6 1 16,-6-6-4,6 11-1,0-6 12,0 6 2,-5-1 1,5 5 0,-6 6 6,6-1 0,0 10 1,0 5 0,0 0 4,0 0 1,0 0 0,0 0 0,-5 15-15,5 9-3,5 6-1,1 4 0,5 6-9,-6-1-2,6 0 0,0 0 0,6-4-8,-6-6 0,0 1 0,0-6-11,6 1-45,-1-6-8,-5-4-3,0-5-1009</inkml:trace>
  <inkml:trace contextRef="#ctx0" brushRef="#br0" timeOffset="89068.9">5006 8432 1738,'0'0'38,"0"0"8,0 0 2,11 0 1,0 0-39,6 0-10,0-5 0,-1 5 0,6 0 98,-5-5 18,5 1 3,0-1 1,-5 5-53,5-5-11,5 5-1,-5 0-1,1 0-27,-7 0-6,12 5-1,-6-5 0,-6 5-20,7-1-15,-1-4 3,5 5 0,6-5-174,-5 0-34,22-5-8,-17-4 0</inkml:trace>
  <inkml:trace contextRef="#ctx0" brushRef="#br0" timeOffset="88873.27">5310 8182 1321,'-11'-15'58,"6"5"13,-1 0-57,6-4-14,-5-1 0,-1-5 0,-5 6 105,-6-21 19,12 6 3,-1 19 1,1 0-20,-1-5-4,-5 5-1,6-4 0,-6-1-31,0 0-5,0 1-2,0 4 0,0 0-23,0 0-5,-6 5-1,6 0 0,0 5-8,0 0-1,0 0-1,0 5 0,5 5-7,1 0-2,-1 0 0,1 4 0,5 1-17,5 5 0,1-1-11,5 6 11,0 0 0,0 9 0,0 0 0,5 15 0,1 1 0,5 4 0,-5 0 0,5 0 0,-6 0-18,6-10 3,-5-5 1,0 0 0,-6-4-34,0-6-8,0 6 0,0-11-1,-11-4-130,5 0-25,1-6-6</inkml:trace>
  <inkml:trace contextRef="#ctx0" brushRef="#br0" timeOffset="89429.01">5747 8285 1764,'0'0'78,"-11"-5"16,0 5-75,-6 0-19,1-5 0,5 5 0,-6 0 124,6 0 22,11 0 4,-17 5 1,1-5-66,-6 10-13,11-5-2,-6 5-1,0 4-34,6 1-7,0 0-2,0 4 0,6 1-26,5 5 8,0-6-8,0 6 0,5-1 0,6-4 0,-5 5 0,10-6-11,-5-4 11,1 0 0,-1-5 0,-6 4 8,1-4-26,5-5-5,0 0-1,5-5 0,-16 0 8,11 0 0,0-5 1,0 0 0,-5-10 15,5 6-12,-11-6 12,6-5-12,-6 1 12,0-6 0,0 0 0,0-4-9,-6 4 9,6-9 0,0 5 0,6 9 0,-6-5 40,0 6 4,5-1 1,-5 10 0,0-5-53,0 11-12,0 4-1,0 0-1,0 0 22,0 0 12,11 14-2,6 1 0,-1 10-10,-5-6 0,0 6 9,6-1-9,-6-4 0,0 0-13,6 4 1,-1-9 1,-5 0-105,0-1-20,0 1-5,0-5-863</inkml:trace>
  <inkml:trace contextRef="#ctx0" brushRef="#br0" timeOffset="89654.86">6067 8157 864,'0'0'38,"0"0"8,0 0-37,0 0-9,0 0 0,0 0 0,0 0 309,-5 0 60,-12 5 12,12 5 3,-6 0-234,0 5-46,5-1-10,1 11-2,-1-1-49,1 6-11,5-6-1,0 6-1,5-10-30,-5 9 0,6-4 0,5-6 0,0 1 0,0-1 0,0-4-13,5 0 4,1-5-15,-1 0-4,1-5 0,5-1 0,-5-4-59,-1 0-12,-5 0-2,6-4-595,0-1-120</inkml:trace>
  <inkml:trace contextRef="#ctx0" brushRef="#br0" timeOffset="89879.2">6172 8113 1807,'0'0'80,"0"0"16,0 0-76,0 0-20,11 0 0,0 0 0,0-5 88,1 5 15,4 5 2,1-5 1,-1-5-34,6 5-6,0-5-2,1 5 0,-7-5 0,12 5 0,-6 0 0,0 0 0,-11 0-51,0 0-13,0 0 0,6 0 0,-6 0-43,-11 0-11,0 0-2,0 0-695,11 0-138</inkml:trace>
  <inkml:trace contextRef="#ctx0" brushRef="#br0" timeOffset="90105.22">6239 7818 1843,'0'0'81,"0"0"18,-6 5-79,6-5-20,0 0 0,0 0 0,-5 15 116,5 5 20,5-6 4,1 6 1,5 5-53,5-1-12,-5 1-1,6 14-1,5-5-42,0 11-8,-5-1-1,10 5-1,-5-5-22,-5 0-16,-6-4 2,0-1 1,6-15-72,-1 1-15,-5-5-2,0-6-621,0-4-124</inkml:trace>
  <inkml:trace contextRef="#ctx0" brushRef="#br0" timeOffset="90380.43">6576 8142 1094,'0'10'97,"5"5"-77,1 0-20,-1 4 0,1 1 152,-1 0 28,6-1 4,0 6 2,6-5-110,-6-1-23,6-4-4,-1 0-1,1-5-38,-1 4-10,-5-4 0,1-5 0,4-5 0,-5 5 0,0-10 0,0 0 0,-5 0 0,-1-5 0,1-4 0,-1-1 8,1-5 12,-1 1 3,-10-6 0,5 0 0,-6 1 13,1-1 4,-1 1 0,-5-1 0,0 1 0,-5 4 0,5 5 0,-6 5 0,0-4-15,1 4-2,-6 0-1,5 5 0,-5 5-22,11 0 0,-6 0 0,12 0 0,-6 10-28,11-10-11,0 0-1,0 10-1,0-10-185,5 15-37</inkml:trace>
  <inkml:trace contextRef="#ctx0" brushRef="#br0" timeOffset="90671.93">7051 8167 806,'0'0'72,"0"0"-58,0 0-14,0 0 0,-6 10 191,6-10 35,0 0 7,0 0 2,0 0-103,0 0-21,0 0-4,-5-5-1,-6-5-36,5-5-7,-5 6-2,0-6 0,6 5-22,-1-5-5,1-4-1,5 4 0,0 5-4,-6-5-1,6 1 0,0 4 0,0 0-8,0-5-1,6 0-1,-1 6 0,1-1-7,5 0-2,0 0 0,0 0 0,5 1-9,-5-1 0,6 0 0,0 0 8,10 0-39,-5 0-8,-5 5-1,11 1-1,-1-1-173,-5-5-34,17-5-8,-6 10-567</inkml:trace>
  <inkml:trace contextRef="#ctx0" brushRef="#br1" timeOffset="106910.86">1050 10353 864,'5'15'38,"-5"-6"8,0-4-37,0-5-9,0 0 0,0 0 0,0 0 185,0 0 35,0 0 8,0 0 0,0 0-111,0 0-22,0 0-5,0 0-1,11 5-23,0-5-5,-5 5-1,5 0 0,6 0-16,5 0-4,-6 0-1,1-5 0,-1 0-19,6 5-4,1-5-1,-1 0 0,-6 0-15,1 5 0,5-5 0,0 5 0,0-5 0,-5 0 0,-1 0 0,1 0 0,-17 0-132,0 0-25,0 0-6</inkml:trace>
  <inkml:trace contextRef="#ctx0" brushRef="#br1" timeOffset="107055.81">1696 10225 460,'0'0'41,"0"0"-33,0 0-8,0 0 0,0 0 286,0 0 55,0 0 11,0 0 3,0 0-185,0 0-37,0 0-7,6 10-2,-6 0-44,0-10-10,0 15-2,0-6 0,0 6-26,5-5-6,-5 5 0,0 4-1,6-4-20,-6 5-4,5-6-1,-5 11 0,6-10-10,-1 4 0,-5 6 0,6-1 0,0-4-36,-6 0-10,11-1-2,-6 6 0,1-10-116,-1-1-23,1 1-5,-1 0 0</inkml:trace>
  <inkml:trace contextRef="#ctx0" brushRef="#br1" timeOffset="108803.89">3000 10058 1292,'0'0'28,"0"0"7,0 0 1,0 0 0,0 0-36,0 0 0,0 0 0,0 0 0,0 0 108,0 0 16,0 0 2,0 0 1,0 0-46,-5 10-9,-1 0-1,6 5-1,0-6-22,0 6-5,0 0-1,0 4 0,6 1-16,-1 5-3,1-6-1,-1 1 0,-5 0-13,0 4-9,0-9 12,0 5-12,6-1 8,-6 1-8,0-5 0,0-1 0,6-4 0,-6-10 0,5 10 0,6 0 0,-11-10-45,0 0-16,0 0-3,11-5-1</inkml:trace>
  <inkml:trace contextRef="#ctx0" brushRef="#br1" timeOffset="109500.01">4216 9999 1306,'0'0'58,"0"0"12,0 0-56,-11 0-14,0 0 0,0 0 0,0 0 81,0 0 14,5 5 2,-5 0 1,6 0-32,-1 5-6,1 0-2,-1 4 0,6 1-34,-5 0-6,-1 0-2,6 4 0,0 1-16,6-1 8,-1 1-8,1 0 0,5-1 0,0 1 0,0-5 0,0 0 0,0-1 0,6 1 0,-6 0 0,5-5-9,1 4 9,-1-4 0,1 0 0,0 0 0,-1-5 0,1 5 0,-1-6 0,1-4 0,-6 0 0,5 0 0,1-4 0,-6-6 0,0 5 0,-5-5 9,5 0-1,-11 0-8,5-4 24,-5 4-3,0-10 0,6 5 0,-12-9 1,6 4 0,0-4 0,-5-1 0,-1 0 0,1 1 0,-6-1 0,0 1 0,0 4-4,-1 0-1,1 1 0,0 4 0,-5 5-1,-1 5-1,1 0 0,-1 1 0,0 8-15,1 6 9,-1 0-9,1 5 8,-1 4-20,1-4-4,5 5 0,5 0-1,-5-1-50,11-4-9,-6 0-3</inkml:trace>
  <inkml:trace contextRef="#ctx0" brushRef="#br1" timeOffset="110035.08">5388 10215 1497,'0'0'66,"0"0"14,0 0-64,0 0-16,0 0 0,0 0 0,0 0 121,11 5 21,-11-5 4,5 10 1,6 0-43,0-5-8,0 5-1,0-5-1,0-1-30,6-4-5,0 5-2,-1 0 0,6-5-28,-5 5-5,-1-5-2,7 0 0,-1 0-6,0 0 0,-6 0-1,6-5 0,1 5-15,-7 0 0,6 0 8,0-5-8,-5 5-15,0-5-5,-1 1-2,1-1 0,-1-5-185,1 5-37</inkml:trace>
  <inkml:trace contextRef="#ctx0" brushRef="#br1" timeOffset="110379.12">6040 9960 230,'0'0'20,"0"0"-20,0 0 0,0 0 0,0 0 330,0 0 62,0 0 12,0 0 2,16 5-221,-5-5-44,0 0-9,6 5-1,-6 0-41,0-5-8,6 0-2,-6 5 0,5-5-24,1 4-4,-1-4-2,7 0 0,-1 0-18,-6 0-4,12 0-1,-6 0 0,6 0 12,-6 0 2,0 0 1,-6 0 0,-16 0-42,0 0-14,0 0 0,17 0 0,0 0 14,-17 0 0,0 0 12,11 5-12,5 0 11,-16-5-11,6 10 10,-1 5-10,1 0 8,-1-1-8,-10 6 0,5 0 9,0 4-9,0 1 0,0-1 0,0 1 0,-6-6 0,6 6 0,-5 0 0,5-6 0,0-4 0,-6 0 0,6 4 0,0-4 0,0 0-48,0 0-11,0-15-2,-5 9-1,5-9-150,0 0-31</inkml:trace>
  <inkml:trace contextRef="#ctx0" brushRef="#br1" timeOffset="110591.39">6200 10220 1036,'0'0'92,"0"0"-73,0 0-19,0 0 0,0 0 248,0 0 45,0 0 10,0 0 1,0 0-144,17 0-30,-1 0-6,1 5 0,-1-5-46,6 5-9,12-5-1,-7 0-1,-5 0-40,6 0-8,-6 0-2,11 0 0,6 0 9,-6 5 2,0-5 0,0 0 0,0 0-45,-5 0-9,5-5-2,-11 5 0,6 0-123,-11-5-25,-1 0-4</inkml:trace>
  <inkml:trace contextRef="#ctx0" brushRef="#br1" timeOffset="111193.83">7924 10048 748,'0'0'67,"0"0"-54,0 0-13,0 0 0,0 0 242,0 0 46,0 0 8,0 0 3,0 0-127,0 0-26,0 0-5,17 5-1,-12 0-43,12-5-9,5 5-1,-6-5-1,7 0-35,4 0-7,-5 5-2,6-5 0,-12 5-18,1-5-4,5 5-1,0 5 0,0-5-11,6-1-8,-6 1 9,0 0-9,0 0 0,-5-5-18,-1 5 2,7-10 1,-1 5-183,-6-10-37,1 5-7</inkml:trace>
  <inkml:trace contextRef="#ctx0" brushRef="#br1" timeOffset="111542.1">8753 9537 2106,'0'0'46,"0"0"10,0 0 1,0 0 3,-6-4-48,6 4-12,0 0 0,0 0 0,0 0 96,0 0 18,-5 14 3,-1 1 1,1-5-54,-1 10-12,1-6-1,-1 6-1,6-5-25,0 4-5,0 6 0,0-1-1,0 6-19,0 4 8,6 1-8,-1 4 0,1 0 0,-1 1 0,6-1 0,0-5 0,6 5 0,0-4 0,5-6 0,0 1-9,0-6 9,0-4 0,-5 0-9,5-11 9,-11 6-29,0-5-2,-11-10 0,16 0 0,1-5 31,-17 5 0,0 0 0,6-10 0,-1-4-10,-5-1 10,0 0-10,0-5 10,-5 1 0,-1 4 0,0 0 0,1 1 10,5-6-10,0 5 0,-6 5 0,-5-4 0,0 4 23,0 5 2,-5-5 1,-1 5 0,6 0-18,-6 5-8,1 5 0,-1 5 8,1 0-8,5 5 0,-6-1-10,6 11 10,0-1-128,5 1-19,1 0-4,5-1-913</inkml:trace>
  <inkml:trace contextRef="#ctx0" brushRef="#br1" timeOffset="112796.9">1619 12146 288,'0'0'25,"-11"0"-25,0 0 0,0 0 0,11 0 393,-6 5 74,-5 0 14,11-5 3,-11 4-286,6 6-58,-1 0-11,1 0-2,5 5-55,-6-1-12,6 6-1,0 10-1,0-1-31,0 10-7,0 1 0,6 9-1,5 0-19,0 0 0,-6-5 8,6 0-8,0-4 0,0-6 0,-5-4-13,5-1 5,0-4-136,0-6-28,0 1-4</inkml:trace>
  <inkml:trace contextRef="#ctx0" brushRef="#br1" timeOffset="112564.06">1265 12534 1267,'0'0'56,"-5"10"12,-6 4-55,5-9-13,6-5 0,-11 5 0,0 5 105,11-10 19,0 0 3,0 0 1,0 0-8,0 0-2,11 5 0,6 5 0,-1 0-47,12-6-10,0-4-1,5 0-1,-11 0-20,5-4-4,1 4-1,11-5 0,-6 0-14,0 0-4,0 5 0,0-5 0,1 0-16,-7 5 8,1-5-8,-6 0 0,6 0 8,-12 0-8,1 5 0,-1-5 0,-10 1-32,5-1-14,-11 5-2,0-5-682,5-10-136</inkml:trace>
  <inkml:trace contextRef="#ctx0" brushRef="#br1" timeOffset="114135.15">2962 13919 1497,'0'0'133,"0"0"-106,-6-5-27,6 5 0,0 0 56,0 0 7,0 0 1,0 0 0,0 0 34,0 0 7,0 0 2,0 0 0,0 0-35,0 0-6,0 0-2,0 10 0,0 10-22,0 4-5,0 1-1,0 9 0,0 0 11,0-4 1,6-6 1,5 6 0,-11-1-39,5 1-10,6-1 0,0 1 0,0 4-28,-11-4-7,0-6-1,0-4-1,12-1 2,-7 1 1,1-5 0,-6 0 0,11-6-51,-11-9-11,0 0-1,0 0-869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5T07:45:13.295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2 0 1123,'0'0'49,"0"0"11,0 0-48,0 0-12,0 0 0,0 0 0,0 0 84,0 0 13,0 0 3,0 0 1,0 0-17,0 0-3,0 15-1,0 0 0,0-1-24,-6 1-6,6 5-1,0 0 0,0-1-15,0-4-3,0 0-1,0 9 0,6 20-10,-6-4-1,0-6-1,0 0 0,0-4-2,0-1-1,0 1 0,0-1 0,6 1 1,-6 4 1,0-4 0,0 4 0,0 0-5,0-9 0,5 0-1,-5 4 0,6 5-3,-6 1 0,0-1 0,0 10 0,0 6-8,0 13 8,0 1-8,0 0 8,0 0-8,5-10 8,-5 0-8,0-10 8,6 0-8,-6-4 0,-6-1 0,6-5 8,0 1-8,0-11 0,0 1 0,0-1 0,6-4 0,-6-5 0,0 4 0,0 1 8,0-5-8,0 5 0,0-6 0,0 6 0,0 0 0,0-1 12,0 1-12,0 4 12,0 6-12,0-6 8,0 11-8,0-1 8,0-4-8,0 4 0,-6-4 0,6-1 8,0 0-8,0-4 0,0 5 0,0-6 0,6-4 0,-6-1 0,0 1 0,0-5 0,0-1 0,0 1 0,0 0 0,0 0 0,0-1 0,0 6 0,5-5 0,-5 0 0,0 4 0,6-4 0,-6 0 0,0-1 0,0-4 0,0 5 0,0 0 0,0-1 8,-6 6-8,6 0 0,0-6 0,0 6 0,0 0 0,0-1 0,0 6 0,0-5 8,0 4-8,-5 1 0,5-1 0,0 1 0,0-1 0,0-4 0,-6 5 0,6-6 0,0 6 0,0-1 0,0-4 0,0 5 0,0-6 0,0 6 0,0-6 0,6 1 0,-6 0 0,0-6 0,0 1 0,5 10 0,-5-10 0,0-1 0,6 6 0,-6-5 0,0-1 0,0 1 0,0-5 0,0 5 0,0-1 0,0 1 0,0 0 0,0-5 0,0-10 0,0 14 0,0 1 0,0 0 0,0-5 0,0 4 0,0 1 0,0 5 0,0-5 0,0-1 0,0 6 0,0-5 0,0 9 0,-6-4 0,6 0 0,0-6 0,0 6 0,0-5 0,0 4 0,0-4 0,0-5 0,-5 5 0,5-1 0,-6 1 0,6-5 0,0 5 0,0-6 0,0 6 0,0-5 0,0 5 0,0-5 0,0-1 0,0 1 0,0 5 0,0-5 0,0 0 0,0-10 0,0 9 0,0-9 0,0 10 8,0-10-8,6 10 12,-6-10-12,0 0 12,0 0-2,5 10 0,-5 0 0,0 0 0,0-10-10,6 9 12,-6-4-12,0 10 12,5-5-12,-5-5 0,0 5 0,0-1 8,0-9-8,6 10 0,-1 0 0,-5-10 8,6 5-8,-6-5 0,0 0 0,0 0 0,5 5 0,6 0 0,-11-5-9,11 5 9,-11-5 0,0 0 0,0 0-8,11 5 8,1 0 0,-1-5 0,-11 0 0,11 0 0,0 0 8,0 0-8,0 0 11,0-5-11,-11 5 12,11 0-12,0-5 12,0 5-12,-11 0 11,11-5-11,0 5 10,6 0-10,-6-5 14,-6 5-3,6-5-1,-11 5 0,11 0 1,-11 0 0,11-5 0,0 0 0,1 5-3,-1 0-8,-11 0 12,11 0-4,0 0-8,0-5 12,-11 5-12,11 0 12,0 0-12,0 0 0,-11 0 9,11 0-9,0 0 0,6 0 8,-6 5-8,0-5 0,-11 0 0,11 0-16,0 0 2,0 0 1,-11 0 21,16-5 4,-5 5 0,0-5 1,6 0-13,-6 1-18,0-1 4,0 0 1,0 0 21,0 0 4,6 5 0,-1-10 1,-4 5-13,-12 5 0,0 0 0,0 0 0,16-5 0,-5 0 0,0-5 8,0 6-8,-5-1 0,5 0 0,0 0 0,-11 5 0,11-5 0,6 0 0,-6-5 0,0 5 0,0 0 0,0 0 0,5 1 0,-5-1 0,0-5 0,0 5 0,1 0 0,-1 0 0,0-5 0,0 10 0,5-5 0,1 0 0,-12 5 0,12-4 0,-6 4 0,6 0 0,-1 0 0,-5 0 0,0 0 8,0 0-8,0 0 0,0 0 0,0 0 0,1 0 0,-1-5 0,0 5 0,0-5 0,0 5 0,-6 0 0,12 0 0,-6 0 0,5 0 0,-4 0 0,-1 0 0,0 0 0,0 0 0,5 0 0,-5 0 0,6 5 0,-1 0 0,-5-5 0,6 0 0,-6 4 0,11 1 0,-5-5 0,-1 5 0,1-5 0,5 0 0,-5 5-16,10-5 1,-10 0 0,5 0 0,-5 5 24,5-5 5,0 0 1,0 5 0,0-5-24,6 0-5,-6 5-1,5 0 0,-5-5 15,6 5 0,-6 0 0,6-5 0,-6 5 0,0-1 0,0 1 0,6-5 0,-6 5 0,-6-5 0,1 0 0,0 5 0,5-5 9,-6 0 5,-5 0 1,6 0 0,-1 0-15,1 5 0,-6-5 8,6-5-8,-6 5 0,5 0 0,1 0 0,-1 5 0,-16-5 0,17 5 9,11 0-9,-6 0 8,0 0-23,0-5-5,-5 5 0,10 0-1,1-5 21,-12 4 0,1-4 0,0 0 0,5 5 0,-6 0 0,1-5 0,5 0 0,0 0 0,-5 0 0,5 0 0,0 0 0,0 0 0,0 0 0,0 0 0,0 0 0,0 0 0,0 0 0,-5 0 0,11 0 0,-17 0 8,5 0 5,1 0 2,5 0 0,-5 5-15,-1 0 0,1-5 0,-1 0 0,1 0 0,-6 5 0,11-5 0,-5 0 0,-6-5 0,5 5 0,1 0 0,5 5 0,-6-5 0,1 0 0,5 0 0,6 5 0,-6-5-14,0 5 1,6-5 0,-1 5 0,1 0 13,-6-5 0,-5 5 0,-1 0 0,6-1 0,6-4 0,-1 0 0,-4 5 0,4-5 8,-5 5 4,0-5 0,6 0 1,0-5-13,-1 5 0,1 0 0,-6 0 0,6-5 0,-6 5 0,0 0 0,0 5 0,0-5 0,-5 5 0,5-5 0,0 0 0,0 5 0,0 0 0,0-5 0,0 0 0,6 5 0,-6-5 0,6 5 0,-1-5 0,1 0 0,5 5 0,6-5 0,-6 5 0,-5-10 0,-1 5-18,1 0 4,5 0 1,0 0 21,0 0 4,0 0 0,6-5 1,-6 5-13,6 0 0,-6-5 0,0 5 0,-5 5 0,5-5 0,-11 0 0,11-5 0,-11 5 0,12-5 0,-7 5 0,12 0 0,0 0 0,-1-5 0,6 5 0,6-5 0,-6 5 0,6-5-18,0 0 4,0 5 1,-1-4 21,1-1 4,-6 0 0,6-5 1,-6 5-13,0 0-18,1 0 4,4 0 1,-4 0 24,4 5 5,7 0 0,-1-5 1,-5 5-27,5 0-6,0 0 0,0 0-1,1-5 28,-1 5 5,-5 0 2,-1-4 0,1-1-18,-11 0 0,5 5 0,-5 0 0,-1-5 0,6 5 0,-10 5 0,10-5 0,-5 0 0,5 5 10,-11 0-10,6-1 8,-1-4-24,6 5-4,-10 0-2,10 0 0,-5 0 34,-1-5 6,-5 5 2,6-5 0,-6 0-20,0 5 0,-5-5 0,0 0 0,-6 0 0,5 0 0,-5 5 8,1-5-8,-7 0 0,6 0 0,-5 0 8,-1 0-8,1 0 0,0 0 0,-6 0 8,5 0-8,1 0 0,-6 0 0,0-5 0,5 5 0,-16 0-15,11-5-9,6 5-3,-6 0 0,-11 0 27,17-5 0,-17 5 0,16 0 0,-5-5 20,-11 5 10,0 0 2,17-5 0,-17 5-24,16 0-8,-16 0 0,0 0 0,17 0 9,-17 0-9,0 0 8,11 0-8,-11 0 0,11-5 0,-11 5 0,0 0 0,0 0 0,0 0 0,0 0 8,0 0-8,0 0 0,0 0 0,0 0 0,0 0 0,17 0 0,-17 0 0,0 0 0,0 0 0,11-5 0,-11 5 0,0 0 0,0 0 8,0 0-8,11-4 0,-11 4 0,11-5 0,-11 5 0,0 0 0,16-5 0,-16 5 0,0 0 0,0 0 0,12-5 0,4 0 0,-5 5 0,-11 0 0,0 0 0,11 0 0,-11 0 0,11-5-9,-11 5 9,17 0 0,-17 0-27,0 0 2,0 0 0,0 0 0,0 0-144,0 0-29,0 0-6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3:30.3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9216 0 0,'1'1'11677'0'0,"2"2"-11449"0"0,-1-1 1 0 0,0 1-1 0 0,0-1 1 0 0,0 1-1 0 0,0-1 1 0 0,0 1-1 0 0,-1 0 1 0 0,1 0-1 0 0,-1 0 1 0 0,1 0-1 0 0,-1 0 1 0 0,0 0-1 0 0,-1 1 1 0 0,1-1-1 0 0,0 4 1 0 0,3 12 144 0 0,7 22 1 0 0,-6-24-130 0 0,-1-1-1 0 0,3 22 1 0 0,-5 65-201 0 0,-3-57-42 0 0,1-29-90 0 0,2-1 1 0 0,5 33-1 0 0,-3-34-2087 0 0,8 22 0 0 0,-6-21-5725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5T07:45:29.57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4713-2362 1414,'0'0'63,"0"0"13,-5 10-61,-1-1-15,6-9 0,-5 0 0,-1 0 98,1 0 17,5 0 3,-6 5 1,1 0-31,5-5-7,-6 5-1,6-5 0,0 0-51,-6 20-10,6-20-3,-11 20 0,6-6 19,-1 6 3,1 4 1,5 1 0,0-5-28,0 4-11,5-4 8,1 0-8,-6-6 0,5 6 0,6 0 0,1-1 0,-1 1 0,-6-1 0,12-4 0,-6 5 0,0-5-9,5 4 9,6-4 0,-5 0 0,0-1-8,5-4 8,0-5 0,-6 0 0,7 0-8,-7-5 8,6-5 0,-5-5 0,-6 5-33,0-9 0,-6 4 0,1-5 0,-6-5 54,0 1 11,5 4 3,-5-5 0,6 6-5,-12-1-1,6 0 0,-5 10 0,-6-5-29,0 6-15,-6-1 2,6 0 0,-5 0 26,-1 10 6,0-5 1,1 10 0,-1-1-20,6 6 0,-5 0-13,5 0 5,0 4 29,5 6 7,-5-1 0,5 1 1,6-1-39,0 1-8,0 0-2,0 4 0,12-9-53,-1-1-11,0 1-3,0 0 0</inkml:trace>
  <inkml:trace contextRef="#ctx0" brushRef="#br0" timeOffset="1351.18">4713-329 1641,'0'0'36,"0"0"7,0 0 1,0 0 4,0 0-39,-11 5-9,0 0 0,11-5 0,-5 10 72,-6 0 13,5 5 3,0-6 0,1 6-20,-1 0-3,6 0-1,0 4 0,0 1-32,0 0-8,6 4 0,-6 6-1,5-6-23,1 6 0,0-1 0,10-4 0,-5-1 0,0 1 0,6-1-8,5-9 8,-6 0 0,12 0-8,-6-6 8,0 1 0,0-5-18,6 0 2,-6-5 0,0 0 0,-11-10 24,6 0 4,-6-4 2,0-6 0,-5-5-14,-1-4 0,6-10 8,-11-1-8,0 1 8,0 0-8,-5-1 11,-1 6-11,-5 5 25,0-1-1,5 6-1,-5 4 0,0 0-3,-11 6-1,0-1 0,0 10 0,0 0 25,-6 5 4,6 5 2,0 0 0,0 5-38,5 9-12,1-4 0,-1 10 0,6-1-36,0 6-13,11-1-3,6 1-1054</inkml:trace>
  <inkml:trace contextRef="#ctx0" brushRef="#br0" timeOffset="-2378.58">1751-88 1152,'6'74'102,"-6"-60"-82,0-14-20,0 0 0,0 0 113,0 0 19,0 0 3,16 5 1,-10 0-25,11-5-5,-6 0-1,5 0 0,1 5-35,-1 0-7,6-5-2,1 0 0,-7 0-32,6 0-6,-5-5-2,5 0 0,-6 5-13,1-5-8,0 5 8,-1-5-8,-5 1 0,6 4 0,-12-5 0,12 0-8,-6-5-144,0 0-28</inkml:trace>
  <inkml:trace contextRef="#ctx0" brushRef="#br0" timeOffset="-1965.25">2448-471 1382,'-11'-10'123,"11"10"-99,0 0-24,0 0 0,-6 5 133,0 5 22,-5-5 4,11-5 1,0 0-26,-5 10-5,-6 4-1,0 1 0,11 0-51,-6 4-10,1-9-3,-1 10 0,1 4-51,-1-9-13,12-5 0,-1 10 0,-5 4 20,6 1 2,5 4 0,0 1 0,5-1-35,1 11-7,-6-6-2,0 0 0,6-4 22,5-6 15,0-4-3,6 0 0,-6-6-23,0 1-5,5-10 0,-5 0-1,1 0 9,-7-5 8,6 0-12,-5-5 12,-6 0 0,0-5-8,0 0 8,0 1 0,0-1 0,-5 5 0,-1-5 0,1 0 0,-6 5 0,0-10 12,0 6-3,-11-1-1,5 0 10,1 0 2,-6 0 0,-1 5 0,1 5-3,-11 5 0,6 5 0,-6 5 0,0-5-5,-1 4 0,7-4-1,-1 5 0,1 0-11,-1 0 0,1-1 0,-1 1 0,0 0-34,6 4-9,0-4-1,6 0-1,-1 0-76,6-15-15,-5 9-4,5-9-897</inkml:trace>
  <inkml:trace contextRef="#ctx0" brushRef="#br0" timeOffset="-2979.61">2320-2146 979,'0'0'43,"0"10"9,0-10-41,-11 10-11,0-10 0,6 9 0,-6-9 220,5 5 41,1-5 9,-1 0 2,1 0-136,5 0-26,0 0-6,0 0 0,0 0-64,-11 20-12,11 0-2,0-1-1,0 1-5,0 0 0,0 4-1,0 1 0,11 4-19,-6 6 0,1-1 8,-1 5-8,1-4 0,-1-6 0,1 5 0,-1-4 0,1-5 0,-6-6-12,5 6 12,1-6-12,-1 1-31,7-5-5,-7-10-2,1 4-650,-1-4-131</inkml:trace>
  <inkml:trace contextRef="#ctx0" brushRef="#br0" timeOffset="-6649.11">519-2141 1440,'0'0'64,"0"0"12,0 0-60,0 0-16,0 0 0,0 0 0,0 0 164,-6 10 29,6-10 7,0 14 0,0 1-91,0 0-18,-5 0-4,5 4-1,5 1-39,1 4-8,-6 6-2,6-1 0,-6 11-24,5-1-5,6 5 0,0-4-8,-5 9 8,-1-10-8,1 0 0,-6 1 0,5-6 0,1-5-20,-1 6 2,1-11 1,-1 1-73,1-1-14,-1-4-4,1 0-929</inkml:trace>
  <inkml:trace contextRef="#ctx0" brushRef="#br0" timeOffset="-6911.25">82-1807 1605,'0'0'71,"-5"0"15,-6 5-69,0 0-17,0-5 0,11 0 0,0 0 96,0 0 15,-6 5 3,6-5 1,0 0-23,0 0-5,0 0-1,0 0 0,0 0-35,11 5-7,0 4-2,6-4 0,-6 0-18,6 0-4,-1-5-1,6 0 0,-5 0-11,5 0-8,-5 0 12,-1-5-12,1 5 8,5-5-8,-6 0 0,-5 0 0,0 1-8,6 4-9,-6-5-2,6 0 0,-6 5-70,5-10-15,-5 5-2</inkml:trace>
  <inkml:trace contextRef="#ctx0" brushRef="#br0" timeOffset="-6040.14">0 74 1792,'0'0'40,"0"0"8,0 0 1,0 0 1,0 0-40,0 0-10,0 0 0,0 0 0,0 0 67,0 0 11,11 5 2,0 0 1,5 0-20,1-5-4,-1 0-1,1 0 0,0 0-24,-1 0-4,1-10-2,-1 10 0,6 0-14,-5-5-4,0-5 0,-1 10 0,1 0-8,-6-9 0,5-1 0,-5 5 0,0-5-47,1 5-11,-7-5-2,6 5-617,0-5-123</inkml:trace>
  <inkml:trace contextRef="#ctx0" brushRef="#br0" timeOffset="-5741.56">442-314 1450,'0'-34'64,"0"34"14,0 0-62,5 14-16,-5-4 0,0-10 0,0 0 118,0 0 21,0 0 4,6 15 1,-1-10-32,-5-5-7,0 15-1,0-15 0,6 5-31,-1 4-6,-5 6-2,0 0 0,0 5-36,0-1-7,6 6-2,-1 4 0,-5-4 4,6 9 0,5 5 0,-6-4 0,1-6-24,5 1 8,0-1-8,-5-4 0,5-6 0,-6 6 0,1-10-10,5 4 10,-6-4-59,6-5-5,-5 0 0,-1-5-704,-5-5-140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</inkml:traceFormat>
        <inkml:channelProperties>
          <inkml:channelProperty channel="X" name="resolution" value="369.51501" units="1/cm"/>
          <inkml:channelProperty channel="Y" name="resolution" value="415.70438" units="1/cm"/>
        </inkml:channelProperties>
      </inkml:inkSource>
      <inkml:timestamp xml:id="ts0" timeString="2021-05-05T07:45:25.62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398 0,'0'0,"-89"29,-16 10,50-29,-11 20,16-6,17-4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5T07:46:04.630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-602 422 1260,'0'0'56,"0"0"11,0 0-54,0 0-13,0 0 0,0 0 0,0 0 26,0 0 2,0 0 1,0 0 0,0 0 33,0 0 6,0 0 2,16-5 0,6 1-23,-5 4-5,-1 0-1,7 0 0,4 4-19,-10 6-4,-1-5-1,1 5 0,5 0-8,-11 5-1,0-1-8,0 6 12,-5-10-4,5 9 0,-11-4-8,0 5 12,-6-1 2,1-4 0,-1 5 0,6 0 0,0-1 11,-11 1 3,-5-5 0,-1-1 0,6-4-28,-11 5-17,0-10 2,5 10 1,6-6-2,-5 1 0,-7-5 0,1-5 0,11 0-35,6 0-7,5 0-2,-11 0-472,0-10-96</inkml:trace>
  <inkml:trace contextRef="#ctx0" brushRef="#br0" timeOffset="324.86">-171 457 806,'0'0'72,"0"0"-58,0 0-14,0 0 0,5-10 116,-5 10 21,-5-10 4,5 10 1,0 0-6,0 0-2,0-10 0,-6-4 0,-5 9-50,11 5-11,0 0-1,-5 0-1,-6-10-30,5 10-5,-5 10-2,5-10 0,-5 0-14,0 5-2,-5 4-1,10 1 0,1 0-17,-6 5 10,-6 0-10,6 4 8,5 1-8,1 4 0,-12 6 0,6-11 0,0 6 0,0 0 0,17-1-9,-1 1 9,-5-6 0,6 6 0,5 0-8,0-1 8,0 1 0,-6-6 0,7-9-8,4 5 8,1-5 0,-1-1 0,1 1-8,-1-10 8,1-5 0,0 0 0,-6-4 0,5-1 0,1 0 0,-1 0-15,-5 0 3,0-4-640,6-6-129</inkml:trace>
  <inkml:trace contextRef="#ctx0" brushRef="#br0" timeOffset="846.81">0 88 691,'0'0'61,"0"0"-49,0 0-12,0 0 0,0 0 161,0 0 30,17-9 5,-12-6 2,1 0-62,-1 10-13,6-10-3,6 6 0,5 9-40,0 0-9,-22 0-2,6-10 0,16 5-20,-6 0-4,-5 5-1,0 0 0,-11 0-16,0 0-3,11 0-1,-11 0 0,11 10-8,-5 0-1,5-1-1,-11-9 0,-11 5-14,11-5 9,0 0-9,5 10 8,-10 5-8,-6 0-11,5-6 3,-5 1 0,6 0 8,-6 0 0,0-10 0,0 10-8,11-10-10,-6 5-2,-10 5 0,4-10 0,12 0 9,0 0 2,0 0 0,0 0 0,-11 9-1,11-9 0,0 0 0,0 0 0,-11 5 10,11-5-10,0 0 10,6 10-10,5 0 10,0-5-8,-11-5 8,11 5-8,11 0 8,-5 9 0,-17-14 0,11 0 0,5 5 0,1 5 0,-17-10 0,0 0 0,0 10 0,0 0 8,0-10-8,5 10 11,-10-1 3,5-9 1,5 15 0,1-5 0,-6-10 0,0 15 0,0-15 0,0 10 0,0-10-6,-6 9-1,-16 6 0,11-5 0,6 0-8,-12 0 8,-5-1-8,6-4 8,4 5-8,1-10-11,0 5 3,-5 0 0,5-5-35,0 0-6,11 0-2,0 0-933</inkml:trace>
  <inkml:trace contextRef="#ctx0" brushRef="#br0" timeOffset="1137.83">276 609 1836,'0'0'40,"0"0"9,0 0 2,6 10 0,5 5-41,0-1-10,-11-14 0,5 10 0,6 5 100,1-5 19,-12-10 3,0 0 1,11 5-52,5 0-11,6-1-1,0 6-1,-5-10-26,5 5-6,-5-5-1,5 0 0,-11-5-17,5 10-8,1-5 8,0 0-8,-6-5 0,0 5-14,0 0 2,0-5 0,-11 5-149,11-5-30,0-4-5</inkml:trace>
  <inkml:trace contextRef="#ctx0" brushRef="#br0" timeOffset="1476.77">774 324 345,'0'0'15,"0"0"4,0 0-19,0 0 0,0 0 0,0 0 0,11-5 331,-6 0 62,6 0 13,0 1 2,-11 4-243,11-5-49,0 0-9,6 5-3,-6-10-36,-5 5-8,10 5-2,-5 0 0,6 0-22,-6 0-5,5 0-1,-5 0 0,6 5-9,-6-5-1,0 5-1,0-5 0,0 5-2,0 0 0,0 0 0,-5-1 0,-6-4 2,5 10 0,1 5 0,-1 0 0,-5-1-19,0 6 0,6-5-11,-1 9 11,-5-4 0,0 5 0,0-1 0,0 6 0,0-1 0,6 5 9,-6 1-9,0-6 8,6 6-8,-1-6 0,1-9-10,-1 9 10,-5-4-39,11-1-1,-11-9-1,6 0 0,-6-5-49,0-10-10,0 0-1,0 0-928</inkml:trace>
  <inkml:trace contextRef="#ctx0" brushRef="#br0" timeOffset="1695.83">857 575 1659,'0'0'73,"0"0"16,0 0-71,0 0-18,0 0 0,0 0 0,0 0 112,0 0 18,0 0 4,16 5 1,-5-1-34,6-8-6,-1-1-2,1 0 0,-6 5-33,5 0-8,12-5 0,-6 5-1,0 0-19,0-10-4,1 10-1,-1-5 0,0 5-16,0 0-3,-6 0-8,7 0 12,-7 0-28,1-5-5,-6 5-2,0 0 0,-11 0-223,0 0-45</inkml:trace>
  <inkml:trace contextRef="#ctx0" brushRef="#br0" timeOffset="2198.02">1299 496 1900,'0'0'42,"0"0"9,0 0 1,16 0 1,1-5-42,-1 5-11,-5 0 0,6-5 0,-6 5 82,6 0 14,-6 0 4,0 0 0,5 5-46,1 0-9,-12 0-1,12-5-1,0 0-14,-6 5-2,-11-5-1,16 5 0,-5 5-18,0-5-8,-11-5 8,0 0-8,-5 9 14,5 6-2,0 0-1,0 0 0,-11-1 3,0 11 1,11-10 0,-11 4 0,5-4-15,-5 10 0,0-1 0,0-4-10,0-5-4,0-6-1,11-9 0,-11 5 0,-6 0-61,6 0-13,11-5-3,0 0-948</inkml:trace>
  <inkml:trace contextRef="#ctx0" brushRef="#br0" timeOffset="2303.82">1757 452 1267,'0'0'112,"0"0"-89,0-15-23,0 5 0,6 5 189,-6 5 34,0 0 6,0 0 2,0 0-97,0 0-19,-11-5-4,11 5-1,0 0-52,-17 10-10,6-5-3,0 10 0,0 0-31,0-5-6,5 4-8,-10 11 11,-1-1-11,1 6 0,16-15 0,0 9 0,0 1-9,0-1 9,0-4-12,11 0 12,-6-6-9,1 6 9,10 0 0,1-6-9,0-9 0,5 5 0,0-5 0,0 5 0,-6 0-8,12-5-2,-6-1 0,0-4 0,-5-4-31,5-1-6,-6 0-2,7-5-659,-12 0-132</inkml:trace>
  <inkml:trace contextRef="#ctx0" brushRef="#br0" timeOffset="2467.69">1973 491 1825,'0'0'40,"0"0"8,0 0 1,0 0 3,0 0-41,11 10-11,-11-10 0,11 10 0,0-5 116,-6 0 20,12-5 5,0 0 1,-1-5-57,1 10-11,-17-5-2,22 5-1,5-5-29,-4 0-6,-7 0 0,1 4-1,5-4-35,-6 0 0,1 0 0,0 0 0,-6-4-89,0-1-25,0 0-5,-11 5-969</inkml:trace>
  <inkml:trace contextRef="#ctx0" brushRef="#br0" timeOffset="2819.29">2558 118 1382,'0'0'123,"0"0"-99,0 0-24,0 0 0,0 0 173,0 0 30,-5-10 5,5 10 2,0 0-74,0 0-14,-11 10-3,5 0-1,1 4-61,5 6-12,-6 5-2,6 4-1,-5 1-25,5-1-5,0 1 0,5 4-1,-10 0-11,10 6 0,6-6 0,6 5 0,0-9 0,-1 4-9,1-4 9,-1 4-13,6-5-7,0-4-2,-5-5 0,5-6 0,-11-4-6,11-5 0,0 0-1,-5-10 0,0 0 17,-1-5 3,-5-4 1,0-6 0,0 5 8,0-4-12,-5-6 12,-1 0-12,-5 6 21,0-6 4,-5 6 1,-1 4 0,-10-5 8,-1 10 2,1 1 0,-12 4 0,0 0-7,6 10-1,-11 0 0,5 9 0,1 6-27,-1 0-5,1 4-2,-1 6-768,6 4-154</inkml:trace>
  <inkml:trace contextRef="#ctx0" brushRef="#br0" timeOffset="3281.87">3183 285 1918,'0'0'42,"0"0"9,0 0 1,0 0 3,0 0-44,0 0-11,0 0 0,11 0 0,-5 0 88,5 0 16,-11 0 4,11 0 0,0 0-53,0 0-11,0-5-1,0 5-1,0 0-27,5 0-6,1 0-1,5 0 0,-11 0-8,6-5 0,-1 0 0,6 5 0,-5 0-46,-6-5-5,0 5-1,0-5-652,-11 5-130</inkml:trace>
  <inkml:trace contextRef="#ctx0" brushRef="#br0" timeOffset="3444.65">3260 363 288,'-11'25'12,"11"-25"4,0 0-16,0 0 0,0 0 0,0 0 0,11 10 423,0 0 81,-11-10 17,17 5 3,0-1-337,5 1-68,-6 0-14,1 0-2,-1-5-43,1 0-9,5 0-2,-5-5 0,10 5-35,-5 0-14,0-5 11,6 0-819,0 1-164</inkml:trace>
  <inkml:trace contextRef="#ctx0" brushRef="#br0" timeOffset="4025.38">4122-162 1036,'0'0'92,"0"0"-73,0 0-19,0 0 0,0 0 158,0 0 28,0 0 6,0 0 0,0 0-45,0 0-10,0-10-1,0 10-1,0 0-43,0 0-9,-11 10-2,0-5 0,0 0-33,0 0-8,6 4 0,-1 6-1,1 0-17,-6 5-3,5-1-1,0 6 0,1 4-18,-1 6 10,6-6-10,-5 15 8,5-4-8,0-1 0,0-5 0,5 6 0,1 4 0,-1-5 0,1-9 0,5 4 0,-5-5-8,-1 1 8,6-10-10,-5-6 10,-6 1-49,11-5-4,5-5-1,-5-5 0,6 0-205,-1-5-41</inkml:trace>
  <inkml:trace contextRef="#ctx0" brushRef="#br0" timeOffset="6092.83">4410 123 1594,'0'0'35,"0"0"7,0 0 2,0 0 1,-6-5-36,6 5-9,0 0 0,0 0 0,0 0 98,0 0 18,0 0 3,0 0 1,0 0-46,0 0-9,0 0-1,17 5-1,-6-5-26,5 0-5,1 5 0,0 0-1,-1 0 1,-5-5 0,0 4 0,0 1 0,6 0-32,-1 5 0,-5 0 0,1-5 0,-1 5 11,-11-10-11,11 14 12,0-9-12,-11-5 12,5 20-12,-5-15 12,0 10-12,0-1 12,0 1-12,-5-5 12,-6 5-12,0-6 11,0 1-11,-1 0 10,1 0-10,-5 0 8,-1-5-8,1 4 0,-1-4 0,1 0-9,-1 5-8,0-20-2,1 10 0,-6 10-29,5-10-7,6 0-1,11 0 0,0 0-111,0 0-22,0 0-5</inkml:trace>
  <inkml:trace contextRef="#ctx0" brushRef="#br0" timeOffset="6372.88">4780 93 806,'0'0'36,"0"0"7,0 0-35,0 0-8,0 0 0,0 0 0,0 0 238,0 0 46,0 0 8,0 0 3,0 0-142,-6 10-28,1 0-5,-6-5-2,5 0-48,-5 0-10,-5 0-1,5 4-1,-6-4-26,6 5-6,-6-10-1,6 5 0,0 5-17,0 5-8,0-1 8,6-4-8,-6 5 0,5-10 0,6-5 0,0 15 0,6-1-11,-1 6 11,6-5-8,-5-5 8,5 4-8,5 1 8,1-5-8,0 0 8,5-5 0,-6 4-8,6-9 8,-5 5 0,-1 5 0,7-10-10,-7 5 10,1 0 0,-1-10-63,1 5-5,-6-5-2,-6-5-991</inkml:trace>
  <inkml:trace contextRef="#ctx0" brushRef="#br0" timeOffset="6583.3">5084 236 1659,'0'0'73,"0"0"16,0 0-71,0 0-18,0 0 0,0 0 0,0 0 120,11-5 21,5 0 4,1 5 1,0-15-43,-1 10-9,1 0-2,-1 5 0,6 0-29,6 0-7,0 0 0,-6-9-1,0 9-39,0 0-8,0 0-8,-5 0 11,-1 0-11,-5 0 0,6 0 0,-6 0 0,-11 0-37,0 0-13,17 0-2,-17 0-728,5-5-146</inkml:trace>
  <inkml:trace contextRef="#ctx0" brushRef="#br0" timeOffset="6838.87">5255 0 864,'0'0'76,"0"0"-60,-11 20-16,11-20 0,0 0 191,0 0 35,0 0 7,0 0 2,0 0-84,0 0-17,0 9-3,-5 6-1,-1-5-35,6 10-7,6-6-2,-1 11 0,6 4-49,-5-4-9,-6 9-3,5-9 0,-5 9-1,6-4-1,-1-1 0,1 1 0,-6-6-6,5 1-1,1-6 0,-1 1 0,1-5-28,-6-15-7,11 10-1,-11-10 0,11 10-60,-11-10-13,0 0-3,17-5-984</inkml:trace>
  <inkml:trace contextRef="#ctx0" brushRef="#br0" timeOffset="7068.45">5648-10 1807,'0'10'80,"0"-5"16,-6-5-76,6 0-20,0 0 0,0 0 0,0 0 110,0 15 18,6-6 4,-6 6 1,5 5-46,-5-1-10,6 6-1,-1 0-1,-5-1-24,6 1-5,-1-6-1,1 6 0,-1-5-36,1-1-9,-6-4 0,5 5 0,1-6-19,-1-4-5,-5 5-2,0-15 0,0 0-146,0 0-28,0 0-7</inkml:trace>
  <inkml:trace contextRef="#ctx0" brushRef="#br0" timeOffset="7357.53">5874-246 1209,'0'0'108,"0"0"-87,11 5-21,0 0 0,-11-5 151,11 0 25,-11 0 6,11 10 1,0 0-52,6 5-11,-6-6-1,6 11-1,-1-5-46,1 4-10,-6-9-2,0 5 0,5 5-19,-5 4-4,0 1-1,1-1 0,-7-4-12,1 9-4,-6 1 0,5 4 0,-5-4-4,0 9 0,-11 0-1,6-9 0,-12 4-7,6-4 0,-6 4-8,1 0 12,-6 1-12,0-6 0,10-4-9,1-1 9,0 1-138,0-5-22,-5-1-4</inkml:trace>
  <inkml:trace contextRef="#ctx0" brushRef="#br0" timeOffset="8174.38">6515-255 691,'0'0'61,"0"0"-49,0 0-12,0 0 0,0 0 197,0 0 37,0 0 7,0 0 2,0 0-120,-5 9-24,-6 1-5,-1 0-1,7 0-4,-6 5-1,5-1 0,-5 11 0,6-1-37,-6-4-8,0 5-2,5-1 0,1-9-5,-6 5-2,5 4 0,6 11 0,0-1-34,0 0-9,11 6-1,-5-1 0,-1 0 10,6-4 0,6-1 0,-6 0-8,0-4 8,5-1 0,1-4 0,0-1-8,-6-4-36,0-5-8,5-5 0,-5-1-979</inkml:trace>
  <inkml:trace contextRef="#ctx0" brushRef="#br0" timeOffset="9065.06">6764 34 806,'0'0'36,"0"0"7,0 0-35,0 0-8,0 0 0,0 0 0,0 0 205,0 0 39,5 10 8,-5-10 2,17 0-122,-1-10-25,-5 10-5,6-5-1,-17 5-33,11 5-6,11 5-2,-5-10 0,-1 10-28,1 0-7,-6 0-1,6-1 0,-1 1 4,-5 0 0,0 0 0,0 5 0,-5-1-28,-6 1 0,5 0 0,-10 0 0,-1-1 12,-5 11-4,0-10 0,0-1 0,-5 6 3,-1-5 0,-5 0 0,5-1 0,-5-4-11,0 5 8,6-5-8,4-5 8,1 4-18,0-9-4,-5 0-1,5 0 0,11 0-36,-6-5-7,-5 1-2,6-1 0,5 5-114,0 0-23,0-10-5</inkml:trace>
  <inkml:trace contextRef="#ctx0" brushRef="#br0" timeOffset="9322.83">7162 25 230,'0'0'10,"0"0"2,0 0-12,0 0 0,0 0 0,0 0 0,0 0 363,0 0 69,-11-5 15,0 5 2,11 0-262,-17 5-53,0-5-10,-5 0-3,6 4-52,-1 11-10,-5-10-3,11 10 0,0-5-29,0 4-7,5-4 0,-5 10-1,6 0-9,5-1-2,-6 1 0,6 4 0,6-9-8,-1 0 0,6 4-12,0 1 12,0-5 0,0 0 0,-5-1 0,5-4 0,6 0 0,5 0 0,-6 0 0,12 4 0,-6-9-9,0 5 9,6-10 0,-6 5 0,0-5-38,-5 0-1,5 0 0,-6-5 0,1 5-123,-1 0-25,1-10-5</inkml:trace>
  <inkml:trace contextRef="#ctx0" brushRef="#br0" timeOffset="9753.22">7631 236 691,'0'0'30,"0"0"7,0 0-29,0 0-8,0 0 0,0 0 0,0 0 232,0 0 46,0 0 9,0 0 1,0 0-141,11 5-29,0 0-6,-11-5 0,11 0-33,6 0-7,0 0 0,-1-5-1,-5 10-19,6-5-4,-6 0-1,5 0 0,7 0-18,-7 0-3,6-5-1,-5 10 0,-1-5-5,1 0-2,0 0 0,-1 4 0,6-4-7,-5 5-2,-1-5 0,1 0 0,-6 5-9,-11-5 0,0 0 0,17 0 0,-17 0-36,0 0-10,0 0-2,0 0-736,0 0-147</inkml:trace>
  <inkml:trace contextRef="#ctx0" brushRef="#br0" timeOffset="10350.23">8289 54 1335,'0'0'29,"0"0"7,0 0 0,0 0 2,0 0-30,0 0-8,0 0 0,0 0 0,0 0 62,0 0 11,0 0 3,0 0 0,0 0-76,0 0 0,0 0-14,0 0 2,0 0-68,0 0-12,0 0-4,0 0 0</inkml:trace>
  <inkml:trace contextRef="#ctx0" brushRef="#br0" timeOffset="11239.65">7040-344 1335,'6'0'29,"-1"0"7,1 0 0,-1-10 2,6 5-30,0 0-8,0 5 0,0-4 0,6-1 104,0 5 19,-1 0 4,1-5 1,5 5-48,-6-5-10,1 5-2,0 0 0,5 0-17,-6 5-4,1 0-1,-6-5 0,0 0-16,-11 0-3,11 0-1,-11 0 0,0 0-13,0 0-2,5 14-1,-5-14 0,0 0-10,-5 15 12,-1-10-12,-5 15 12,0-10-12,0 4 0,-5 1 0,-1 0 0,1-1-24,-7 1-1,7 0 0,-1-5 0,6 0 6,0 4 2,0-4 0,6 5 0,-1-5 9,6-10 8,0 14-12,0-14 12,0 0 0,0 0 0,11 5 0,6 0 0,-1 5 0,1-5 0,5-5 8,0 0-8,0-5 12,0 0-4,0 0-8,0 5 12,6-5-12,-11 0 0,5 5-9,0 0-648,-6 0-130</inkml:trace>
  <inkml:trace contextRef="#ctx0" brushRef="#br0" timeOffset="11719.88">8140 103 1173,'0'0'52,"0"0"11,0 0-51,0 0-12,0 0 0,0 0 0,0 0 127,0 0 22,0 0 5,0 0 1,5 10-39,6 0-8,-11-10-2,6 5 0,-1-5-29,-5 0-5,0 0-2,11 10 0,6-1-21,-6 6-4,0-5-1,0 5 0,0-1-14,0-9-3,-5 0-1,5 10 0,0 0-12,0-6-2,-6 1-1,1 0 0,-6 0-3,5 5 0,-5-1 0,0-4 0,0 5 0,-5 0-8,5-15 12,-11 19-4,5-4-8,-5 0 0,-5 0 0,10-1 0,-5-4-9,11-10-7,-11 15-2,0-5 0,11-10-30,0 0-5,0 0-2,-17 10 0,17-10-31,0 0-6,0 0-2,0 0-576,-16-5-115</inkml:trace>
  <inkml:trace contextRef="#ctx0" brushRef="#br0" timeOffset="12014.73">8549 152 1036,'0'0'92,"0"0"-73,-6-5-19,6 5 0,0 0 164,-5 0 28,-12 0 7,11 0 1,6 0-76,-11 0-14,-5 5-3,5 5-1,0-10-39,-6 10-8,6-5-2,0 5 0,6 4-20,-12-4-4,11 5-1,1 0 0,-6-1-16,11 1-3,0 0-1,0 5 0,0-6-12,0 6 0,0-5 8,5-1-8,1 1 0,5 0 0,-6-5 0,-5-10 0,23 14 0,-7-4 0,6-5 0,0 5 0,0-5 0,6-5 0,5 0 0,-5-5 0,0 0 0,-6 0 0,-11-5 0,0-4 0,5 9-29,-5-5-3,6 0 0,5 5 0,-5-10-157,-6 1-32</inkml:trace>
  <inkml:trace contextRef="#ctx0" brushRef="#br0" timeOffset="12257.65">9040 300 806,'0'0'72,"0"0"-58,0 0-14,0 0 0,0 0 267,11-5 50,1 0 11,-1 0 1,-11 5-171,11-5-34,0 0-8,0 0 0,5 0-40,-5 0-7,6 0-1,0 5-1,-6-5-32,5 1-7,1-1 0,-1-5-1,6 10-27,-5-5 8,0 5-8,5-10 0,0 5-19,-6-5-9,6 1-1,-5-1-769,0 0-154</inkml:trace>
  <inkml:trace contextRef="#ctx0" brushRef="#br0" timeOffset="12644.72">9720-300 1821,'0'0'80,"0"0"18,0 0-78,0 0-20,0 0 0,0 0 0,0 0 103,-11 10 17,11-10 3,-11 15 1,0 0-41,-6 9-8,6 1-2,0-1 0,-5 1-44,10 4-9,1-4-1,-1 4-1,1 6-18,5-1 0,0 1 0,11 4 0,0-10 0,5 6 0,1-1 0,-1-4 0,7 4 0,-7-14-14,6 4 4,-5-9 1,5 0-9,-6-1-2,7-9 0,-7 0 0,1 0-20,-1-10-5,1 5-1,-6-10 0,0 1 11,0-1 3,0-5 0,-5 0 0,-6 15 24,5-15 8,1 1 0,-6 4 0,0-10 0,-11 6 17,5 4-1,-5 0-1,-6 0 0,-5 10 0,6-5 0,-6 0 0,0 10-15,-1-5 0,1 10 0,0-5 0,0 5-31,6-5-2,5 9-1,-6-14 0,6 10-136,5 5-27,6-15-6,0 0-1</inkml:trace>
  <inkml:trace contextRef="#ctx0" brushRef="#br0" timeOffset="12953.68">10245-467 1094,'0'0'48,"0"0"11,0 0-47,11 5-12,-11-5 0,11 5 0,6 5 208,-12-5 40,-5-5 8,11 10 2,-5 0-126,10 4-24,-10 1-6,5 5-1,-5-6-41,5 1-9,0 10-2,0-11 0,-6 16-7,1-1-2,5 1 0,0 9 0,0 0-40,-6-9 0,1-1 0,-6 6-11,6 9 11,-6 0 9,-12-5-1,7 1-8,-1 4 0,-10 0 0,-1-9 0,1 4 0,-1 0 0,-5 0 0,0-9 8,0 4-8,0 1-143,0-11-32,-1 6-6</inkml:trace>
  <inkml:trace contextRef="#ctx0" brushRef="#br0" timeOffset="13878.3">3133 1641 1382,'0'0'61,"0"0"13,0 0-59,0 0-15,0 0 0,0 0 0,0 0 160,0 0 30,0 0 6,0 0 0,0 0-92,0 0-20,0 0-3,0 0-1,6 4-32,5-4-6,0 5-2,5-5 0,-5 0-24,1-5-6,-1 5-1,5 0 0,6 0-9,0 0 0,-11 0 0,6-4 0,-6 4-72,0 0-8,-11 0 0,0 0-971</inkml:trace>
  <inkml:trace contextRef="#ctx0" brushRef="#br0" timeOffset="14033.78">3316 1832 1432,'0'0'64,"0"0"12,0 0-60,0 0-16,16 0 0,-5 0 0,0-5 98,0 0 17,6 5 3,-1 0 1,7 0-70,-7 0-13,1-5-4,-6 0 0,11 5-48,-6 0-9,1 5-3</inkml:trace>
  <inkml:trace contextRef="#ctx0" brushRef="#br0" timeOffset="14332.04">4028 1262 345,'0'0'15,"0"0"4,0 0-19,0-5 0,-5-4 0,5 9 0,0 0 405,0 0 78,-6 0 15,1 0 3,5 0-315,-11 5-63,5-1-13,1 6-2,-1 0-47,1 5-9,-1 4-1,-5 11-1,11-6-34,-11 11-6,6 4-2,-1 5 0,0-4-8,1 4 8,5 5-8,5-5 8,7 0-8,-7 1 0,6-6 0,0-5 0,0 6 0,6-11 0,-1-4 0,-5 4-11,6-9-33,0-6-8,5 1 0,-6 0-730,6-10-146</inkml:trace>
  <inkml:trace contextRef="#ctx0" brushRef="#br0" timeOffset="14629.61">4365 1478 748,'0'0'33,"0"0"7,0 0-32,0 0-8,0 0 0,17 5 0,-6 0 284,6 0 54,-6 0 11,5 0 3,1-5-201,-1 5-40,-4-5-8,4 5-2,1 0-33,-1 5-8,1-1 0,-6 6-1,5-5-24,-4 0-5,-1 5-1,-6-1 0,-5-14-9,0 15-1,0 10-1,0-11 0,-5 6-9,-6 0-1,-1 9-8,1-4 12,0-1-2,-5 1-1,-6-6 0,-6 1 0,6 0-9,0-1-11,0-4 3,0-5 0,5 0-22,-5 0-4,0-6-1,5 1 0,6 0-41,6-5-9,-6-5-2,11 5-650,0 0-131</inkml:trace>
  <inkml:trace contextRef="#ctx0" brushRef="#br0" timeOffset="14900.82">4747 1493 1782,'0'0'79,"0"0"16,0 0-76,0 0-19,-6-10 0,6 10 0,0 0 120,-5-5 21,-6 5 4,0 0 1,-6 0-54,6 10-10,-6 0-2,6 5-1,-11 0-29,6-1-6,5 6 0,-6-5-1,0 4-25,12 6-5,-1-1-1,6 1 0,0-5-12,0 4 0,6-4 0,-1 4 0,7 1 0,-1 0 0,5-11 0,1 1 0,-1 0 0,1 0 0,5-6 0,0-4 0,-5 0 0,5 0 0,-6-5 0,6 0 0,-5 0 0,0 0-16,-1-5 3,1 0 1,-1 0-58,1-4-11,-12 4-3,7-5-679,-7 0-136</inkml:trace>
  <inkml:trace contextRef="#ctx0" brushRef="#br0" timeOffset="15107.81">5001 1655 2026,'0'0'44,"0"0"10,0 0 2,0 0 1,17 5-45,-17-5-12,0 0 0,0 0 0,22 0 103,0-5 18,-6 0 4,1 0 1,5 1-50,0 4-11,-5 0-1,5 0-1,0 0-48,0 0-15,-5 4 8,5-4-8,-11 0 0,5-4 0,-5 4 0,-5 0 0,10-5-175,-10 5-35,5 0-7,-11 0-2</inkml:trace>
  <inkml:trace contextRef="#ctx0" brushRef="#br0" timeOffset="15389.34">5200 1331 1731,'0'0'76,"0"0"17,0 0-74,0 0-19,0 0 0,0 0 0,0 0 115,5 10 19,1 0 4,-6 4 1,5 1-38,1 0-7,-6 10-2,6-1 0,-12-9-35,12 4-7,-1 6-2,6 5 0,-5-1-27,-6 0-5,5-4-2,1 4 0,-6 6-14,0-6 0,-22-4 0,16-1 0,17 1 0,6 0-18,-6-6 2,0-4 1,-6 0-181,1-5-36,-1 4-7</inkml:trace>
  <inkml:trace contextRef="#ctx0" brushRef="#br0" timeOffset="15716.75">5659 1321 2059,'0'0'45,"0"0"10,0 0 1,5 5 2,-5 5-46,0 0-12,0-5 0,6 9 0,-1-4 91,-5 0 16,6 10 3,-1-5 1,-5-6-57,6 6-11,-6 10-3,0-1 0,5 1-6,-5 4-2,0 1 0,6 4 0,-6 0-32,0-4 0,5 4 0,1-4 0,-6-1-17,5 1-11,-5-11-1,0 6-1,0-5-122,0-1-25,0 1-5</inkml:trace>
  <inkml:trace contextRef="#ctx0" brushRef="#br0" timeOffset="16280.74">5962 1110 1422,'0'0'63,"0"0"13,0 0-61,0 0-15,12 0 0,-1 5 0,0 5 77,5-5 13,1 0 2,-1 0 1,-5 9 10,6-4 1,5 0 1,0 0 0,6 0-25,-12-1-4,-5 6-2,6 5 0,5-1-23,-5 1-5,-6-5-1,5 4 0,-5 6-27,0 0-6,1-1 0,-1 1-1,-6 4 16,-5 1 3,-5-1 1,5 1 0,-6-1-31,-5 5 0,0 1 0,0-1 0,11-4-44,-11 4-16,-6-9-2,1-1-1,-1 1-154,1-11-31</inkml:trace>
  <inkml:trace contextRef="#ctx0" brushRef="#br0" timeOffset="16546.5">6659 1071 1792,'0'0'80,"0"0"16,0 0-77,0 0-19,0 0 0,0 0 0,0 0 128,0 0 21,-11 0 5,-6 10 1,6-1-43,-6 11-8,1-10-1,-1 14-1,1 1-66,5 4-12,-6 6-4,1 4 0,10 0-12,-5 11-8,5 4 8,6 0-8,6-10 0,0 0 0,-1 0 0,12 5 0,-6-9 0,5-1 0,1-5 0,5-9-8,0-1-24,0-9-4,6-10 0</inkml:trace>
  <inkml:trace contextRef="#ctx0" brushRef="#br0" timeOffset="17077.78">6913 1331 460,'0'0'41,"0"0"-33,0 0-8,0 0 0,0 0 276,0 0 52,0 0 12,17 10 1,-6-5-189,-11-5-37,0 0-8,11 5-2,11 0-37,-6 4-8,1-4-2,5 5 0,-5-5-22,5 5-5,0 0-1,0 0 0,-6-5-3,1 4-1,-6 1 0,6 0 0,-6 0-10,-6 0-1,1 9-1,-6-9 0,0-10-6,-6 15 0,-5 0-8,-5 4 12,-1 1-12,-5 0 0,-6-1 0,6 1 0,6-1-19,-6 1 0,-1-5 0,1 5 0,0-11-23,6 6-5,-6-5-1,-1-5 0,12 0-15,0 0-3,0-5-1,11 0-577,0 0-115</inkml:trace>
  <inkml:trace contextRef="#ctx0" brushRef="#br0" timeOffset="17353.82">7394 1346 1605,'0'0'35,"0"0"7,0 0 2,0 0 2,0 0-37,0 0-9,0 0 0,0 0 0,0 0 131,-6 0 24,-5-5 5,11 5 0,-11 5-68,-5 0-15,-1 5-2,0-6-1,6 6-34,0 0-8,-5 5 0,5 5-1,0-1-15,0 1-2,5-1-1,6 6 0,-6-5-13,6-1 0,6 1 0,0 0 0,-1-1 0,1-4 0,10 5 0,-5-1 0,6 1 0,5-5 0,6 4 0,-6-4 0,-6-5-10,6 0 10,0-5-8,6 0 8,-6-1-35,0-4-1,-5-9-1,5 4 0,-6-5-163,7 0-32</inkml:trace>
  <inkml:trace contextRef="#ctx0" brushRef="#br0" timeOffset="17606.84">7769 1587 1152,'0'0'102,"0"0"-82,0 0-20,0 0 0,0 0 199,17 0 35,-6-5 7,11 5 2,-5-5-94,5 5-18,-6 0-4,7 0-1,-1-5-72,0 0-14,0 5-4,-6-5 0,7 5-20,-1 0-5,-6 0-1,6-5 0,-11 5-37,6-5-7,-6 0-2,0 0-1104</inkml:trace>
  <inkml:trace contextRef="#ctx0" brushRef="#br0" timeOffset="18029.99">8278 1262 1152,'0'0'51,"0"0"10,0 0-49,11-5-12,0 1 0,6 4 0,-6 0 215,0 0 40,0 0 8,5 0 1,1 0-134,-6-5-27,0 10-6,6-5-1,-1 0-45,-5 0-10,-11 0-1,17 0-1,-6 4-28,0 1-11,-11-5 8,0 0-8,0 10 0,-6 0 0,6-10 0,-5 10 0,-6 5-26,5-1-4,-5 1-1,6 0 0,-12-5 1,12-6 0,-7 6 0,7 0 0,5-10-7,0 10-2,-6-5 0,1 10 0,10-6 18,-10 1 3,-1 0 1,6-10 0,6 10 8,-6-10 9,0 0-13,5 5 5,6 10 8,-5-6 0,-6-9 0,11 10 0,0-5 0,-5 0 12,5 5-2,0-5-1,5 5 10,-5-5 1,0 4 1,12-4 0,-7 0 3,1-5 1,-6 10 0,-6-5 0,12 5-2,-17-10-1,0 0 0,0 10 0,0-10 5,0 9 1,-6 1 0,1 5 0,-6-5-8,-6 0 0,1-1-1,-1 1 0,0 0-8,1 5-2,-1-10 0,6 5 0,-5-10-9,-1 4 0,6 1 0,-6-5 8,6-5-30,0 1-6,0-1-2,0-5 0,6-5-204,-1 5-41</inkml:trace>
  <inkml:trace contextRef="#ctx0" brushRef="#br0" timeOffset="18305.84">8770 1046 1382,'0'0'123,"0"0"-99,0 0-24,0 0 0,0 0 176,0 0 31,16 10 5,1 0 2,-1 5-83,1-6-17,-6 11-3,6-15-1,-6 10-25,5-1-5,6 6 0,-11-5-1,6 4-28,-6 1-6,0 0-1,6 4 0,-6 6-20,0-11-5,-6 6-1,1 0 0,-1 4-18,1 1 0,-6 9 0,-6-5 0,1 1 32,-1-6-1,-5 5 0,0 6 0,-5 4-49,-1-10-10,-5 6-1,-6-6-1,1-5-79,-6 1-16,-1-5-3,12-1-1105</inkml:trace>
  <inkml:trace contextRef="#ctx0" brushRef="#br0" timeOffset="18890.06">9389 1130 518,'0'0'46,"0"0"-37,0 0-9,0 0 0,0 0 309,-6 0 60,-5 5 12,0 0 3,-6-1-219,6 1-43,0 0-9,0 5-1,-5 5-53,5-5-11,0 4-1,5 11-1,-5-5-22,5 9-5,1-4-1,-1 9 0,6 0-18,0 1 0,0 4 0,0 0 0,11 1 0,-5 4-9,5-5 9,0 0-8,6-4-15,-6-6-2,5-4-1,1-1 0,5-4-167,-5-5-34,27 0-6,-11-15-2</inkml:trace>
  <inkml:trace contextRef="#ctx0" brushRef="#br0" timeOffset="19176.09">9593 1297 1893,'0'0'41,"0"0"9,0 0 2,0 0 2,0 0-43,0 0-11,0 0 0,0 0 0,17 5 97,-1 4 18,1-4 3,-1 0 1,1 0-39,0 5-8,5-5-2,0 0 0,0 10-24,-6-6-5,6 6-1,-5-5 0,0 0-16,-6 5-3,0 4-1,-6 1 0,1-5-20,-1 4 0,-10-9 0,-1 10 0,1-1 8,-1 1-8,-10-5 8,-1-1-8,0 1 0,-5 0 0,0 5 0,-5-1 0,-6-4 0,10 0-15,12-5 3,-5-1 0,-1-9-36,-5 5-6,6 0-2,4-5 0,-4-5-45,5 0-10,-6-4-1,12-1-913</inkml:trace>
  <inkml:trace contextRef="#ctx0" brushRef="#br0" timeOffset="19454.87">10024 1385 2023,'0'0'44,"0"0"10,0 0 2,0 0 0,0 0-44,-11 5-12,5 0 0,-5 5 0,0-5 89,0 0 16,0 4 3,-5 1 1,-1 0-45,6 5-10,-6 9-2,6 6 0,0-10-16,0-1-3,0 1-1,6-1 0,5 1-32,-6 0 0,6-1 0,6 6 0,-1 0 0,6-6 0,0 1 0,0-1 0,6-4 0,0-5 0,-6 5 0,5-5 0,1-1 0,-1-4 0,1 0 0,0-5 0,-1 0-29,-5 0-13,-11 0-2,17-10-1,-1 5-31,1-4-7,-6-6-1,6 5-623,-6 0-125</inkml:trace>
  <inkml:trace contextRef="#ctx0" brushRef="#br0" timeOffset="19656.82">10284 1513 230,'0'15'20,"0"-15"-20,5 9 0,-5-9 0,11 5 389,0-5 74,0 5 14,1 0 3,4-10-283,1 10-57,5-5-11,-6 0-2,-5 0-35,-5 0-6,5 0-2,6 0 0,5 0-57,0-5-12,-11 0-3,5 0 0,1 5-12,0 0-16,-1-4 3,1-1 1,-12 0-120,6 0-23,-11 5-5,11-10-887</inkml:trace>
  <inkml:trace contextRef="#ctx0" brushRef="#br0" timeOffset="19897.14">10450 1257 2253,'0'0'49,"0"0"11,0 0 1,-6 10 3,1 5-51,-1 0-13,6-1 0,0 6 0,0 5 106,0 4 18,6 6 4,-1 4 1,1-5-84,-6-4-17,5 4-3,-5 0-1,6 6-9,-1-11-3,-5 1 0,6-1 0,-1-4-22,-5-1-5,6-4-1,-1-5 0,-5-15-156,0 0-32,0 0-7,0 0-1</inkml:trace>
  <inkml:trace contextRef="#ctx0" brushRef="#br0" timeOffset="20299.64">10776 1267 921,'0'0'40,"0"0"10,0 0-40,16 0-10,-5-5 0,0 5 0,6 0 290,-6 0 56,0 0 11,0 0 3,0 0-204,6 5-40,-6 5-8,5-5-1,-5 5-36,0-10-7,0 10-2,0-1 0,6-4-30,-11 5-5,5 0-2,-6 0 0,6 5-13,-5 4-2,-12 1-1,1 0 0,5-6-9,-6 11 0,-5-6 0,0 1 8,0 0-21,0-10-5,0 4-1,-6 1 0,6-5-16,0 5-3,6-6-1,-6 6 0,11-15 17,-6 5 3,6-5 1,-11 10 0,11-10 8,0 0 2,0 0 0,0 0 0,-5 10 8,5-10 0,0 0 0,0 0 0,0 0 11,0 0 7,5 10 2,-5-10 0,0 0 0,17 0 0,-1 4 0,1-4 0,-1 5-7,6-5-1,-5 10 0,11-10 0,-1 5 16,1-5 2,-6-5 1,6 10 0,5 0-31,6-5 8,-6-5-8,0 5 0,-6 0-23,1-5-7,0 5-2,-1-10 0,-5 5-128,-5-4-25,0-1-6</inkml:trace>
  <inkml:trace contextRef="#ctx0" brushRef="#br0" timeOffset="20574.64">11422 1061 345,'0'0'31,"0"0"-31,11 10 0,-5 0 0,5 4 383,-6 1 70,12-10 15,-1 10 2,-5-1-261,1 1-52,-1 5-10,0-5-3,0 4-54,0 6-11,0-1-3,0 6 0,-6-6-18,1 6-4,-1 4-1,1 6 0,-1-11-8,-5 5-1,-5 6-1,5 4 0,-6 5-28,1-5-6,-1 0-1,-5 1 0,-5 4-8,-1 0 0,-5 0 0,0 5 0,-11-5-56,0 5-12,-1-5-4,1-4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7:35.1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105 4 6448 0 0,'-1'0'3378'0'0,"0"0"-3136"0"0,-36 0 8968 0 0,-1-3-8401 0 0,22 4-807 0 0,6 1-16 0 0,9-2-110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1:54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9728 0 0,'0'0'10918'0'0,"-1"2"-10551"0"0,-1 5-282 0 0,0-1 1 0 0,1 1-1 0 0,0-1 1 0 0,1 1-1 0 0,0-1 1 0 0,0 13-1 0 0,0 13 69 0 0,-3 1-49 0 0,-3 38-5 0 0,4-20-6 0 0,-14 76 0 0 0,2-26-37 0 0,-1-9-465 0 0,9-74 217 0 0,5-15-189 0 0,0 0 0 0 0,0 0-1 0 0,1 0 1 0 0,-1 0 0 0 0,1 0-1 0 0,-1 5 1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1:55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1376 0 0,'0'0'65'0'0,"6"-6"6"0"0,0-6-72 0 0,-6 10 43 0 0,1 0 0 0 0,0 0-1 0 0,0 0 1 0 0,0 1 0 0 0,1-1-1 0 0,-1 0 1 0 0,0 0 0 0 0,1 1-1 0 0,2-3 1 0 0,20-21 8848 0 0,-6 5-3921 0 0,1 6-4139 0 0,-4 6 337 0 0,-13 6-1059 0 0,1 1 1 0 0,0-1 0 0 0,0 1 0 0 0,0-1-1 0 0,0 1 1 0 0,0 0 0 0 0,0 0 0 0 0,0 1-1 0 0,0-1 1 0 0,0 1 0 0 0,4-1 0 0 0,20-2 603 0 0,-23 2-629 0 0,1 1 0 0 0,-1-1 0 0 0,1 1 0 0 0,-1 0 0 0 0,1 0 0 0 0,5 1 0 0 0,7 1 102 0 0,-13-2-140 0 0,0 0-1 0 0,1 1 1 0 0,-1 0 0 0 0,1 0-1 0 0,-1 0 1 0 0,0 0 0 0 0,0 1 0 0 0,0 0-1 0 0,0 0 1 0 0,0 0 0 0 0,5 3-1 0 0,14 7-17 0 0,-20-11-23 0 0,-1 0 0 0 0,0 0 0 0 0,1 0 0 0 0,-1 0 1 0 0,0 0-1 0 0,0 0 0 0 0,0 1 0 0 0,0-1 0 0 0,0 1 0 0 0,0 0 0 0 0,-1-1 0 0 0,3 3 0 0 0,-1 1 1 0 0,1-1 0 0 0,-1 1-1 0 0,-1-1 1 0 0,1 1-1 0 0,-1 0 1 0 0,1 0 0 0 0,-1 0-1 0 0,-1 0 1 0 0,1 1-1 0 0,1 8 1 0 0,1 0-136 0 0,-5-10 146 0 0,1 1 0 0 0,-1-1-1 0 0,1 0 1 0 0,-1 1 0 0 0,0-1-1 0 0,-1 0 1 0 0,1 0 0 0 0,-1 0-1 0 0,0 0 1 0 0,0 0 0 0 0,0 0-1 0 0,0 0 1 0 0,-1-1 0 0 0,0 1-1 0 0,1-1 1 0 0,-1 0 0 0 0,-4 4-1 0 0,-19 12 4 0 0,20-14-44 0 0,-1 0 0 0 0,1-1 0 0 0,-1 0-1 0 0,0 0 1 0 0,0 0 0 0 0,0-1 0 0 0,-10 4-1 0 0,-2-2-58 0 0,2 0-54 0 0,-22 3-1 0 0,34-8 101 0 0,-1 1-1 0 0,1-1 0 0 0,-1 0 1 0 0,0 0-1 0 0,1 0 0 0 0,-1-1 0 0 0,1 0 1 0 0,-7-2-1 0 0,-50-19-1128 0 0,60 21 785 0 0,2-1-1570 0 0,0-11 1123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1:55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24 5984 0 0,'0'0'541'0'0,"0"-3"-445"0"0,0 2 118 0 0,0-1 1 0 0,0 0-1 0 0,0 1 0 0 0,0-1 1 0 0,-6-11 10485 0 0,-9 15-7771 0 0,12 0-2856 0 0,-1 0 0 0 0,1 1 0 0 0,-1-1 0 0 0,1 1 1 0 0,0 0-1 0 0,0 0 0 0 0,1 0 0 0 0,-1 0 0 0 0,0 1 0 0 0,1-1 0 0 0,0 1 0 0 0,-2 4 1 0 0,-4 4-33 0 0,-13 24 11 0 0,0 1 1 0 0,-26 70-1 0 0,47-107-52 0 0,-14 37 7 0 0,1 0 0 0 0,2 1-1 0 0,-10 59 1 0 0,18-77-54 0 0,1 1 1 0 0,1-1-1 0 0,0 1 0 0 0,2-1 1 0 0,0 1-1 0 0,2-1 0 0 0,0 0 1 0 0,9 32-1 0 0,-10-46-202 0 0,1 0 0 0 0,-1-1 0 0 0,1 1 0 0 0,0-1 0 0 0,1 0 1 0 0,-1 0-1 0 0,1 0 0 0 0,0-1 0 0 0,0 1 0 0 0,0-1 0 0 0,1 0 0 0 0,7 6 0 0 0,3-4-1482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1:56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8288 0 0,'0'0'5856'0'0,"0"3"-4778"0"0,-1 21 983 0 0,-8 38 1 0 0,0 4-806 0 0,8-54-1141 0 0,-1 16 177 0 0,0-1 0 0 0,1 1-1 0 0,6 44 1 0 0,-5-56-588 0 0,0-14 120 0 0,0 0 0 0 0,0 1 1 0 0,0-1-1 0 0,0 0 0 0 0,0 0 0 0 0,0 0 0 0 0,1 1 1 0 0,-1-1-1 0 0,1 0 0 0 0,-1 0 0 0 0,1 0 1 0 0,0 0-1 0 0,0 0 0 0 0,0 0 0 0 0,0 0 1 0 0,0 0-1 0 0,0 0 0 0 0,2 1 0 0 0,5 5-6455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1:56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9992 0 0,'0'0'904'0'0,"2"0"-746"0"0,5 0 535 0 0,1 0-1 0 0,0 1 0 0 0,0 0 0 0 0,-1 0 1 0 0,1 0-1 0 0,8 4 0 0 0,-11-3-441 0 0,-1 0-1 0 0,0 0 1 0 0,0 0-1 0 0,-1 0 1 0 0,1 1-1 0 0,0-1 1 0 0,-1 1-1 0 0,0 0 1 0 0,1 0-1 0 0,-1 1 1 0 0,0-1-1 0 0,-1 1 1 0 0,4 3-1 0 0,5 15 255 0 0,0 0 0 0 0,-1 1 0 0 0,-1 0 0 0 0,-1 0 0 0 0,-1 1 0 0 0,5 32 0 0 0,-8-33-446 0 0,-2-1 1 0 0,0 1 0 0 0,-1 0-1 0 0,-1 0 1 0 0,-1 0-1 0 0,-1 0 1 0 0,-1 0-1 0 0,-2 0 1 0 0,0-1-1 0 0,-15 41 1 0 0,-16 21 262 0 0,22-55-285 0 0,10-20-186 0 0,0 0-1 0 0,0 0 1 0 0,-1-1 0 0 0,-1 0 0 0 0,1 0 0 0 0,-10 10-1 0 0,10-12-528 0 0,0-1 0 0 0,1 1 0 0 0,-1 0 0 0 0,-4 8 0 0 0,4-4-6443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1:56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11144 0 0,'0'0'1008'0'0,"2"-1"-828"0"0,41-22 654 0 0,-30 17 392 0 0,-7 4-861 0 0,-1-1-1 0 0,1 1 1 0 0,-1 0 0 0 0,1 1 0 0 0,8-2 0 0 0,7 0 349 0 0,-12 1-576 0 0,-1 1 0 0 0,0 0 0 0 0,0 1-1 0 0,1 0 1 0 0,-1 0 0 0 0,0 0 0 0 0,1 1 0 0 0,-1 1 0 0 0,9 2 0 0 0,-14-4-286 0 0</inkml:trace>
  <inkml:trace contextRef="#ctx0" brushRef="#br0" timeOffset="1">10 181 6912 0 0,'0'0'9305'0'0,"2"1"-7969"0"0,1 0-1098 0 0,0 0 0 0 0,0 0 0 0 0,1-1 0 0 0,-1 1 0 0 0,0-1 0 0 0,0 1 0 0 0,0-1 0 0 0,1 0 0 0 0,-1-1 0 0 0,0 1 0 0 0,0 0 0 0 0,5-2 0 0 0,18-1 520 0 0,-13 2-427 0 0,0 0 0 0 0,0-1 0 0 0,23-6 0 0 0,-19 3-996 0 0,24-2-1 0 0,-21 4-781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3:30.7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97 15808 0 0,'2'-2'726'0'0,"19"-18"262"0"0,-15 13-929 0 0,0 1 0 0 0,12-10 0 0 0,-2 4 1107 0 0,-13 9-775 0 0,1 0 0 0 0,-1 0 0 0 0,1 0 0 0 0,0 1 0 0 0,0-1 0 0 0,0 1 0 0 0,0 0 0 0 0,1 0-1 0 0,-1 0 1 0 0,0 0 0 0 0,1 1 0 0 0,5-1 0 0 0,7 0 1004 0 0,-16 1-1344 0 0,0 1-1 0 0,1 0 1 0 0,-1-1-1 0 0,0 1 1 0 0,0 0-1 0 0,1 0 1 0 0,-1 0 0 0 0,0 0-1 0 0,1 0 1 0 0,-1 1-1 0 0,0-1 1 0 0,0 0 0 0 0,1 0-1 0 0,-1 1 1 0 0,0-1-1 0 0,0 1 1 0 0,0-1 0 0 0,2 2-1 0 0,-1-1-21 0 0,1 0 0 0 0,-1 0 0 0 0,1 0 0 0 0,-1 1 0 0 0,0-1 0 0 0,0 1 0 0 0,1 0 0 0 0,-1 0 0 0 0,0 0 0 0 0,-1 0 0 0 0,1 0 0 0 0,0 0 0 0 0,-1 0 0 0 0,1 0 0 0 0,-1 1 0 0 0,1-1 0 0 0,-1 1 0 0 0,0-1 0 0 0,0 1 0 0 0,0-1 0 0 0,-1 1 0 0 0,1 0 0 0 0,0-1 0 0 0,-1 1 0 0 0,0 0 0 0 0,0 3 0 0 0,-1 25-156 0 0,-2-1 1 0 0,-1 1 0 0 0,-2-1-1 0 0,-1 0 1 0 0,-14 37-1 0 0,6-28-930 0 0,-1-1 0 0 0,-26 41 0 0 0,36-68 668 0 0,-7 10-340 0 0,0 0 0 0 0,-2-2-1 0 0,-21 23 1 0 0,12-19 5297 0 0,120-49-2692 0 0,-13 7-1341 0 0,-56 14-511 0 0,32-10 0 0 0,-12-2-1079 0 0,-15 2-5513 0 0,-2 0-1710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1:57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10656 0 0,'0'0'964'0'0,"2"0"-795"0"0,96 0 5128 0 0,-94 1-5202 0 0,0-1 0 0 0,0 1 0 0 0,0 0 0 0 0,0 0 0 0 0,0 1 0 0 0,0-1 0 0 0,0 1 0 0 0,-1 0 0 0 0,1 0 0 0 0,-1 0 0 0 0,1 1 0 0 0,-1-1 0 0 0,0 1 0 0 0,0 0 0 0 0,0 0 0 0 0,0 0 0 0 0,-1 0 0 0 0,3 4 0 0 0,-4-5-64 0 0,0 0 0 0 0,0 1 0 0 0,-1-1 0 0 0,0 0 0 0 0,1 0-1 0 0,-1 1 1 0 0,0-1 0 0 0,0 4 0 0 0,2 15 166 0 0,2-6-127 0 0,0 0 0 0 0,-1 0 0 0 0,-1 0 0 0 0,0 0 0 0 0,-1 0 0 0 0,-1 18 0 0 0,-1-25-91 0 0,0-1 0 0 0,0 1 0 0 0,0-1 0 0 0,-1 0 0 0 0,0 0 0 0 0,0 0 0 0 0,-1 0 0 0 0,0 0 0 0 0,-1 0 0 0 0,1 0 0 0 0,-1-1 0 0 0,0 0 0 0 0,-1 0 0 0 0,-7 9 0 0 0,-7 4-410 0 0,-25 31 0 0 0,42-47 407 0 0,0 0-1 0 0,0-1 0 0 0,0 1 0 0 0,-1-1 0 0 0,1 0 0 0 0,-1 1 0 0 0,1-1 0 0 0,-1-1 0 0 0,0 1 0 0 0,0 0 0 0 0,0-1 0 0 0,0 1 0 0 0,0-1 1 0 0,0 0-1 0 0,0 0 0 0 0,0 0 0 0 0,-1 0 0 0 0,1-1 0 0 0,0 1 0 0 0,0-1 0 0 0,-1 0 0 0 0,1 0 0 0 0,0 0 0 0 0,-1 0 0 0 0,-3-2 0 0 0,-2-3 25 0 0,4-1 36 0 0,0 0-1 0 0,0 0 0 0 0,-7-13 1 0 0,11 12 45 0 0,1 5 71 0 0,0 2-131 0 0,0-1 0 0 0,0 0 0 0 0,0 1 0 0 0,0-1 0 0 0,1 1 0 0 0,-1-1 0 0 0,0 1 0 0 0,0-1 0 0 0,1 1 0 0 0,-1-1 0 0 0,0 1 0 0 0,0-1 0 0 0,1 1 0 0 0,-1 0 0 0 0,0-1 0 0 0,1 1 0 0 0,-1-1 0 0 0,1 1 0 0 0,-1 0 0 0 0,1-1 0 0 0,-1 1 0 0 0,1 0 0 0 0,0-1 0 0 0,17-4 135 0 0,19 2 265 0 0,-30 3-316 0 0,1 1-1 0 0,-1 1 0 0 0,1-1 0 0 0,-1 1 0 0 0,12 5 0 0 0,0-1-1 0 0,6 7-12 0 0,-22-11-79 0 0,-1-1 1 0 0,0 1-1 0 0,1-1 0 0 0,-1 1 1 0 0,0 0-1 0 0,0 0 0 0 0,0 0 1 0 0,3 4-1 0 0,-4-5-10 0 0,-1 0-1 0 0,1 0 1 0 0,-1-1 0 0 0,1 1 0 0 0,0 0-1 0 0,-1-1 1 0 0,1 1 0 0 0,0-1-1 0 0,0 1 1 0 0,-1-1 0 0 0,1 1 0 0 0,1 0-1 0 0,13 4 58 0 0,11 2 42 0 0,-21-6-200 0 0,6 3 79 0 0,-1-2 1 0 0,15 3-1 0 0,-21-4-452 0 0,1-1-1 0 0,-1 0 1 0 0,0 0 0 0 0,1 0 0 0 0,6-2-1 0 0,5-3-5934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1:57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12784 0 0,'0'0'7310'0'0,"-1"1"-6638"0"0,-4 10-331 0 0,1 0 1 0 0,0 0-1 0 0,1 1 0 0 0,-2 11 1 0 0,-10 44-116 0 0,-15 89-3 0 0,25-126-216 0 0,2 0 1 0 0,2 0-1 0 0,2 36 0 0 0,2-13-8 0 0,-3-31-20 0 0,1 0 1 0 0,1 0-1 0 0,8 30 0 0 0,-4-26-40 0 0,-4-15 4 0 0,1 0-1 0 0,8 18 1 0 0,-1-10-613 0 0,20 31 0 0 0,-29-49 537 0 0,0 0 0 0 0,0 1 1 0 0,0-1-1 0 0,0 0 0 0 0,0 0 0 0 0,0 0 1 0 0,0 1-1 0 0,1-1 0 0 0,-1-1 0 0 0,0 1 1 0 0,1 0-1 0 0,-1 0 0 0 0,1 0 0 0 0,-1-1 1 0 0,1 1-1 0 0,-1-1 0 0 0,1 1 0 0 0,-1-1 0 0 0,1 1 1 0 0,0-1-1 0 0,-1 0 0 0 0,1 0 0 0 0,-1 0 1 0 0,1 0-1 0 0,1 0 0 0 0,13 0-6405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1:58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14800 0 0,'0'0'1481'0'0,"0"1"-1353"0"0,2 37 1449 0 0,-1-27-874 0 0,0 0 0 0 0,-1 1-1 0 0,-1 13 1 0 0,-1-7-394 0 0,0 1 0 0 0,1-1 1 0 0,1 0-1 0 0,2 21 0 0 0,6-22-235 0 0,-7-15-197 0 0,0 0-1 0 0,0 0 0 0 0,0 0 0 0 0,0 0 0 0 0,-1 0 1 0 0,1 0-1 0 0,-1 0 0 0 0,1 3 0 0 0,6 1-1425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1:58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13216 0 0,'11'0'1008'0'0,"-6"0"-887"0"0,2 0-30 0 0,1 0-1 0 0,0 0 0 0 0,9 3 1 0 0,-13-2 63 0 0,-1 0 0 0 0,0 0 1 0 0,1 0-1 0 0,-1 1 1 0 0,0-1-1 0 0,0 1 0 0 0,0 0 1 0 0,0 0-1 0 0,0 0 0 0 0,2 3 1 0 0,2 1 522 0 0,2 2 247 0 0,-1 0 0 0 0,0 0 0 0 0,13 18 0 0 0,-11-13-677 0 0,-2-1-1 0 0,0 1 1 0 0,0 1-1 0 0,-2 0 0 0 0,1 0 1 0 0,-2 0-1 0 0,6 22 1 0 0,0 2 37 0 0,-7-29-240 0 0,-2 0-1 0 0,1 0 1 0 0,-1 1 0 0 0,1 9 0 0 0,-3-17-43 0 0,2 23 37 0 0,-1 0 1 0 0,-2 25 0 0 0,-1-27-3 0 0,1-12-31 0 0,0 1-1 0 0,-1-1 0 0 0,-4 16 0 0 0,-1-1-4 0 0,4-16 0 0 0,0 1 0 0 0,0-1 0 0 0,-1 1 0 0 0,-6 10 0 0 0,-44 75-405 0 0,50-89 277 0 0,0 0 1 0 0,-1-1-1 0 0,0 0 0 0 0,0 0 1 0 0,-9 8-1 0 0,-6 6-6362 0 0,9-10-296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1:59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9384 0 0,'0'0'1896'0'0,"2"0"-915"0"0,-2 0-984 0 0,5 0 598 0 0,-1 0 0 0 0,0 0 0 0 0,1 1 1 0 0,-1-1-1 0 0,8 3 0 0 0,0 1-1 0 0,-1-1-1 0 0,1 0 1 0 0,0-1 0 0 0,0 0 0 0 0,0-1-1 0 0,0 0 1 0 0,20-2 0 0 0,-18 1-343 0 0,7 5 16 0 0,-8-2-185 0 0,-14-2-124 0 0,-1 0 0 0 0,1 0 1 0 0,-1 1-1 0 0,1-1 0 0 0,-1 0 0 0 0,1 1 0 0 0,0-1 0 0 0,0 1 0 0 0,-1-1 0 0 0,0 4 0 0 0,1-3-165 0 0,-2 17-1857 0 0,4-17 2033 0 0,-1 1-1 0 0,1 0 0 0 0,0 0 1 0 0,0-1-1 0 0,0 1 0 0 0,0-1 1 0 0,0 1-1 0 0,1-1 0 0 0,-1 1 1 0 0,1-1-1 0 0,2 3 0 0 0,4 8-34 0 0,-5-8 32 0 0,-1-3 19 0 0,-1 1-1 0 0,0-1 1 0 0,1 1 0 0 0,-1 0 0 0 0,0-1 0 0 0,0 6 0 0 0,-1-7 14 0 0,1 0 0 0 0,-1 1 1 0 0,0-1-1 0 0,0 0 0 0 0,1 1 0 0 0,-1-1 1 0 0,1 0-1 0 0,-1 1 0 0 0,1-1 0 0 0,-1 0 0 0 0,1 0 1 0 0,0 1-1 0 0,0-1 0 0 0,-1 0 0 0 0,1 0 1 0 0,2 2-1 0 0,1 1 0 0 0,5 14 112 0 0,-9-16-73 0 0,1 0 1 0 0,0 0-1 0 0,0 0 1 0 0,0 0-1 0 0,0-1 0 0 0,0 1 1 0 0,0 0-1 0 0,5 3 2544 0 0,-8-3-2199 0 0,-9 8 56 0 0,8-7-362 0 0,1 0-1 0 0,-1-1 1 0 0,0 1 0 0 0,1-1-1 0 0,-1 0 1 0 0,0 0 0 0 0,0 0-1 0 0,0 0 1 0 0,-1-1-1 0 0,1 1 1 0 0,0-1 0 0 0,-1 0-1 0 0,-4 2 1 0 0,-11 0-780 0 0,0 1 1 0 0,-25 9-1 0 0,32-10-852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1:59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14888 0 0,'0'0'1349'0'0,"3"-1"-1109"0"0,2-3 103 0 0,0 1 1 0 0,1 0-1 0 0,0 1 1 0 0,0 0-1 0 0,0-1 1 0 0,0 2-1 0 0,12-3 1 0 0,-16 4-148 0 0,1 0 0 0 0,-1-1 0 0 0,0 1 0 0 0,1-1-1 0 0,-1 1 1 0 0,0-1 0 0 0,0 0 0 0 0,3-1 0 0 0,7-2 205 0 0,11-2 299 0 0,41-3 0 0 0,27 5-3684 0 0,-67 4 1882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00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46 15808 0 0,'0'0'1589'0'0,"0"-2"-1457"0"0,1 1-119 0 0,-1 0-8 0 0,0 0-1 0 0,0 0 1 0 0,0 1-1 0 0,0-1 1 0 0,0 0 0 0 0,0 0-1 0 0,0 1 1 0 0,0-1 0 0 0,0 0-1 0 0,-1 0 1 0 0,1 1 0 0 0,0-1-1 0 0,0 0 1 0 0,-1 0 0 0 0,1 1-1 0 0,0-1 1 0 0,-1 0-1 0 0,0 0 1 0 0,0-1 95 0 0,0 1 1 0 0,0-1-1 0 0,0 0 0 0 0,0 1 0 0 0,0-1 1 0 0,0 1-1 0 0,0-1 0 0 0,-1 1 0 0 0,1-1 1 0 0,-1 1-1 0 0,1 0 0 0 0,-1 0 0 0 0,0 0 1 0 0,1 0-1 0 0,-1 0 0 0 0,0 0 0 0 0,0 0 1 0 0,1 1-1 0 0,-1-1 0 0 0,0 1 0 0 0,0-1 1 0 0,0 1-1 0 0,-3-1 0 0 0,-4 1 27 0 0,1 0 0 0 0,-1 0 0 0 0,-16 3 0 0 0,24-3-128 0 0,-5 1 3 0 0,0 1-1 0 0,0 0 0 0 0,0 0 1 0 0,-10 6-1 0 0,13-6-11 0 0,0 0 1 0 0,-1 0-1 0 0,1 0 1 0 0,0 0-1 0 0,0 1 0 0 0,0-1 1 0 0,0 1-1 0 0,-5 6 0 0 0,5-2-48 0 0,-1 0 0 0 0,1 0 0 0 0,0 1 0 0 0,1-1 0 0 0,0 1 0 0 0,-2 10 0 0 0,4-14 54 0 0,-1 0 0 0 0,1 0-1 0 0,0-1 1 0 0,0 1-1 0 0,0 0 1 0 0,0 0 0 0 0,1 0-1 0 0,0 0 1 0 0,-1 0-1 0 0,2 0 1 0 0,-1-1 0 0 0,0 1-1 0 0,1 0 1 0 0,2 5-1 0 0,14 14-32 0 0,-7-17-87 0 0,-4-3 36 0 0,-3-2 64 0 0,-1 0 0 0 0,0 0 1 0 0,1 0-1 0 0,-1-1 0 0 0,1 1 0 0 0,-1-1 0 0 0,0 0 1 0 0,1 0-1 0 0,-1 0 0 0 0,1-1 0 0 0,-1 1 0 0 0,7-3 0 0 0,2 1-6 0 0,-10 2 29 0 0,0-1 0 0 0,0 1 0 0 0,-1-1 0 0 0,1 0 0 0 0,0 0 0 0 0,0 0 0 0 0,-1 0 0 0 0,1 0 0 0 0,0 0 0 0 0,-1 0 0 0 0,1-1 0 0 0,-1 1 0 0 0,2-3 1 0 0,17-23 24 0 0,-12 15 36 0 0,44-52 636 0 0,-52 63-670 0 0,1 0 0 0 0,0 0 0 0 0,-1 0 0 0 0,1 0 1 0 0,0 0-1 0 0,-1 0 0 0 0,1-1 0 0 0,-1 1 0 0 0,0 0 1 0 0,1 0-1 0 0,-1-1 0 0 0,0 1 0 0 0,0-2 0 0 0,0 1 1118 0 0,1 4-984 0 0,3 10-67 0 0,0 1 0 0 0,-1-1-1 0 0,0 1 1 0 0,-1 0 0 0 0,0 0-1 0 0,-2 0 1 0 0,1 13 0 0 0,-1 12-21 0 0,1-7-29 0 0,-1 1-1 0 0,-2-1 1 0 0,-7 37-1 0 0,6-53-22 0 0,1 1 0 0 0,1 19 0 0 0,-2 6-16 0 0,2-10 5 0 0,1-19-7825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00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0 14368 0 0,'0'0'1305'0'0,"5"4"1212"0"0,-5-4-2493 0 0,-1 0 115 0 0,1 0 0 0 0,-1 1 0 0 0,0-1 0 0 0,1 1 0 0 0,-1-1 0 0 0,1 0 0 0 0,-1 1 0 0 0,1-1 1 0 0,-1 1-1 0 0,1-1 0 0 0,-1 1 0 0 0,1 0 0 0 0,0-1 0 0 0,-1 1 0 0 0,1-1 0 0 0,0 1 0 0 0,-1 0 0 0 0,1-1 0 0 0,0 1 0 0 0,0 0 0 0 0,0-1 0 0 0,0 2 1 0 0,-1-1-115 0 0,-1 4 225 0 0,-1 0 0 0 0,1 0 0 0 0,-1 0 0 0 0,0 0 0 0 0,-1-1 0 0 0,1 1 0 0 0,-5 4 0 0 0,-11 15 367 0 0,12-13-389 0 0,1 1-1 0 0,-5 14 0 0 0,-7 13 66 0 0,13-30-237 0 0,1 1 0 0 0,0-1-1 0 0,1 1 1 0 0,0 0 0 0 0,0 0 0 0 0,-1 11 0 0 0,-9 93 293 0 0,13-94-272 0 0,0-1 1 0 0,1 1-1 0 0,7 34 0 0 0,-6-44-216 0 0,0-1 1 0 0,1 0-1 0 0,0 0 0 0 0,0 0 0 0 0,1 0 1 0 0,1-1-1 0 0,7 13 0 0 0,-10-18 21 0 0,0-1 1 0 0,0 1-1 0 0,0 0 0 0 0,1-1 1 0 0,-1 0-1 0 0,1 1 0 0 0,-1-1 0 0 0,1 0 1 0 0,0 0-1 0 0,0-1 0 0 0,0 1 0 0 0,0-1 1 0 0,0 1-1 0 0,0-1 0 0 0,0 0 0 0 0,1 0 1 0 0,-1 0-1 0 0,0-1 0 0 0,1 1 0 0 0,-1-1 1 0 0,0 1-1 0 0,1-1 0 0 0,5-1 0 0 0,6-1-5372 0 0,2-2-1683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00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12784 0 0,'0'0'7271'0'0,"0"1"-6499"0"0,-4 54 2296 0 0,4-52-2988 0 0,0-1-1 0 0,-1 1 0 0 0,1-1 0 0 0,-1 1 1 0 0,0-1-1 0 0,1 0 0 0 0,-3 4 0 0 0,2-4-43 0 0,0 1-1 0 0,0-1 1 0 0,1 0-1 0 0,-1 1 0 0 0,0-1 1 0 0,1 1-1 0 0,-1 3 1 0 0,1 15 83 0 0,-1-13-79 0 0,1 0 1 0 0,0-1 0 0 0,0 1 0 0 0,2 10-1 0 0,-2-17-40 0 0,0 0 0 0 0,1 0 0 0 0,-1 0 0 0 0,0 0 0 0 0,0 1 0 0 0,1-1 0 0 0,-1 0 0 0 0,1 0 0 0 0,-1 0 0 0 0,1 0 0 0 0,-1 0 0 0 0,1 0 0 0 0,0 0 0 0 0,0 0 0 0 0,1 1 0 0 0,-2-2-7 0 0,0 1 0 0 0,1-1 0 0 0,-1 1 0 0 0,0 0 0 0 0,0-1 0 0 0,1 1 0 0 0,-1-1 0 0 0,0 1 0 0 0,0-1 0 0 0,0 1 0 0 0,1 0 0 0 0,-1-1 0 0 0,0 1 0 0 0,0-1 0 0 0,0 1 0 0 0,0 0 0 0 0,0-1 0 0 0,0 1 0 0 0,0-1 0 0 0,0 1 0 0 0,-1 0 0 0 0,1 0 0 0 0,0 0-489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01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10136 0 0,'0'0'777'0'0,"3"1"-408"0"0,1 0-170 0 0,0 0-1 0 0,-1 0 1 0 0,1 0-1 0 0,0 0 1 0 0,3 2-1 0 0,-5-2 482 0 0,0 1 69 0 0,8 8 562 0 0,-1 0 0 0 0,0 0 0 0 0,14 22 0 0 0,-9-16-471 0 0,-13-14-750 0 0,1-1 1 0 0,0 1-1 0 0,0 0 0 0 0,-1 0 0 0 0,1 0 1 0 0,-1 0-1 0 0,1 0 0 0 0,-1 0 1 0 0,0 0-1 0 0,0 0 0 0 0,0 1 0 0 0,0-1 1 0 0,0 3-1 0 0,-1 9 278 0 0,0-13-332 0 0,0 1-1 0 0,0 0 1 0 0,-1-1 0 0 0,2 1 0 0 0,-1 0-1 0 0,0-1 1 0 0,0 1 0 0 0,0 0 0 0 0,1-1-1 0 0,-1 1 1 0 0,1-1 0 0 0,-1 1 0 0 0,1 0-1 0 0,0-1 1 0 0,1 3 0 0 0,12 12 243 0 0,-11-14-229 0 0,-1 0-1 0 0,0 0 1 0 0,0 1 0 0 0,0-1-1 0 0,0 0 1 0 0,-1 1 0 0 0,1-1-1 0 0,-1 1 1 0 0,1-1 0 0 0,-1 1-1 0 0,0 0 1 0 0,0-1 0 0 0,0 1 0 0 0,0 0-1 0 0,-1 0 1 0 0,1 0 0 0 0,-1 5-1 0 0,1 2 76 0 0,0 1 1 0 0,0-1-1 0 0,1 1 0 0 0,0-1 0 0 0,1 0 0 0 0,0 0 1 0 0,0 0-1 0 0,6 10 0 0 0,-6-14-83 0 0,-1 1 1 0 0,0 0-1 0 0,0 0 1 0 0,-1 0-1 0 0,0 0 1 0 0,1 14-1 0 0,-2-13-7 0 0,1 0-1 0 0,0 0 0 0 0,1 0 0 0 0,3 14 0 0 0,-2-15-27 0 0,-1 1 1 0 0,0-1-1 0 0,0 1 0 0 0,-1 0 1 0 0,0 0-1 0 0,-1-1 0 0 0,1 1 1 0 0,-1 0-1 0 0,-1 0 0 0 0,0 0 1 0 0,0 0-1 0 0,0-1 0 0 0,-1 1 1 0 0,0-1-1 0 0,-1 1 0 0 0,1-1 1 0 0,-1 0-1 0 0,-1 0 0 0 0,0 0 1 0 0,0 0-1 0 0,-6 8 0 0 0,3-6-7 0 0,0-1 0 0 0,-16 13 0 0 0,14-12 0 0 0,0-1 0 0 0,-8 10 0 0 0,11-10 4 0 0,2-3-15 0 0,0 1 0 0 0,0-2 1 0 0,-1 1-1 0 0,1 0 0 0 0,-8 5 0 0 0,9-9-6 0 0,-8 7-244 0 0,0 0 1 0 0,-14 14-1 0 0,7-5-1755 0 0,-2-3-6035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3:31.2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1 134 5528 0 0,'0'0'249'0'0,"2"-2"-1"0"0,18-23-178 0 0,-16 19 302 0 0,0 1-1 0 0,0-1 1 0 0,1 1 0 0 0,0 1 0 0 0,0-1-1 0 0,9-7 1 0 0,6 1 4324 0 0,30-14 0 0 0,-1 5-1628 0 0,-41 18-2795 0 0,0 0 1 0 0,-1 1-1 0 0,1 0 0 0 0,0 0 1 0 0,0 0-1 0 0,0 1 1 0 0,-1 0-1 0 0,1 1 1 0 0,0 0-1 0 0,0 0 0 0 0,-1 1 1 0 0,10 2-1 0 0,-14-2-226 0 0,1-1 0 0 0,-1 1 0 0 0,0 0 0 0 0,1 0 1 0 0,-1 0-1 0 0,0 1 0 0 0,0-1 0 0 0,-1 1 0 0 0,1-1 0 0 0,0 1 0 0 0,-1 0 0 0 0,0 0 0 0 0,0 0 0 0 0,0 1 0 0 0,0-1 0 0 0,3 7 0 0 0,-4-4-38 0 0,1 1-1 0 0,-1-1 1 0 0,0 1-1 0 0,-1-1 1 0 0,0 1-1 0 0,0-1 0 0 0,0 1 1 0 0,-1-1-1 0 0,0 0 1 0 0,0 1-1 0 0,-2 6 1 0 0,-4 6-107 0 0,0 0 1 0 0,-12 22-1 0 0,10-23-103 0 0,-38 64-955 0 0,32-59 130 0 0,-23 48 0 0 0,35-64 829 0 0,-1 0-1 0 0,0 0 0 0 0,0 0 1 0 0,0-1-1 0 0,-1 0 0 0 0,0 0 1 0 0,0 0-1 0 0,-1 0 0 0 0,1-1 1 0 0,-1 0-1 0 0,0 0 0 0 0,-1 0 0 0 0,1-1 1 0 0,-13 6-1 0 0,12-9 636 0 0,8-6 905 0 0,1-2-855 0 0,-1 6-415 0 0,0-1-1 0 0,0 1 1 0 0,0 0-1 0 0,0-1 0 0 0,0 1 1 0 0,0 0-1 0 0,0 0 1 0 0,1 0-1 0 0,-1 0 0 0 0,1 0 1 0 0,-1 0-1 0 0,1 0 1 0 0,-1 1-1 0 0,1-1 0 0 0,1 0 1 0 0,-1 0 56 0 0,13-8 396 0 0,-13 8-414 0 0,1-1 1 0 0,0 0-1 0 0,0 1 0 0 0,0-1 1 0 0,-1 1-1 0 0,5-1 0 0 0,11-3 424 0 0,7-1 289 0 0,47-7 0 0 0,-44 12-708 0 0,0 2 0 0 0,56 7 0 0 0,-60-5-215 0 0,-1 2-142 0 0,-19-3 50 0 0,0-1 0 0 0,0-1 0 0 0,0 1-1 0 0,0 0 1 0 0,0-1 0 0 0,1 0 0 0 0,5 0 0 0 0,21-6-3851 0 0,-16 5-3537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01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3224 0 0,'0'0'143'0'0,"3"0"-3"0"0,1 1-97 0 0,8-4 52 0 0,1 0 245 0 0,-2 4 1282 0 0,3-1 1183 0 0,-5-3 4537 0 0,29-9-2457 0 0,-34 11-4590 0 0,-1 1-1 0 0,1-1 0 0 0,0 1 1 0 0,-1 0-1 0 0,8 1 0 0 0,1 0 280 0 0,-10-1-252 0 0,1 1-88 0 0,38 11 280 0 0,-30-8-443 0 0,-7-1-64 0 0,7 6-7 0 0,-11-8 0 0 0,0 0 1 0 0,0 0-1 0 0,0 0 0 0 0,0 0 0 0 0,0 0 0 0 0,0 0 1 0 0,-1 0-1 0 0,1 0 0 0 0,0 0 0 0 0,0 0 0 0 0,-1 0 1 0 0,1-1-1 0 0,-1 2 0 0 0,-2 6-16 0 0,3-6-4 0 0,0 0 1 0 0,0 0-1 0 0,0-1 1 0 0,0 1-1 0 0,0 0 1 0 0,-1-1-1 0 0,1 1 1 0 0,-1 0-1 0 0,1 0 1 0 0,-1-1-1 0 0,0 1 1 0 0,1-1-1 0 0,-1 1 1 0 0,0-1-1 0 0,0 1 1 0 0,0-1-1 0 0,0 1 1 0 0,-2 1-1 0 0,-4 4-172 0 0,1 0 0 0 0,0 1 0 0 0,-7 12 0 0 0,12-18 169 0 0,0-1 0 0 0,-1 1-1 0 0,1-1 1 0 0,0 0 0 0 0,-1 1 0 0 0,1-1-1 0 0,-1 0 1 0 0,0 0 0 0 0,-1 2-1 0 0,1-2 8 0 0,0 0-1 0 0,1 0 0 0 0,-1 0 1 0 0,1 0-1 0 0,0 0 1 0 0,-1 0-1 0 0,1 1 0 0 0,-2 1 1 0 0,-7 16-130 0 0,10-18 146 0 0,0-1-1 0 0,-1 0 1 0 0,1 1-1 0 0,0-1 1 0 0,-1 1-1 0 0,1-1 1 0 0,0 0-1 0 0,0 1 1 0 0,-1-1-1 0 0,1 1 0 0 0,0-1 1 0 0,0 1-1 0 0,0-1 1 0 0,0 1-1 0 0,0-1 1 0 0,0 1-1 0 0,0-1 1 0 0,0 1-1 0 0,0 0 1 0 0,7 9-43 0 0,-6-9 45 0 0,0 0 0 0 0,0 1 0 0 0,0-1 0 0 0,1 0 0 0 0,-1 0 1 0 0,0 0-1 0 0,1 0 0 0 0,-1 0 0 0 0,0 0 0 0 0,1 0 0 0 0,-1 0 0 0 0,1 0 0 0 0,0-1 0 0 0,-1 1 0 0 0,1-1 0 0 0,-1 1 1 0 0,1-1-1 0 0,0 0 0 0 0,-1 0 0 0 0,1 1 0 0 0,0-1 0 0 0,2-1 0 0 0,1 2 33 0 0,5 0 50 0 0,-6-1-48 0 0,-1 1 0 0 0,1-1 0 0 0,-1 1 0 0 0,1-1 0 0 0,-1-1 0 0 0,1 1 0 0 0,6-1 0 0 0,6-3-3 0 0,-10 3-52 0 0,0-1 0 0 0,1 0 1 0 0,-1 0-1 0 0,11-5 0 0 0,-2 1-140 0 0,6 2-24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02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7368 0 0,'35'5'568'0'0,"-34"-5"-518"0"0,-1 0-1 0 0,0 0 1 0 0,1 0 0 0 0,-1 1 0 0 0,1-1 0 0 0,-1 0-1 0 0,0 0 1 0 0,1 0 0 0 0,-1 0 0 0 0,1 0-1 0 0,-1 0 1 0 0,0 0 0 0 0,1 0 0 0 0,-1 0 0 0 0,0 0-1 0 0,1 0 1 0 0,-1 0 0 0 0,1 0 0 0 0,-1 0 0 0 0,0 0-1 0 0,1-1 1 0 0,-1 1 0 0 0,0 0 0 0 0,1 0 0 0 0,-1 0-1 0 0,0 0 1 0 0,1-1 0 0 0,-1 1 0 0 0,0 0 0 0 0,1-1-1 0 0,-1 1 1 0 0,0 0 0 0 0,2-2 577 0 0,17-3 6354 0 0,-17 5-5627 0 0,44-6 1835 0 0,-29 2-2152 0 0,-15 4-1008 0 0,0-1 1 0 0,0 0 0 0 0,0 1-1 0 0,1-1 1 0 0,-1 1 0 0 0,0 0 0 0 0,0 0-1 0 0,5 0 1 0 0,69 4-193 0 0,-73-4 48 0 0,0 0-113 0 0,0 1 0 0 0,0-1 1 0 0,0 1-1 0 0,0-1 0 0 0,0 1 0 0 0,0 0 0 0 0,0 0 0 0 0,3 2 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02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12816 0 0,'-19'0'546'0'0,"17"0"-256"0"0,4 0 91 0 0,17 0 2819 0 0,-21 2-2163 0 0,1-2-954 0 0,0 1 0 0 0,1 0 1 0 0,-1-1-1 0 0,0 1 0 0 0,0 0 0 0 0,1 0 0 0 0,-1 0 1 0 0,1 0-1 0 0,-1 0 0 0 0,1 0 0 0 0,-1 0 0 0 0,1 0 1 0 0,0 0-1 0 0,-1 2 0 0 0,6 14 966 0 0,-5-15-1005 0 0,0-1-1 0 0,1 0 0 0 0,-1 0 1 0 0,0 1-1 0 0,0-1 0 0 0,0 0 1 0 0,0 1-1 0 0,0-1 0 0 0,-1 0 1 0 0,1 0-1 0 0,0 1 0 0 0,0-1 1 0 0,-1 0-1 0 0,1 0 0 0 0,-1 0 0 0 0,1 1 1 0 0,-1-1-1 0 0,0 0 0 0 0,1 0 1 0 0,-1 0-1 0 0,0 0 0 0 0,-1 1 1 0 0,1-1 4 0 0,0 1 1 0 0,0 0 0 0 0,0 0 0 0 0,0 0-1 0 0,0 0 1 0 0,0-1 0 0 0,0 1 0 0 0,1 0-1 0 0,-1 0 1 0 0,1 1 0 0 0,-1 3 0 0 0,3 20 408 0 0,-1-21-399 0 0,0 0 1 0 0,-1 1-1 0 0,0-1 1 0 0,0 0-1 0 0,0 0 1 0 0,-1 7-1 0 0,0-7-53 0 0,0 1 0 0 0,1-1 0 0 0,0 0 0 0 0,0 1 0 0 0,1-1 0 0 0,-1 0 0 0 0,1 1 0 0 0,1-1 0 0 0,-1 0 0 0 0,1 0 0 0 0,-1 0 0 0 0,1 0 0 0 0,1 0 0 0 0,-1 0 0 0 0,5 6 0 0 0,-6-10-5 0 0,0 1 0 0 0,0-1 0 0 0,-1 1 0 0 0,1-1 0 0 0,0 1 0 0 0,-1 0 0 0 0,1-1 0 0 0,-1 1 0 0 0,0 0 0 0 0,1-1 0 0 0,-1 1 0 0 0,0 0 0 0 0,0-1 0 0 0,0 1 0 0 0,0 0 0 0 0,0-1 0 0 0,0 1 0 0 0,-1 0 0 0 0,1-1 0 0 0,-1 1 0 0 0,1 0 0 0 0,-1-1 0 0 0,0 3 0 0 0,1-4 0 0 0,-1 2-10 0 0,1 0 0 0 0,0-1 1 0 0,-1 1-1 0 0,1 0 0 0 0,0 0 0 0 0,0 0 0 0 0,1 0 0 0 0,-1 0 0 0 0,0-1 0 0 0,1 1 0 0 0,-1 0 0 0 0,1 0 0 0 0,-1-1 0 0 0,1 1 1 0 0,1 3-1 0 0,-1-4-105 0 0,0 1 0 0 0,0 0 1 0 0,0-1-1 0 0,-1 1 0 0 0,1 0 1 0 0,-1 0-1 0 0,1-1 0 0 0,-1 1 1 0 0,0 0-1 0 0,0 0 0 0 0,1 0 1 0 0,-1 0-1 0 0,-1 0 0 0 0,1-1 1 0 0,0 1-1 0 0,-1 4 0 0 0,-4 5-5055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02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12784 0 0,'13'3'586'0'0,"-11"-3"-15"0"0,1 2-222 0 0,-1-1-150 0 0,-2 0-78 0 0,1 0 0 0 0,0-1 1 0 0,0 1-1 0 0,-1-1 1 0 0,1 1-1 0 0,0 0 1 0 0,0-1-1 0 0,0 0 1 0 0,0 1-1 0 0,0-1 1 0 0,0 0-1 0 0,2 1 1 0 0,1 10 1924 0 0,-3-8-1877 0 0,0 0 0 0 0,-1 1 0 0 0,1-1 0 0 0,-1 0 0 0 0,1 1 0 0 0,-1-1 0 0 0,0 0 0 0 0,0 1 0 0 0,-1-1 0 0 0,0 5 0 0 0,-11 33 1135 0 0,1-8-798 0 0,10-30-472 0 0,0 1 0 0 0,0-1-1 0 0,-1 0 1 0 0,1 0-1 0 0,-1 1 1 0 0,1-1 0 0 0,-1 0-1 0 0,0-1 1 0 0,-5 6-1 0 0,6-5-24 0 0,-1 0 1 0 0,0-1-1 0 0,0 1 0 0 0,1 0 0 0 0,0 0 0 0 0,-1 0 0 0 0,1 0 1 0 0,0 0-1 0 0,1 1 0 0 0,-2 3 0 0 0,-4 17 2 0 0,1-9-11 0 0,3-1 0 0 0,-1 2 0 0 0,6-14 0 0 0,2 2 0 0 0,1 10 0 0 0,-3-3 0 0 0,3-3 18 0 0,-4-7 63 0 0,9 8 60 0 0,-6-7-105 0 0,0 0-1 0 0,0 0 1 0 0,0-1-1 0 0,1 0 1 0 0,-1 0-1 0 0,1 0 1 0 0,-1-1-1 0 0,7 1 1 0 0,-3-1 46 0 0,1-1 0 0 0,0 0 0 0 0,14-3 0 0 0,-5 0 26 0 0,0-2-1 0 0,19-7 1 0 0,18-6-571 0 0,-47 13-1518 0 0,-2 3 733 0 0,-5 3 33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03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7832 0 0,'0'0'12718'0'0,"0"3"-11693"0"0,-4 20 183 0 0,3-20-1084 0 0,0 0 0 0 0,1 0 0 0 0,-1 0 1 0 0,1 1-1 0 0,-1-1 0 0 0,1 0 0 0 0,0 0 0 0 0,0 0 0 0 0,1 1 0 0 0,0 4 1 0 0,2 4 309 0 0,-1 0 0 0 0,-1 1 0 0 0,1 19 0 0 0,-1-3-138 0 0,-1-25-280 0 0,0 1 0 0 0,0 0 0 0 0,-1-1 0 0 0,0 1 0 0 0,0 0 0 0 0,-1 4 0 0 0,0-6-8 0 0,1 1 0 0 0,0-1 0 0 0,1 1 0 0 0,-1-1-1 0 0,1 1 1 0 0,-1-1 0 0 0,1 1 0 0 0,0-1 0 0 0,0 1 0 0 0,1-1-1 0 0,0 6 1 0 0,0-7-5 0 0,-1 0 0 0 0,1 0-1 0 0,-1 1 1 0 0,0-1 0 0 0,0 0-1 0 0,0 0 1 0 0,0 0 0 0 0,0 0-1 0 0,0 0 1 0 0,0 1 0 0 0,-1-1-1 0 0,1 0 1 0 0,-1 0 0 0 0,0 0-1 0 0,1 0 1 0 0,-1 0 0 0 0,0 0-1 0 0,-2 3 1 0 0,-7 17 30 0 0,10-19-32 0 0,0-1-1 0 0,-1 1 1 0 0,1 0 0 0 0,0-1-1 0 0,0 1 1 0 0,0-1 0 0 0,1 1-1 0 0,-1-1 1 0 0,1 1-1 0 0,-1-1 1 0 0,1 1 0 0 0,1 2-1 0 0,15 29-800 0 0,-16-33 392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03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10 14400 0 0,'-3'1'223'0'0,"-1"-2"68"0"0,-6-4 900 0 0,9 4-729 0 0,-12-2 4486 0 0,7 12-3329 0 0,-10 7-566 0 0,12-12-946 0 0,0-1 0 0 0,0 1-1 0 0,1 1 1 0 0,-1-1 0 0 0,1 0 0 0 0,0 1 0 0 0,0 0-1 0 0,0 0 1 0 0,1 0 0 0 0,-3 8 0 0 0,3-6-54 0 0,1-1 1 0 0,-1 0 0 0 0,0 0-1 0 0,-1 0 1 0 0,0 0-1 0 0,1-1 1 0 0,-2 1-1 0 0,1 0 1 0 0,-1-1 0 0 0,-5 6-1 0 0,-4 7 18 0 0,1 2 0 0 0,0-1 1 0 0,-9 22-1 0 0,2-3-25 0 0,16-33-41 0 0,1 0 0 0 0,0 1-1 0 0,0 0 1 0 0,0-1 0 0 0,1 1 0 0 0,-1 0 0 0 0,1 0 0 0 0,1 0 0 0 0,-1 0-1 0 0,1 6 1 0 0,0-9-1 0 0,0 0 0 0 0,-1 0 0 0 0,1 0-1 0 0,-1 0 1 0 0,1 0 0 0 0,-1 0 0 0 0,0 0 0 0 0,0 0-1 0 0,-1-1 1 0 0,1 1 0 0 0,0 0 0 0 0,-1-1 0 0 0,-2 4 0 0 0,3-5-4 0 0,0 0 1 0 0,1 1 0 0 0,-1-1-1 0 0,0 0 1 0 0,1 1 0 0 0,-1-1-1 0 0,1 0 1 0 0,0 1 0 0 0,-1-1-1 0 0,1 1 1 0 0,0-1 0 0 0,0 1-1 0 0,0-1 1 0 0,0 1 0 0 0,0-1-1 0 0,0 3 1 0 0,11 21-2 0 0,-1-2-16 0 0,-9-20 0 0 0,0-1 0 0 0,0 1 0 0 0,1 0-1 0 0,-1 0 1 0 0,1-1 0 0 0,-1 1 0 0 0,1-1 0 0 0,0 0 0 0 0,0 1 0 0 0,0-1 0 0 0,4 3 0 0 0,31 18-260 0 0,-19-12-8 0 0,-14-9 190 0 0,0 0 1 0 0,-1 0-1 0 0,1 0 0 0 0,0 0 0 0 0,0-1 1 0 0,0 1-1 0 0,0-1 0 0 0,0 0 0 0 0,1 0 0 0 0,4 0 1 0 0,9 2-972 0 0,-17-3 932 0 0,1 1 1 0 0,-1-1-1 0 0,0 0 0 0 0,1 1 1 0 0,-1-1-1 0 0,0 0 0 0 0,1 0 1 0 0,-1 0-1 0 0,1 0 1 0 0,-1 0-1 0 0,2 0 0 0 0,12-5-1754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03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6 239 5064 0 0,'0'0'14277'0'0,"1"0"-14069"0"0,0 1-1 0 0,-1 0 1 0 0,1-1 0 0 0,-1 1 0 0 0,1-1 0 0 0,-1 1-1 0 0,0 0 1 0 0,1-1 0 0 0,-1 1 0 0 0,0 0 0 0 0,1-1-1 0 0,-1 1 1 0 0,0 1 0 0 0,0 7 293 0 0,1 7 365 0 0,-2-1 1 0 0,-4 28-1 0 0,4-14-633 0 0,1-17-177 0 0,0 6 8 0 0,-2-15-64 0 0,0 1 0 0 0,1 10-87 0 0,1-12-674 0 0,0 0 0 0 0,0 1-1 0 0,1-1 1 0 0,-1 0 0 0 0,1 0 0 0 0,-1 1-1 0 0,3 2 1 0 0</inkml:trace>
  <inkml:trace contextRef="#ctx0" brushRef="#br0" timeOffset="1">163 1 5064 0 0,'0'0'232'0'0,"1"1"-14"0"0,1 5-24 0 0,4 6-381 0 0,-6-12 336 0 0,1 1 1 0 0,-1-1 0 0 0,1 0-1 0 0,-1 1 1 0 0,0-1-1 0 0,1 0 1 0 0,-1 1-1 0 0,1-1 1 0 0,-1 0 0 0 0,1 0-1 0 0,-1 0 1 0 0,1 0-1 0 0,-1 1 1 0 0,1-1-1 0 0,-1 0 1 0 0,1 0 0 0 0,0 0-1 0 0,6 1 2147 0 0,1 0 0 0 0,-1 0 0 0 0,8 3-1 0 0,9 2 208 0 0,-20-5-2151 0 0,1 1 0 0 0,-1 0 0 0 0,0 0 0 0 0,0 0 0 0 0,0 0 0 0 0,0 1 0 0 0,0 0 0 0 0,-1 0 0 0 0,5 3-1 0 0,6 6 109 0 0,-4-6-319 0 0,-1 2 0 0 0,1-1 0 0 0,-2 1 0 0 0,1 1 0 0 0,-1-1 0 0 0,0 1 0 0 0,-1 1 1 0 0,0-1-1 0 0,-1 1 0 0 0,0 1 0 0 0,0-1 0 0 0,-1 1 0 0 0,-1 0 0 0 0,0 0 0 0 0,5 19 0 0 0,0 5-101 0 0,-7-26-15 0 0,1 0 0 0 0,-1 0 0 0 0,0 1 0 0 0,-1-1 0 0 0,0 1 0 0 0,-1-1 0 0 0,0 14 0 0 0,-1-14-34 0 0,-1 1-1 0 0,1 0 1 0 0,-2 0-1 0 0,1-1 1 0 0,-2 1-1 0 0,-4 11 1 0 0,0-6-52 0 0,3-4 7 0 0,-2 1 0 0 0,1-1 0 0 0,-13 16 1 0 0,1-4-189 0 0,-22 36 0 0 0,28-41-124 0 0,-2 1 14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04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2304 0 0,'0'0'14810'0'0,"2"0"-12977"0"0,4 0-1425 0 0,-1-1 0 0 0,1 0 0 0 0,-1-1 0 0 0,1 1 1 0 0,8-5-1 0 0,-6 3-95 0 0,0 1 1 0 0,-1-1 0 0 0,11 0 0 0 0,59-9 970 0 0,-56 8-1121 0 0,-10 1-240 0 0,0 1-1 0 0,20-1 1 0 0,-27 2-138 0 0,-1 1 0 0 0,1-1-1 0 0,0 1 1 0 0,-1-1 0 0 0,1 0 0 0 0,0 0 0 0 0,3-2-1 0 0,-5 2-243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04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7368 0 0,'0'0'15094'0'0,"1"3"-14361"0"0,1 1-512 0 0,-1 1 0 0 0,1-1 0 0 0,-1 1 0 0 0,-1 0-1 0 0,1-1 1 0 0,-1 1 0 0 0,0 6 0 0 0,-4 39 797 0 0,0-1-445 0 0,4-35-509 0 0,-2 0 1 0 0,-3 17-1 0 0,2-16-20 0 0,1-1 1 0 0,-1 20-1 0 0,1-2-69 0 0,1-25-5 0 0,0 1 0 0 0,1-1 0 0 0,0 1 0 0 0,0-1 0 0 0,1 0-1 0 0,1 8 1 0 0,-1 16-2123 0 0,1-27 784 0 0,8-1-57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05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1 163 16416 0 0,'0'0'801'0'0,"1"2"-353"0"0,18 36 234 0 0,-18-37 1 0 0,-1 1-477 0 0,-1-1 0 0 0,1 1 0 0 0,0 0 0 0 0,0-1 0 0 0,-1 1 0 0 0,1 0 0 0 0,1 0 0 0 0,-1-1 0 0 0,0 1 0 0 0,0 0 0 0 0,1-1 0 0 0,-1 1 0 0 0,1 2 0 0 0,2 8 338 0 0,-7 44 979 0 0,4-46-1367 0 0,0 17 256 0 0,-5 43 1 0 0,0-50-337 0 0,4-16-58 0 0,0 0 1 0 0,0 0-1 0 0,0 1 1 0 0,0-1-1 0 0,1 7 1 0 0,0-4-17 0 0,-1 0 0 0 0,1 0 0 0 0,-1 1 0 0 0,-2 10 0 0 0,2-16-128 0 0,1 0-1 0 0,0 0 1 0 0,0 0-1 0 0,1 0 1 0 0,-1 0-1 0 0,0 1 0 0 0,1-1 1 0 0,-1 0-1 0 0,1 0 1 0 0,1 2-1 0 0,-1-1-611 0 0</inkml:trace>
  <inkml:trace contextRef="#ctx0" brushRef="#br0" timeOffset="1">231 111 13616 0 0,'0'0'1238'0'0,"3"-2"-1020"0"0,13-10-217 0 0,-12 9 251 0 0,0 0-1 0 0,0 0 1 0 0,0 0 0 0 0,0 0 0 0 0,1 1 0 0 0,6-4-1 0 0,9-3 1275 0 0,-17 7-1224 0 0,0 0-1 0 0,0 1 0 0 0,0 0 0 0 0,0-1 1 0 0,0 1-1 0 0,6-1 0 0 0,-4 1 53 0 0,0 0-1 0 0,1-1 1 0 0,-1 0-1 0 0,7-3 1 0 0,-6 2-122 0 0,-1 1 0 0 0,0 0 0 0 0,1 0 0 0 0,7-1 0 0 0,24-8 391 0 0,-31 9-610 0 0,0-1 0 0 0,0 2 0 0 0,0-1 0 0 0,1 1 0 0 0,12-2 0 0 0,-18 3-119 0 0,5-8-3520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3:31.7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8 4144 0 0,'3'-8'20970'0'0,"-12"27"-20577"0"0,6-13-348 0 0,0-1 0 0 0,0 1 0 0 0,1 0 0 0 0,-3 8 1 0 0,-6 31 11 0 0,6-28-50 0 0,0 1-1 0 0,2-1 1 0 0,0 1 0 0 0,-1 21-1 0 0,4-18-6 0 0,-1-13 0 0 0,1-1 0 0 0,0 0 0 0 0,0 1 0 0 0,0-1 0 0 0,1 1 0 0 0,0-1 0 0 0,1 0 0 0 0,0 0 0 0 0,2 8 0 0 0,6 8 0 0 0,-9-19 0 0 0,0-1 0 0 0,0 1 0 0 0,0-1 0 0 0,1 0 0 0 0,-1 1 0 0 0,1-1 0 0 0,0 0 0 0 0,0 0 0 0 0,4 4 0 0 0,4-2 0 0 0,-6-3 21 0 0,0-1-1 0 0,0 0 1 0 0,0 0 0 0 0,0 0-1 0 0,1-1 1 0 0,-1 1-1 0 0,0-1 1 0 0,0 0-1 0 0,1 0 1 0 0,-1 0 0 0 0,0-1-1 0 0,0 0 1 0 0,0 1-1 0 0,0-1 1 0 0,7-3 0 0 0,-3 2 25 0 0,-1-1 1 0 0,1 0-1 0 0,0-1 1 0 0,-1 1-1 0 0,0-2 1 0 0,0 1-1 0 0,0-1 1 0 0,8-6-1 0 0,-9 6-24 0 0,0 1 1 0 0,0 0-1 0 0,7-3 0 0 0,-7 5-60 0 0,-1-2 1 0 0,1 1-1 0 0,-1 0 0 0 0,9-9 0 0 0,-11 9-240 0 0,1 0 0 0 0,-1-1 0 0 0,1 1 0 0 0,0 1 0 0 0,0-1 0 0 0,4-2 0 0 0,-7 5 2 0 0,0-1 1 0 0,0 0-1 0 0,0 1 0 0 0,0-1 1 0 0,0 0-1 0 0,0 0 1 0 0,-1 1-1 0 0,1-1 1 0 0,0 0-1 0 0,0 0 1 0 0,-1 0-1 0 0,1-1 1 0 0,0 1-23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05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 16527 0 0,'0'0'1934'0'0,"-1"1"-1226"0"0,-1 1-437 0 0,1 0 0 0 0,-1 0 0 0 0,0-1 0 0 0,0 1 0 0 0,0-1 0 0 0,0 1 0 0 0,-1-1 0 0 0,1 0 0 0 0,0 0 1 0 0,-4 2-1 0 0,-4 1 653 0 0,-5 15 151 0 0,14-18-1057 0 0,0 0 0 0 0,0 0 0 0 0,0 1 0 0 0,1-1 0 0 0,-1 0 0 0 0,0 0 0 0 0,0 1 0 0 0,1-1 1 0 0,-1 0-1 0 0,1 1 0 0 0,-1-1 0 0 0,1 1 0 0 0,-1-1 0 0 0,1 1 0 0 0,0-1 0 0 0,0 1 0 0 0,0-1 0 0 0,0 0 0 0 0,0 3 0 0 0,1-2-19 0 0,-1 3 3 0 0,-6 8-15 0 0,6-12 10 0 0,0-1 1 0 0,0 1-1 0 0,0-1 0 0 0,0 1 0 0 0,0-1 1 0 0,0 1-1 0 0,0-1 0 0 0,1 1 0 0 0,-1-1 0 0 0,0 1 1 0 0,0-1-1 0 0,0 1 0 0 0,0-1 0 0 0,1 1 0 0 0,-1-1 1 0 0,0 1-1 0 0,1-1 0 0 0,-1 1 0 0 0,1 0 0 0 0,0 0-1 0 0,0 4 4 0 0,0-3 0 0 0,-1-1 0 0 0,1 1 0 0 0,0-1 0 0 0,-1 1 0 0 0,1-1 0 0 0,0 0 0 0 0,0 1 0 0 0,0-1 0 0 0,0 0 0 0 0,0 0 0 0 0,0 1 0 0 0,0-1 0 0 0,0 0 0 0 0,2 1 0 0 0,0 0-5 0 0,0 0 0 0 0,0 0 0 0 0,0 0 0 0 0,0 0 0 0 0,1 0-1 0 0,-1-1 1 0 0,0 0 0 0 0,1 0 0 0 0,-1 0 0 0 0,1 0 0 0 0,-1 0 0 0 0,1-1-1 0 0,5 1 1 0 0,-2-2 5 0 0,0 0 1 0 0,1 0-1 0 0,0 0 0 0 0,-1 1 0 0 0,1 0 1 0 0,12 3-1 0 0,13-1-12 0 0,-30-2 1 0 0,1 1-1 0 0,-1-1 1 0 0,1 1 0 0 0,-1-1 0 0 0,5 3 0 0 0,-5-2 3 0 0,1 0-1 0 0,-1 0 1 0 0,1 0-1 0 0,-1-1 1 0 0,5 1-1 0 0,-2-2 10 0 0,-4 1 0 0 0,0 0-1 0 0,0 0 1 0 0,0-1-1 0 0,0 1 1 0 0,0 0 0 0 0,0 1-1 0 0,-1-1 1 0 0,1 0-1 0 0,0 0 1 0 0,0 1-1 0 0,0-1 1 0 0,0 1 0 0 0,-1 0-1 0 0,1-1 1 0 0,0 1-1 0 0,1 1 1 0 0,1 2 3 0 0,-1 0 0 0 0,0 1 1 0 0,0-1-1 0 0,0 1 0 0 0,0 0 0 0 0,-1-1 1 0 0,1 1-1 0 0,-1 0 0 0 0,-1 1 0 0 0,3 9 0 0 0,-3-11 12 0 0,-1 0 0 0 0,0 0 0 0 0,0 0 0 0 0,0 0 0 0 0,0 0 0 0 0,-1 0 0 0 0,1 0 0 0 0,-1 0 0 0 0,0 0 0 0 0,0 0 0 0 0,-1 0 0 0 0,1-1-1 0 0,-1 1 1 0 0,0 0 0 0 0,-3 5 0 0 0,-2 1 178 0 0,0 0-1 0 0,0-1 1 0 0,-1 0-1 0 0,0 0 1 0 0,0 0-1 0 0,-14 10 1 0 0,2-6 315 0 0,-1-1 0 0 0,1-1 0 0 0,-25 9-1 0 0,39-18-434 0 0,-3 2-17 0 0,-1-2 0 0 0,0 1 0 0 0,0-1 0 0 0,0-1 0 0 0,0 0 0 0 0,0 0 0 0 0,-12-2 0 0 0,10 1-630 0 0,0 1 1 0 0,0 0-1 0 0,-21 4 1 0 0,18-1-3830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07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10136 0 0,'0'0'3805'0'0,"7"-3"80"0"0,14 1-2259 0 0,26-4-1 0 0,-6 1-1092 0 0,-7-3-274 0 0,-29 6-242 0 0,1 1 0 0 0,0-1 1 0 0,0 1-1 0 0,0 0 0 0 0,0 1 1 0 0,-1-1-1 0 0,11 1 0 0 0,-11 1-145 0 0,1 0 0 0 0,0 0-1 0 0,0-1 1 0 0,0 0-1 0 0,-1 0 1 0 0,11-3 0 0 0,-5 3-916 0 0,-1 5-62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07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8752 0 0,'0'0'7161'0'0,"2"1"-5136"0"0,20 5-846 0 0,-1-1 1 0 0,1 0-1 0 0,35 1 0 0 0,-53-6-1175 0 0,93 6-504 0 0,-72-6-788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08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14544 0 0,'11'-7'470'0'0,"15"-11"635"0"0,-22 15-986 0 0,0 0-1 0 0,0 1 1 0 0,1-1-1 0 0,-1 1 0 0 0,0 0 1 0 0,1 0-1 0 0,-1 0 0 0 0,1 1 1 0 0,0-1-1 0 0,6 0 0 0 0,-1 0 409 0 0,-1 2 0 0 0,1-1 0 0 0,-1 1 0 0 0,18 2-1 0 0,-21-1-384 0 0,1 1 0 0 0,-1-1 0 0 0,1 1 0 0 0,-1 1 0 0 0,0-1 0 0 0,0 1 0 0 0,0 0 0 0 0,0 0 0 0 0,-1 1 0 0 0,1 0 0 0 0,-1 0 0 0 0,0 0 0 0 0,0 1 0 0 0,-1-1 0 0 0,1 1 0 0 0,-1 0 0 0 0,0 1 0 0 0,0-1 0 0 0,3 7 0 0 0,-1-2-37 0 0,-1 1 0 0 0,0-1 1 0 0,-1 1-1 0 0,0 0 0 0 0,-1 0 0 0 0,0 1 1 0 0,0-1-1 0 0,-1 0 0 0 0,-1 1 0 0 0,0 12 1 0 0,-1-8-149 0 0,0 1 1 0 0,-1 0-1 0 0,-1-1 1 0 0,0 1-1 0 0,-2-1 0 0 0,0 0 1 0 0,0 0-1 0 0,-12 26 1 0 0,7-23-134 0 0,3-7 74 0 0,1 0 1 0 0,-2 0-1 0 0,0 0 1 0 0,-15 19-1 0 0,-33 27-237 0 0,54-57 329 0 0,0-1 0 0 0,0 1 0 0 0,-1 0-1 0 0,1 0 1 0 0,0-1 0 0 0,-1 1 0 0 0,1-1-1 0 0,0 1 1 0 0,-1-1 0 0 0,1 1 0 0 0,-3-1 0 0 0,-11 5-68 0 0,15-5 74 0 0,0 0-1 0 0,-1 0 0 0 0,1 0 0 0 0,0 0 1 0 0,-1-1-1 0 0,1 1 0 0 0,0 0 0 0 0,-1 0 1 0 0,1 0-1 0 0,0 0 0 0 0,-1 0 1 0 0,1 0-1 0 0,0-1 0 0 0,-1 1 0 0 0,1 0 1 0 0,0 0-1 0 0,-1-1 0 0 0,1 1 0 0 0,0 0 1 0 0,0 0-1 0 0,-1-1 0 0 0,0 0-8 0 0,-1 0 13 0 0,-1-1 0 0 0,1 1 0 0 0,0-1-1 0 0,0 0 1 0 0,0 1 0 0 0,0-1 0 0 0,0 0 0 0 0,0 0 0 0 0,0-1-1 0 0,1 1 1 0 0,-1 0 0 0 0,1 0 0 0 0,0-1 0 0 0,0 1 0 0 0,-1-1-1 0 0,0-4 1 0 0,0-2 30 0 0,1 1 0 0 0,0-1-1 0 0,0 1 1 0 0,1-11-1 0 0,0 18-12 0 0,0 0 0 0 0,0-1 0 0 0,0 1-1 0 0,1 0 1 0 0,-1 0 0 0 0,0 0 0 0 0,0 0-1 0 0,1-1 1 0 0,-1 1 0 0 0,1 0 0 0 0,-1 0-1 0 0,1 0 1 0 0,-1 0 0 0 0,1 0-1 0 0,0 0 1 0 0,-1 0 0 0 0,1 0 0 0 0,0 0-1 0 0,0 0 1 0 0,0 1 0 0 0,0-1 0 0 0,0 0-1 0 0,0 0 1 0 0,1 0 0 0 0,1-1 53 0 0,1 1 1 0 0,0-1 0 0 0,0 1-1 0 0,0 0 1 0 0,6-1-1 0 0,4-1 44 0 0,-10 2-74 0 0,0 0 0 0 0,0 1-1 0 0,0-1 1 0 0,0 1-1 0 0,1-1 1 0 0,-1 1 0 0 0,0 1-1 0 0,0-1 1 0 0,0 0-1 0 0,8 3 1 0 0,1 1 68 0 0,0 1 0 0 0,12 6 0 0 0,8 3-8 0 0,-3-3-61 0 0,-7-1-74 0 0,0-2 0 0 0,0-1 0 0 0,29 5 0 0 0,2-2-1888 0 0,-24-3 791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08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16208 0 0,'0'0'2961'0'0,"2"0"-2313"0"0,20 0 500 0 0,0 1 0 0 0,-1 0 0 0 0,32 7 0 0 0,-6 1-865 0 0,-32-7-285 0 0,-1 0 1 0 0,1 2-1 0 0,26 8 1 0 0,-33-9-601 0 0,1 0 0 0 0,0 0 0 0 0,10 0 0 0 0,-18-2 541 0 0,15 0-1261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09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182 146 14312 0 0,'0'-1'56'0'0,"-1"1"1"0"0,1 0-1 0 0,-1 0 0 0 0,1-1 1 0 0,-1 1-1 0 0,1 0 1 0 0,-1-1-1 0 0,1 1 1 0 0,0 0-1 0 0,-1-1 1 0 0,1 1-1 0 0,-1-1 1 0 0,1 1-1 0 0,0-1 1 0 0,-1 1-1 0 0,1-1 1 0 0,0 1-1 0 0,0-1 1 0 0,-1 1-1 0 0,1-1 1 0 0,0 1-1 0 0,0-1 1 0 0,0 1-1 0 0,0-1 1 0 0,0 0-1 0 0,4-15 6 0 0,1 2-40 0 0,-5 11-237 0 0,1 0 659 0 0,0 1 0 0 0,-1-1 0 0 0,0 1 0 0 0,0-1 0 0 0,0 0 0 0 0,0 1 0 0 0,0-1 0 0 0,0 1 0 0 0,-1-1 0 0 0,0-2 0 0 0,-1-9 891 0 0,2 14-1276 0 0,0-1 0 0 0,0 0 0 0 0,0 0 0 0 0,0 1 1 0 0,0-1-1 0 0,0 0 0 0 0,-1 0 0 0 0,1 1 0 0 0,0-1 0 0 0,0 0 0 0 0,-1 1 1 0 0,1-1-1 0 0,0 0 0 0 0,-1 1 0 0 0,1-1 0 0 0,-1 1 0 0 0,1-1 0 0 0,0 0 1 0 0,-1 1-1 0 0,0-1 0 0 0,1 1 0 0 0,-1-1 0 0 0,0 0 0 0 0,-1 0 745 0 0,6-9 108 0 0,-5 8-873 0 0,1 1 0 0 0,0 0 0 0 0,-1 0-1 0 0,1 0 1 0 0,-1-1 0 0 0,0 1 0 0 0,1 0-1 0 0,-1 0 1 0 0,0 0 0 0 0,0 0 0 0 0,1 0-1 0 0,-1 0 1 0 0,0 0 0 0 0,0 1 0 0 0,0-1-1 0 0,0 0 1 0 0,0 0 0 0 0,0 1 0 0 0,0-1-1 0 0,-1 1 1 0 0,1-1 0 0 0,0 1 0 0 0,0-1 0 0 0,0 1-1 0 0,-1-1 1 0 0,-1 1 0 0 0,-4-2-60 0 0,0 1 1 0 0,0 0-1 0 0,0 0 1 0 0,-7 0-1 0 0,10 1-16 0 0,-1 1 1 0 0,1 0-1 0 0,0-1 0 0 0,0 1 0 0 0,0 0 1 0 0,0 1-1 0 0,0-1 0 0 0,0 1 0 0 0,1 0 1 0 0,-1 0-1 0 0,0 0 0 0 0,-4 4 0 0 0,2-2-74 0 0,1 1-1 0 0,0-1 0 0 0,0 1 0 0 0,1 1 1 0 0,-1-1-1 0 0,-6 11 0 0 0,10-14 76 0 0,-1 0 1 0 0,1 1-1 0 0,0-1 0 0 0,0 0 0 0 0,0 1 1 0 0,1-1-1 0 0,-1 1 0 0 0,1-1 0 0 0,-1 0 0 0 0,1 1 1 0 0,0-1-1 0 0,0 1 0 0 0,0-1 0 0 0,0 1 0 0 0,0-1 1 0 0,0 1-1 0 0,1-1 0 0 0,0 1 0 0 0,-1-1 1 0 0,1 1-1 0 0,0-1 0 0 0,0 0 0 0 0,0 1 0 0 0,2 1 1 0 0,5 8-61 0 0,-6-9 64 0 0,-1-1 1 0 0,1 1-1 0 0,0-1 1 0 0,0 1-1 0 0,0-1 0 0 0,0 0 1 0 0,0 0-1 0 0,0 0 1 0 0,0 0-1 0 0,1 0 0 0 0,-1-1 1 0 0,1 1-1 0 0,-1-1 1 0 0,1 1-1 0 0,4 1 0 0 0,15 3-66 0 0,-18-4 78 0 0,1 0 0 0 0,0-1 0 0 0,-1 0 0 0 0,1 0 0 0 0,6 0 1 0 0,-9-1 13 0 0,-1 0 0 0 0,1 0-1 0 0,0 0 1 0 0,-1 0 0 0 0,1-1 0 0 0,-1 1 0 0 0,1-1 0 0 0,0 1 0 0 0,-1-1 0 0 0,1 0 0 0 0,-1 1 0 0 0,0-1 0 0 0,1 0 0 0 0,-1 0 0 0 0,0 0 0 0 0,1 0 0 0 0,-1 0 0 0 0,0 0 0 0 0,0-1 0 0 0,1 0 0 0 0,0-1-6 0 0,1 0 0 0 0,-1 1 0 0 0,0 0 0 0 0,1-1 0 0 0,0 1 0 0 0,-1 0 0 0 0,1 0 0 0 0,4-2 0 0 0,2 0 14 0 0,-1-2-1 0 0,0 1 0 0 0,-1-1 1 0 0,8-7-1 0 0,9-8 67 0 0,-22 19 13 0 0,17-7 271 0 0,-13 6-272 0 0,-3 2 656 0 0,-3 2-533 0 0,9 15 123 0 0,-8-14-277 0 0,1 0 0 0 0,-1 0 0 0 0,1 1 0 0 0,-1-1 1 0 0,0 1-1 0 0,0-1 0 0 0,0 1 0 0 0,0 0 0 0 0,-1-1 0 0 0,1 5 1 0 0,0 2 56 0 0,1 7 218 0 0,5 22 0 0 0,-5-23-268 0 0,1-1 1 0 0,-2 1-1 0 0,0-1 0 0 0,-1 24 0 0 0,-1-26-59 0 0,1-1 0 0 0,0 1 0 0 0,0-1 0 0 0,2 1 0 0 0,-1-1-1 0 0,1 1 1 0 0,7 17 0 0 0,-8-26 17 0 0,0 0 0 0 0,0 0 0 0 0,-1 1-1 0 0,1-1 1 0 0,-1 0 0 0 0,1 6 0 0 0,-1-6-198 0 0,0 1 0 0 0,1-1 1 0 0,-1 1-1 0 0,1-1 0 0 0,0 1 1 0 0,3 6-1 0 0,-1 1-1196 0 0,-2 3-83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10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4608 0 0,'2'0'9505'0'0,"7"-1"-6353"0"0,-4-1-2818 0 0,0 0 1 0 0,0 1-1 0 0,0 0 1 0 0,-1 0-1 0 0,1 0 0 0 0,0 1 1 0 0,0 0-1 0 0,0 0 1 0 0,9 1-1 0 0,0 1 274 0 0,0 0 0 0 0,19 6 0 0 0,-28-7-490 0 0,-1 0 0 0 0,1 0 0 0 0,0 0 0 0 0,9 0 0 0 0,5 0 168 0 0,-15 2-292 0 0,0 0-2 0 0,46 3-282 0 0,-46-6 258 0 0,-1 0 0 0 0,1 0 0 0 0,-1 0 0 0 0,0 0-1 0 0,1 0 1 0 0,-1-1 0 0 0,5 0 0 0 0,10-2-453 0 0,-15 3-1048 0 0,4-3-2608 0 0,28-11 2000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10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10592 0 0,'0'0'9231'0'0,"0"1"-8288"0"0,5 13-343 0 0,0 0 0 0 0,-2 0 0 0 0,0 1 0 0 0,3 26 0 0 0,1 3-30 0 0,-5-32-424 0 0,0 0 0 0 0,1 20 0 0 0,-2-1 17 0 0,3 33 1 0 0,4-38-151 0 0,-7-21-14 0 0,1-1 1 0 0,-1 0-1 0 0,0 1 1 0 0,0-1 0 0 0,0 8-1 0 0,-1-11-74 0 0,0 0 1 0 0,0 0-1 0 0,0 0 0 0 0,0 0 0 0 0,0 0 0 0 0,0 0 0 0 0,1 0 1 0 0,-1 0-1 0 0,0 0 0 0 0,1-1 0 0 0,-1 1 0 0 0,1 0 1 0 0,-1 0-1 0 0,1 0 0 0 0,-1 0 0 0 0,1-1 0 0 0,-1 1 0 0 0,1 0 1 0 0,0 0-1 0 0,-1-1 0 0 0,1 1 0 0 0,1 0 0 0 0,1 1-282 0 0,-1-1 0 0 0,0-1-1 0 0,0 1 1 0 0,1 0-1 0 0,-1 0 1 0 0,0-1 0 0 0,5 1-1 0 0,8 0-2022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11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13848 0 0,'0'0'630'0'0,"-1"0"-7"0"0,-3 0-256 0 0,3 0 389 0 0,1 7 1229 0 0,1 5-722 0 0,-1 8-393 0 0,-12 59 1043 0 0,-9 18-970 0 0,17-85-872 0 0,4-12-71 0 0,-4 11 464 0 0,8-5 122 0 0,3 0-626 0 0,9 5 200 0 0,-15-10-80 0 0,2 0 0 0 0,3 0-42 0 0,0 0 0 0 0,-1 0-1 0 0,1-1 1 0 0,0 1 0 0 0,0-1-1 0 0,-1-1 1 0 0,1 1 0 0 0,0-1-1 0 0,0 0 1 0 0,-1 0 0 0 0,1-1-1 0 0,-1 1 1 0 0,7-4 0 0 0,9-2-19 0 0,28-12 5 0 0,-34 15-100 0 0,23-10 1 0 0,-25 8-466 0 0,1 1 1 0 0,14-3 0 0 0,-23 7 69 0 0,-4 1 281 0 0,0 0 1 0 0,0 0-1 0 0,0-1 1 0 0,0 1 0 0 0,0 0-1 0 0,0-1 1 0 0,0 1-1 0 0,-1 0 1 0 0,1-1-1 0 0,0 1 1 0 0,0-1-1 0 0,0 0 1 0 0,-1 1 0 0 0,1-1-1 0 0,0 0 1 0 0,-1 1-1 0 0,2-2 1 0 0,11-7-7056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11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8 7368 0 0,'0'0'333'0'0,"-1"-1"0"0"0,-16-5 8421 0 0,17 6-8659 0 0,9 12 8575 0 0,-6-9-10913 0 0,-3-2 2310 0 0,1 0 1 0 0,0 0-1 0 0,-1 1 1 0 0,1-1-1 0 0,-1 0 1 0 0,0 0-1 0 0,1 0 1 0 0,-1 1-1 0 0,0-1 0 0 0,0 0 1 0 0,1 0-1 0 0,-1 1 1 0 0,0-1-1 0 0,0 0 1 0 0,-1 2-1 0 0,1-1 5 0 0,0 0-1 0 0,0 0 1 0 0,0-1-1 0 0,0 1 1 0 0,0 0-1 0 0,1 0 1 0 0,-1-1-1 0 0,1 3 1 0 0,1 3 56 0 0,-1-1 1 0 0,0 1 0 0 0,0 0 0 0 0,-1 0-1 0 0,0-1 1 0 0,0 1 0 0 0,0 0 0 0 0,-1 0-1 0 0,0-1 1 0 0,-2 8 0 0 0,1-2 6 0 0,0 0 0 0 0,0 12 0 0 0,2-11-56 0 0,0 0 0 0 0,-2 0 0 0 0,-4 23 0 0 0,6-33-75 0 0,-1 1 0 0 0,1-1 0 0 0,0 1 1 0 0,0 0-1 0 0,0-1 0 0 0,0 1 0 0 0,1-1 0 0 0,0 5 1 0 0,0-4-3 0 0,0-1 1 0 0,-1 1-1 0 0,1 0 1 0 0,-1-1 0 0 0,-1 7-1 0 0,0-1-2 0 0,0-4-6 0 0,1 0 0 0 0,-1 0 0 0 0,1 0 1 0 0,0 7-1 0 0,0-10-2 0 0,1 0-1 0 0,-1 0 1 0 0,1 0 0 0 0,0 0-1 0 0,-1 0 1 0 0,1 0 0 0 0,0 0 0 0 0,0 0-1 0 0,0-1 1 0 0,0 1 0 0 0,1 0 0 0 0,-1 0-1 0 0,0-1 1 0 0,3 3 0 0 0,51 34-1295 0 0,-31-22-1105 0 0,-22-14 280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3:32.0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 1 6448 0 0,'0'0'585'0'0,"-7"3"-474"0"0,5-3 399 0 0,0 1 1 0 0,0-1 0 0 0,0 1 0 0 0,0-1-1 0 0,0 1 1 0 0,1 0 0 0 0,-1-1-1 0 0,0 1 1 0 0,0 0 0 0 0,1 0 0 0 0,-1 1-1 0 0,0-1 1 0 0,1 0 0 0 0,-1 0-1 0 0,1 1 1 0 0,0-1 0 0 0,-1 1 0 0 0,1-1-1 0 0,0 1 1 0 0,0 0 0 0 0,-1 1-1 0 0,-1 3 123 0 0,0 1-1 0 0,0-1 0 0 0,0 1 0 0 0,1-1 0 0 0,0 1 0 0 0,-1 12 0 0 0,-3 7 501 0 0,2-7-112 0 0,-2 22 1 0 0,1-3-324 0 0,1-16-369 0 0,2 1 0 0 0,0-1 0 0 0,3 39 0 0 0,-1-16-158 0 0,-1-35-129 0 0,1 0 0 0 0,0 0 0 0 0,2 15-1 0 0,0-14-41 0 0,3 22-42 0 0,2-1 0 0 0,16 45 0 0 0,28 44-3273 0 0,-22-57 254 0 0,-25-53 2369 0 0,-1 0 1 0 0,3 11-1 0 0,-6-22 688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11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0 262 14712 0 0,'31'-3'672'0'0,"-25"2"-10"0"0,19-5-396 0 0,-15 4 210 0 0,0 0 1 0 0,14-6-1 0 0,-15 5 193 0 0,0 0-1 0 0,-1 1 1 0 0,10-1-1 0 0,2-2 493 0 0,5 0-50 0 0,-13 5-734 0 0,1-2 0 0 0,0 1 0 0 0,0-2 0 0 0,17-5 0 0 0,5-3-3520 0 0,-16 5-1862 0 0,-4 1-2067 0 0</inkml:trace>
  <inkml:trace contextRef="#ctx0" brushRef="#br0" timeOffset="1">219 0 2760 0 0,'-10'0'17150'0'0,"11"0"-17076"0"0,0 0 0 0 0,0 1 0 0 0,0-1-1 0 0,0 0 1 0 0,0 0 0 0 0,-1 0 0 0 0,1 0 0 0 0,0 1 0 0 0,0-1-1 0 0,0 0 1 0 0,-1 1 0 0 0,1-1 0 0 0,0 0 0 0 0,0 1 0 0 0,-1-1-1 0 0,1 1 1 0 0,0 0 0 0 0,-1-1 0 0 0,1 1 0 0 0,0-1 0 0 0,-1 1 0 0 0,1 0-1 0 0,-1-1 1 0 0,1 1 0 0 0,-1 0 0 0 0,0 0 0 0 0,1 1 0 0 0,1 2 134 0 0,-1 0 1 0 0,-1 0 0 0 0,1 0-1 0 0,0 8 1 0 0,1 3 431 0 0,-1-10-487 0 0,0 1 0 0 0,-1 0 0 0 0,1 0 0 0 0,-1 0 1 0 0,0 0-1 0 0,-1 0 0 0 0,1 0 0 0 0,-1 0 0 0 0,0-1 1 0 0,-3 7-1 0 0,3-6-77 0 0,1-1 0 0 0,-1 1 0 0 0,1-1 0 0 0,1 6 1 0 0,-1-5-5 0 0,0 0 1 0 0,0-1 0 0 0,0 1-1 0 0,-2 7 1 0 0,-3 4 27 0 0,3-10-55 0 0,0 0 0 0 0,0 1 0 0 0,1-1 0 0 0,-1 13 0 0 0,3 63 43 0 0,-1-81-101 0 0,1 1 0 0 0,-1-1 0 0 0,1 0 0 0 0,0 1 0 0 0,0-1 0 0 0,0 0 0 0 0,0 0 0 0 0,0 0 0 0 0,1 0 0 0 0,1 3 0 0 0,-2-4-7 0 0,0 1 0 0 0,0-1 0 0 0,0 1 0 0 0,0 0 0 0 0,0-1 0 0 0,0 1 0 0 0,0 0 0 0 0,-1 0 0 0 0,1 0 0 0 0,-1 0 0 0 0,1-1 0 0 0,-1 4 1 0 0,-3 31-1955 0 0,5-33 309 0 0,7 5-78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12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13992 0 0,'12'-3'60'0'0,"-11"3"20"0"0,-1 0 0 0 0,1 0 0 0 0,0-1 0 0 0,-1 1 0 0 0,1 0 0 0 0,-1 0 0 0 0,1 0-1 0 0,0 0 1 0 0,-1 0 0 0 0,1 0 0 0 0,0 0 0 0 0,-1 0 0 0 0,1 0 0 0 0,0 0 0 0 0,-1 0 0 0 0,1 1 0 0 0,-1-1 0 0 0,2 0 0 0 0,1 2-10 0 0,0-1 1484 0 0,-2-1-1425 0 0,0 0 0 0 0,0 0-1 0 0,0 1 1 0 0,0-1 0 0 0,-1 0-1 0 0,1 1 1 0 0,0-1 0 0 0,0 1-1 0 0,0-1 1 0 0,0 1 0 0 0,1 0-1 0 0,3 3 168 0 0,-1-2-80 0 0,13 7 296 0 0,-17-8-462 0 0,1-1 0 0 0,0 0 0 0 0,0 1 0 0 0,-1-1 0 0 0,1 1 0 0 0,0-1 0 0 0,-1 1 0 0 0,1 0 0 0 0,-1-1 0 0 0,1 1 0 0 0,-1 0 0 0 0,1-1-1 0 0,-1 1 1 0 0,1 0 0 0 0,-1 0 0 0 0,1-1 0 0 0,-1 2 0 0 0,-2 3 274 0 0,1-5-281 0 0,1 1 1 0 0,0-1-1 0 0,-1 1 0 0 0,1-1 0 0 0,-1 1 0 0 0,1-1 1 0 0,0 1-1 0 0,0 0 0 0 0,-1-1 0 0 0,1 1 1 0 0,0 0-1 0 0,0-1 0 0 0,0 1 0 0 0,-1 0 1 0 0,1-1-1 0 0,0 1 0 0 0,0 0 0 0 0,0-1 1 0 0,0 1-1 0 0,0 0 0 0 0,1-1 0 0 0,-1 1 1 0 0,0 0-1 0 0,0-1 0 0 0,0 1 0 0 0,1 0 0 0 0,-1 0 1 0 0,0-1-41 0 0,2 2 55 0 0,-1-1 0 0 0,0 0-1 0 0,0 1 1 0 0,1-1 0 0 0,-1 1 0 0 0,0-1 0 0 0,-1 1 0 0 0,1-1 0 0 0,0 1 0 0 0,0 0 0 0 0,-1-1 0 0 0,1 1 0 0 0,-1 0 0 0 0,1 0-1 0 0,-1-1 1 0 0,0 1 0 0 0,0 0 0 0 0,1 0 0 0 0,-1 0 0 0 0,-1 0 0 0 0,1-1 0 0 0,0 1 0 0 0,0 0 0 0 0,-1 0 0 0 0,1 0-1 0 0,-1-1 1 0 0,1 1 0 0 0,-2 2 0 0 0,0 1 81 0 0,1 1-1 0 0,0-1 1 0 0,0 0 0 0 0,0 0-1 0 0,0 1 1 0 0,1-1-1 0 0,1 6 1 0 0,-1-6-10 0 0,0 1-1 0 0,0-1 1 0 0,-1 0-1 0 0,1 0 1 0 0,-1 1-1 0 0,0-1 1 0 0,-3 8 0 0 0,2-11-123 0 0,1 0 1 0 0,0 1 0 0 0,0-1-1 0 0,0 1 1 0 0,0-1 0 0 0,0 1 0 0 0,1-1-1 0 0,-1 1 1 0 0,1 0 0 0 0,0-1 0 0 0,-1 1-1 0 0,1 0 1 0 0,0-1 0 0 0,1 1 0 0 0,-1 0-1 0 0,0-1 1 0 0,1 1 0 0 0,-1-1-1 0 0,3 5 1 0 0,-3-6-7 0 0,0 0 0 0 0,0 0 0 0 0,0 0 0 0 0,0 0 0 0 0,1 0 0 0 0,-1 0 0 0 0,-1 0 0 0 0,1 0 0 0 0,0 0 0 0 0,0 0 0 0 0,0 1 0 0 0,0-1 0 0 0,-1 0 0 0 0,1 0 0 0 0,-1 0 0 0 0,1 0 0 0 0,-1-1 0 0 0,1 1 0 0 0,-1 0 0 0 0,1 0 0 0 0,-1 0 0 0 0,0 0 0 0 0,1 0 0 0 0,-1-1 0 0 0,-1 2 0 0 0,2-2 0 0 0,-1 1 0 0 0,0-1 0 0 0,1 0 0 0 0,-1 1 0 0 0,1-1 0 0 0,-1 1 0 0 0,1-1 0 0 0,0 1 0 0 0,-1 0 0 0 0,1-1 0 0 0,-1 1 0 0 0,1-1 0 0 0,0 1 0 0 0,-1 0 0 0 0,1-1 0 0 0,0 1 0 0 0,0 0 0 0 0,0-1 0 0 0,0 1 0 0 0,-1 0 0 0 0,1-1 0 0 0,0 1 0 0 0,0 0 0 0 0,0-1 0 0 0,0 1 0 0 0,0 0 0 0 0,1 0 0 0 0,-1-1 0 0 0,0 1 0 0 0,0 0 0 0 0,0-1 0 0 0,1 1 0 0 0,-1 0 0 0 0,0-1 0 0 0,1 1 0 0 0,-1-1 0 0 0,0 1 0 0 0,1 0 0 0 0,-1-1 0 0 0,1 1 0 0 0,-1-1 0 0 0,1 1 0 0 0,0 0 0 0 0,4 3-598 0 0,-4-2-39 0 0,0-1-1 0 0,1 1 0 0 0,-1-1 0 0 0,1 0 0 0 0,-1 0 0 0 0,1 1 0 0 0,-1-1 0 0 0,1 0 0 0 0,0-1 0 0 0,0 1 0 0 0,2 1 0 0 0,18 6-7068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12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0 140 10592 0 0,'0'0'2453'0'0,"3"-1"-978"0"0,18-14 1005 0 0,-14 9-1841 0 0,0 1 1 0 0,0 0-1 0 0,1 1 0 0 0,-1 0 0 0 0,18-7 0 0 0,-20 9-282 0 0,1 0 1 0 0,-1 0-1 0 0,1-1 0 0 0,4-4 0 0 0,-3 4 45 0 0,-1-1 0 0 0,0 1 1 0 0,9-4-1 0 0,-10 6-328 0 0,1 0 27 0 0,0-1 1 0 0,0 0 0 0 0,-1-1-1 0 0,1 1 1 0 0,-1-1 0 0 0,7-4-1 0 0,-8 3-40 0 0,3 1-45 0 0,8-1-43 0 0,-14 4 14 0 0,-1 0 0 0 0,1 0 0 0 0,-1 0 1 0 0,1 0-1 0 0,-1-1 0 0 0,0 1 0 0 0,1 0 0 0 0,-1-1 1 0 0,1 1-1 0 0,-1 0 0 0 0,0-1 0 0 0,1 1 1 0 0,-1 0-1 0 0,0-1 0 0 0,1 1 0 0 0,-1 0 1 0 0,0-1-1 0 0,0 1 0 0 0,1-1 0 0 0,-1 1 1 0 0,0-1-1 0 0,1-2-44 0 0,1 2 22 0 0,-1 0 0 0 0,0-1 0 0 0,1 1 0 0 0,-1 0-1 0 0,1 0 1 0 0,-1 0 0 0 0,1 0 0 0 0,-1 0 0 0 0,1 1-1 0 0,0-1 1 0 0,-1 0 0 0 0,3 0 0 0 0,-1 1-614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12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0 15288 0 0,'17'8'348'0'0,"-17"-8"-339"0"0,0 0 1 0 0,0 0-1 0 0,0 0 1 0 0,0 0 0 0 0,0 0-1 0 0,0 0 1 0 0,0 0 0 0 0,0 0-1 0 0,0 0 1 0 0,0 0-1 0 0,0 0 1 0 0,0 0 0 0 0,-1 0-1 0 0,1 0 1 0 0,0 0 0 0 0,0 0-1 0 0,0 0 1 0 0,0 0-1 0 0,0 0 1 0 0,0 0 0 0 0,0 0-1 0 0,0 0 1 0 0,0 1 0 0 0,0-1-1 0 0,0 0 1 0 0,0 0 0 0 0,0 0-1 0 0,0 0 1 0 0,0 0-1 0 0,0 0 1 0 0,0 0 0 0 0,0 0-1 0 0,0 0 1 0 0,0 0 0 0 0,0 0-1 0 0,0 0 1 0 0,0 0-1 0 0,0 0 1 0 0,0 0 0 0 0,0 0-1 0 0,0 0 1 0 0,0 0 0 0 0,0 1-1 0 0,0-1 1 0 0,0 0-1 0 0,0 0 1 0 0,0 0 0 0 0,0 0-1 0 0,0 0 1 0 0,0 0 0 0 0,0 0-1 0 0,0 0 1 0 0,0 0 0 0 0,0 0-1 0 0,0 0 1 0 0,0 0-1 0 0,0 0 1 0 0,0 0 0 0 0,0 0-1 0 0,0 0 1 0 0,0 0 0 0 0,0 0-1 0 0,0 1 1 0 0,0-1-1 0 0,-9 2 231 0 0,1 0 212 0 0,2 6-706 0 0,4-6 873 0 0,1-1 0 0 0,-1 1 1 0 0,0-1-1 0 0,1 0 0 0 0,-1 1 1 0 0,0-1-1 0 0,0 0 0 0 0,-3 1 1 0 0,3-1 673 0 0,1 1-543 0 0,1-2-743 0 0,0 0 1 0 0,0 0-1 0 0,0 0 0 0 0,-1 0 1 0 0,1 0-1 0 0,0 1 0 0 0,0-1 0 0 0,0 0 1 0 0,0 0-1 0 0,0 0 0 0 0,0 0 1 0 0,0 0-1 0 0,0 0 0 0 0,0 0 0 0 0,-1 1 1 0 0,1-1-1 0 0,0 0 0 0 0,0 0 0 0 0,0 0 1 0 0,0 0-1 0 0,0 0 0 0 0,0 0 1 0 0,0 1-1 0 0,0-1 0 0 0,0 0 0 0 0,0 0 1 0 0,0 0-1 0 0,0 0 0 0 0,0 0 1 0 0,0 1-1 0 0,0-1 0 0 0,0 0 0 0 0,0 0 1 0 0,0 0-1 0 0,0 0 0 0 0,0 0 0 0 0,0 1 1 0 0,0-1-1 0 0,1 0 0 0 0,-1 0 1 0 0,0 0-1 0 0,0 0 0 0 0,0 0 0 0 0,0 0 1 0 0,0 0-1 0 0,0 1 0 0 0,0-1 1 0 0,0 0-1 0 0,1 0 0 0 0,-1 0 0 0 0,0 0 1 0 0,0 0-1 0 0,5 5 138 0 0,1-1 0 0 0,-1 0 0 0 0,1 0 0 0 0,10 5 0 0 0,32 13 811 0 0,-27-14-956 0 0,-18-4 0 0 0,-1-1 0 0 0,11 6 9 0 0,-10-7-4 0 0,1 0 0 0 0,-1 1 0 0 0,0-1 0 0 0,0 1 0 0 0,0 0 0 0 0,0-1 0 0 0,-1 1 0 0 0,4 6 0 0 0,-5-8-4 0 0,1 0 0 0 0,-1 1 0 0 0,1-1 0 0 0,-1 0 1 0 0,1 0-1 0 0,0 0 0 0 0,-1 0 0 0 0,1 0 0 0 0,2 1 1 0 0,-3-2-3 0 0,0 1 1 0 0,0-1-1 0 0,0 1 1 0 0,0-1-1 0 0,0 1 1 0 0,0-1-1 0 0,0 1 0 0 0,0 0 1 0 0,0 0-1 0 0,0 0 1 0 0,0-1-1 0 0,0 1 1 0 0,0 0-1 0 0,-1 0 1 0 0,1 0-1 0 0,0 0 1 0 0,-1 0-1 0 0,1 0 1 0 0,-1 0-1 0 0,1 1 1 0 0,-1-1-1 0 0,1 1 1 0 0,-1-1-2 0 0,0-1 1 0 0,0 0 0 0 0,0 1 0 0 0,0-1 0 0 0,0 0 0 0 0,0 1 0 0 0,0-1 0 0 0,0 0-1 0 0,0 1 1 0 0,1-1 0 0 0,-1 0 0 0 0,0 1 0 0 0,0-1 0 0 0,0 0 0 0 0,0 1 0 0 0,1-1-1 0 0,-1 0 1 0 0,0 1 0 0 0,0-1 0 0 0,1 0 0 0 0,-1 0 0 0 0,0 1 0 0 0,0-1 0 0 0,1 0-1 0 0,-1 0 1 0 0,0 0 0 0 0,1 1 0 0 0,1 0-1 0 0,-1 0 1 0 0,1 0-1 0 0,-1 0 0 0 0,1 0 1 0 0,-1 0-1 0 0,1 0 0 0 0,-1 1 1 0 0,0-1-1 0 0,0 1 0 0 0,0-1 1 0 0,0 1-1 0 0,2 2 0 0 0,3 10 2 0 0,-4-10 36 0 0,0 1 0 0 0,0-1 0 0 0,-1 1 0 0 0,1 0 0 0 0,-1 0 0 0 0,0 9 0 0 0,-1-12-20 0 0,0 0 0 0 0,0 0 0 0 0,-1-1-1 0 0,1 1 1 0 0,-1 0 0 0 0,1 0 0 0 0,-1 0 0 0 0,0 0-1 0 0,1 0 1 0 0,-1-1 0 0 0,0 1 0 0 0,0 0 0 0 0,-1-1 0 0 0,1 1-1 0 0,0-1 1 0 0,0 1 0 0 0,-1-1 0 0 0,1 0 0 0 0,-1 0-1 0 0,-3 3 1 0 0,-8 8 161 0 0,10-9-134 0 0,1-1 1 0 0,-1 0-1 0 0,1 1 1 0 0,-1-1-1 0 0,0 0 1 0 0,0 0-1 0 0,0-1 1 0 0,-3 3-1 0 0,0-2 7 0 0,0 1 1 0 0,0 0-1 0 0,1 1 0 0 0,-10 7 0 0 0,9-7-30 0 0,1 1 1 0 0,-1-2-1 0 0,0 1 0 0 0,-8 3 0 0 0,-112 49-431 0 0,88-43-176 0 0,27-7-889 0 0,-9-5-875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15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13704 0 0,'0'0'5535'0'0,"3"0"-5024"0"0,14-1 93 0 0,25-5 0 0 0,-1 0-224 0 0,-32 5-321 0 0,0-1 0 0 0,-1 0-1 0 0,10-4 1 0 0,12-3-1 0 0,12-3 97 0 0,-1 0-617 0 0,-15 9-3520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15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16064 0 0,'0'0'1619'0'0,"2"0"-1485"0"0,1 1-107 0 0,-1 0-1 0 0,0 0 1 0 0,0 0 0 0 0,1-1 0 0 0,-1 1 0 0 0,0-1-1 0 0,1 0 1 0 0,-1 0 0 0 0,0 0 0 0 0,1 0 0 0 0,3 0-1 0 0,3-1 361 0 0,-3 0 10 0 0,0 1 1 0 0,0-1 0 0 0,-1 0-1 0 0,1-1 1 0 0,9-3 0 0 0,-9 3-172 0 0,0 0 1 0 0,0 0-1 0 0,0 1 1 0 0,0 0-1 0 0,10-1 1 0 0,-10 2-100 0 0,-1-1 0 0 0,0 0 0 0 0,0 0 0 0 0,1 0 0 0 0,7-4 0 0 0,16-4 232 0 0,-16 6-345 0 0,0-2-1 0 0,0 0 1 0 0,0-1 0 0 0,-1 0-1 0 0,17-11 1 0 0,18-7-4029 0 0,-32 15-3147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16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 16783 0 0,'0'0'6559'0'0,"-1"2"-6023"0"0,-9 44 512 0 0,-51 169 138 0 0,28-91-1117 0 0,17-78-58 0 0,9-29-11 0 0,-6 27-1 0 0,7-17-281 0 0,-8 43-131 0 0,13-61-336 0 0,1-1 0 0 0,-1 0 0 0 0,1 1 0 0 0,1-1 0 0 0,0 0 0 0 0,2 11 0 0 0,-2-9-1449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2:16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41 6912 0 0,'0'0'12479'0'0,"-2"3"-11585"0"0,-2 3-667 0 0,1 0 1 0 0,1 1 0 0 0,-1-1 0 0 0,1 1-1 0 0,0 0 1 0 0,1-1 0 0 0,-2 12-1 0 0,-3 11-227 0 0,4-16 50 0 0,0 1 0 0 0,0-1 0 0 0,1 0 1 0 0,1 1-1 0 0,0-1 0 0 0,4 27 0 0 0,-1-21-18 0 0,1-1 0 0 0,1 0 1 0 0,1 0-1 0 0,12 27 0 0 0,-17-42-20 0 0,0-1 1 0 0,0 1-1 0 0,1 0 0 0 0,-1-1 1 0 0,1 1-1 0 0,0 0 0 0 0,0-1 1 0 0,0 0-1 0 0,0 1 0 0 0,0-1 1 0 0,0 0-1 0 0,1 0 0 0 0,-1 0 0 0 0,1-1 1 0 0,-1 1-1 0 0,1-1 0 0 0,0 1 1 0 0,0-1-1 0 0,0 0 0 0 0,-1 0 1 0 0,1 0-1 0 0,0 0 0 0 0,0-1 1 0 0,0 1-1 0 0,0-1 0 0 0,1 1 1 0 0,-1-1-1 0 0,5-1 0 0 0,-2 0 35 0 0,-1 0 0 0 0,1 0 0 0 0,-1-1-1 0 0,0 0 1 0 0,1 0 0 0 0,-1 0 0 0 0,0 0-1 0 0,0-1 1 0 0,0 0 0 0 0,-1 0 0 0 0,1-1 0 0 0,5-4-1 0 0,19-20 259 0 0,-20 20-193 0 0,0 0 0 0 0,0-1-1 0 0,8-12 1 0 0,46-77 760 0 0,-60 91-776 0 0,0 1 0 0 0,-1-1 0 0 0,1 0 0 0 0,-2 1 0 0 0,1-1 0 0 0,-1 0 0 0 0,0 0 0 0 0,0 0 0 0 0,-1-1 0 0 0,0 1 0 0 0,0 0 0 0 0,0 0 0 0 0,-1 0 0 0 0,0 0 0 0 0,-1 0 0 0 0,0 0 0 0 0,-3-9 0 0 0,3 12-52 0 0,0 0 1 0 0,0 0-1 0 0,0 0 0 0 0,-1 0 0 0 0,1 1 1 0 0,-1-1-1 0 0,0 1 0 0 0,0 0 0 0 0,0 0 0 0 0,-1 0 1 0 0,-5-4-1 0 0,2 2-1 0 0,0 1 1 0 0,0-1 0 0 0,0 2-1 0 0,-1-1 1 0 0,-13-4-1 0 0,13 7-68 0 0,0-1-1 0 0,0 1 0 0 0,1 1 1 0 0,-1-1-1 0 0,0 1 1 0 0,0 1-1 0 0,0-1 0 0 0,0 2 1 0 0,-14 2-1 0 0,-5 4-506 0 0,-35 15-1 0 0,51-18 47 0 0,1 0 1 0 0,0 1-1 0 0,0 1 0 0 0,1-1 1 0 0,-14 14-1 0 0,-11 7-2789 0 0,2-5-4270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00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5064 0 0,'0'2'9422'0'0,"-5"22"-6440"0"0,4-19-2598 0 0,0 0 1 0 0,0 1-1 0 0,-1 9 0 0 0,2-14-380 0 0,-5 142 1106 0 0,3-108-989 0 0,2-24-70 0 0,0 0-1 0 0,-5 19 0 0 0,2-12 3 0 0,1 1-1 0 0,1-1 0 0 0,0 23 1 0 0,-1 18 73 0 0,1 4-521 0 0,2-40-756 0 0,-1-21-653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01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98 4144 0 0,'0'0'319'0'0,"6"-5"-198"0"0,5-14 1906 0 0,-11 16-1578 0 0,1 1-1 0 0,0 0 1 0 0,0 0 0 0 0,0-1 0 0 0,0 1 0 0 0,1 0 0 0 0,-1 0 0 0 0,1 0 0 0 0,-1 0 0 0 0,1 1 0 0 0,0-1 0 0 0,-1 0 0 0 0,3-1 0 0 0,49-30 4701 0 0,-50 32-4952 0 0,0 0 0 0 0,0-1 0 0 0,0 1 1 0 0,0 0-1 0 0,0 1 0 0 0,1-1 0 0 0,-1 0 0 0 0,0 1 0 0 0,7 0 0 0 0,3-1 304 0 0,-8 0-361 0 0,0 1-1 0 0,1 0 1 0 0,-1 0 0 0 0,0 0 0 0 0,0 1 0 0 0,0-1-1 0 0,0 1 1 0 0,0 1 0 0 0,0-1 0 0 0,7 3 0 0 0,2 3 69 0 0,-1 0 1 0 0,15 10-1 0 0,-23-14-177 0 0,-1 1-18 0 0,1 0-1 0 0,-1 0 1 0 0,0 1 0 0 0,0 0-1 0 0,0 0 1 0 0,0 0 0 0 0,-1 0-1 0 0,0 0 1 0 0,0 0 0 0 0,0 1-1 0 0,-1 0 1 0 0,0-1 0 0 0,0 1-1 0 0,2 12 1 0 0,-3-14-7 0 0,-1-1-1 0 0,0 1 1 0 0,0-1 0 0 0,0 1 0 0 0,-1 0-1 0 0,1-1 1 0 0,-1 1 0 0 0,0-1-1 0 0,0 1 1 0 0,-2 4 0 0 0,-19 36 40 0 0,9-21-4 0 0,9-16-48 0 0,0-1 0 0 0,0-1 1 0 0,-1 1-1 0 0,1 0 0 0 0,-10 7 0 0 0,2 0-63 0 0,0-2-54 0 0,0-1 1 0 0,-1 0 0 0 0,-1-1 0 0 0,1 0 0 0 0,-27 11-1 0 0,37-18 76 0 0,0-1-1 0 0,0 0 1 0 0,0 0-1 0 0,0-1 0 0 0,0 1 1 0 0,-3 0-1 0 0,3-1 1 0 0,1 0-1 0 0,0 1 1 0 0,0-1-1 0 0,0 1 1 0 0,-1-1 0 0 0,1 1-1 0 0,0 0 1 0 0,0 0-1 0 0,-2 1 1 0 0,3-1-259 0 0,1-11-3505 0 0,0-3 2320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3:32.4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84 134 13360 0 0,'0'0'1026'0'0,"-2"0"-668"0"0,-2 1 598 0 0,-1 0 0 0 0,1 0 0 0 0,0 0 0 0 0,1 0 1 0 0,-1 1-1 0 0,0-1 0 0 0,0 1 0 0 0,1 0 0 0 0,-7 5 1 0 0,-5 2-377 0 0,13-8-495 0 0,1 1 0 0 0,0-1 0 0 0,0 0 0 0 0,1 1 0 0 0,-1-1 0 0 0,0 1 0 0 0,0-1 1 0 0,1 1-1 0 0,-1-1 0 0 0,1 1 0 0 0,-1-1 0 0 0,1 1 0 0 0,-1 2 0 0 0,1-3 1 0 0,-4 22 7 0 0,1-1 0 0 0,1 0-1 0 0,0 1 1 0 0,2 0 0 0 0,5 41-1 0 0,-2-47-92 0 0,7 23 0 0 0,-6-28 0 0 0,-2-5 0 0 0,1 0 0 0 0,1 0 0 0 0,0 0 0 0 0,0 0 0 0 0,0-1 0 0 0,9 11 0 0 0,3 4 0 0 0,-12-16-2 0 0,0 0 0 0 0,0-1 0 0 0,0 0 0 0 0,1 0 0 0 0,-1 0-1 0 0,1-1 1 0 0,0 1 0 0 0,0-1 0 0 0,0 0 0 0 0,1 0 0 0 0,-1-1 0 0 0,1 0-1 0 0,-1 0 1 0 0,7 2 0 0 0,-4-2-1 0 0,0-1 0 0 0,0 1 0 0 0,1-2-1 0 0,-1 1 1 0 0,0-1 0 0 0,0 0 0 0 0,1 0 0 0 0,-1-1-1 0 0,12-3 1 0 0,-9 1 44 0 0,-1-1 0 0 0,0 0 0 0 0,-1-1 0 0 0,1 1 0 0 0,-1-2 0 0 0,0 0-1 0 0,0 0 1 0 0,9-9 0 0 0,-8 7 100 0 0,0-2 0 0 0,-1 1 0 0 0,0-1 0 0 0,-1-1 0 0 0,0 1 0 0 0,-1-2 0 0 0,0 1 0 0 0,-1-1-1 0 0,0 1 1 0 0,0-2 0 0 0,-2 1 0 0 0,6-20 0 0 0,-8 23-54 0 0,3-15 306 0 0,-1-1 0 0 0,1-40 1 0 0,-5 51-360 0 0,-1 0 1 0 0,0 0-1 0 0,-1 0 0 0 0,-1 0 1 0 0,0 1-1 0 0,-6-15 0 0 0,7 22-23 0 0,0 0 0 0 0,-1 0 0 0 0,1 1 0 0 0,-2-1-1 0 0,1 1 1 0 0,-1-1 0 0 0,1 1 0 0 0,-1 0 0 0 0,-1 1-1 0 0,1-1 1 0 0,-1 1 0 0 0,0 0 0 0 0,0 0 0 0 0,0 0-1 0 0,-10-5 1 0 0,2 3-87 0 0,0 0 1 0 0,0 2-1 0 0,0 0 0 0 0,0 0 1 0 0,-17-2-1 0 0,23 5 33 0 0,0 1 1 0 0,0-1-1 0 0,0 1 1 0 0,0 1-1 0 0,0-1 0 0 0,0 1 1 0 0,0 1-1 0 0,0-1 1 0 0,0 1-1 0 0,0 0 0 0 0,1 1 1 0 0,-8 3-1 0 0,-4 3-226 0 0,12-7 94 0 0,0 1 1 0 0,-1 0-1 0 0,2 1 1 0 0,-1 0-1 0 0,0 0 1 0 0,1 0-1 0 0,0 0 1 0 0,-6 7-1 0 0,3-1-849 0 0,1 0 0 0 0,0 1 0 0 0,-9 17 0 0 0,2 0-880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01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 2760 0 0,'0'0'17587'0'0,"-2"0"-16627"0"0,-1 0-742 0 0,0 0-1 0 0,-1 1 0 0 0,1-1 0 0 0,0 1 0 0 0,0 0 0 0 0,0 0 1 0 0,-5 2-1 0 0,4-1 24 0 0,2-1-154 0 0,0 1 1 0 0,0-1-1 0 0,0 1 0 0 0,1 0 1 0 0,-1 0-1 0 0,0 0 0 0 0,1 0 1 0 0,-1 0-1 0 0,1 1 0 0 0,-1-1 1 0 0,1 0-1 0 0,0 1 0 0 0,-1 3 1 0 0,-4 6 45 0 0,-7 14 66 0 0,2 0-1 0 0,1 0 1 0 0,-11 43 0 0 0,15-49-125 0 0,-3 9 13 0 0,2-1 0 0 0,2 1 0 0 0,0-1 0 0 0,0 37 0 0 0,4-31-84 0 0,3 59 9 0 0,-1-81-39 0 0,1 0 0 0 0,0-1 0 0 0,1 0-1 0 0,0 1 1 0 0,8 18 0 0 0,-7-22-125 0 0,1 1 0 0 0,0-1 0 0 0,0-1 0 0 0,1 1 0 0 0,0-1 0 0 0,8 8 0 0 0,6 3-811 0 0,-4-7-41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01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10592 0 0,'0'0'9838'0'0,"2"0"-9251"0"0,49 5 1061 0 0,-38-3-1658 0 0,1-1-1 0 0,-1 0 1 0 0,24-1-1 0 0,-5-8-1469 0 0,-16 7-56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02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5528 0 0,'0'0'8905'0'0,"3"8"-7294"0"0,2 9 712 0 0,-3-13-2040 0 0,-1 0-1 0 0,0-1 1 0 0,0 1-1 0 0,0 0 1 0 0,0 0-1 0 0,-1 4 1 0 0,10 132 2587 0 0,-9-129-2686 0 0,0 1-1 0 0,3 14 0 0 0,2 12 147 0 0,-3-13-296 0 0,9 43 0 0 0,-9-57-292 0 0,0 1 1 0 0,1-1-1 0 0,1 0 1 0 0,0 0-1 0 0,11 17 1 0 0,-6-11-2650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02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12728 0 0,'0'0'1149'0'0,"2"0"-945"0"0,4 1 172 0 0,0 0-1 0 0,0 0 1 0 0,0 0 0 0 0,-1 1-1 0 0,1 0 1 0 0,0 0 0 0 0,-1 1-1 0 0,1-1 1 0 0,-1 1 0 0 0,0 0-1 0 0,1 1 1 0 0,7 7 0 0 0,-1-1 283 0 0,0 1 0 0 0,-1 0 1 0 0,18 25-1 0 0,-18-20-248 0 0,-1 2 0 0 0,-1-1 0 0 0,11 32 0 0 0,-7-17-59 0 0,13 49 405 0 0,-18-59-657 0 0,-2 0 0 0 0,-1 0 0 0 0,0 1 0 0 0,-2-1 0 0 0,0 1 0 0 0,-1 29 0 0 0,-4-14-64 0 0,-2 0 0 0 0,-1 0 0 0 0,-17 59 0 0 0,-7-14-84 0 0,17-51-318 0 0,7-22-541 0 0,0 0 0 0 0,0 0 1 0 0,-9 12-1 0 0,6-11-2988 0 0,-2 1-3536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03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21 12440 0 0,'0'0'3621'0'0,"2"-1"-2361"0"0,1 0-766 0 0,0-1 0 0 0,1 1 0 0 0,-1 0 0 0 0,1 0 0 0 0,-1 0 0 0 0,6 0 0 0 0,12-4 549 0 0,-14 3-917 0 0,0 1 0 0 0,1-1 0 0 0,-1 1 0 0 0,0 1 0 0 0,1-1 0 0 0,13 2 0 0 0,15 0-84 0 0,-33-1-188 0 0,-1 0-10 0 0,1 0 1 0 0,-1 0-1 0 0,0 0 1 0 0,0 0-1 0 0,0 1 0 0 0,0-1 1 0 0,0 1-1 0 0,1 0 0 0 0,-1-1 1 0 0,0 1-1 0 0,3 2 1 0 0,8 2-4952 0 0,4-4-1623 0 0</inkml:trace>
  <inkml:trace contextRef="#ctx0" brushRef="#br0" timeOffset="1">0 263 1840 0 0,'2'0'4074'0'0,"21"-4"5185"0"0,1-5-4117 0 0,6-2-3278 0 0,8-2-960 0 0,-22 7-434 0 0,29-6 0 0 0,-32 9-829 0 0,27-5-5879 0 0,-9-1-1244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03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16152 0 0,'0'0'1231'0'0,"1"-2"-841"0"0,1-6-252 0 0,3-3 250 0 0,-1 8-112 0 0,-2 3-34 0 0,8-13 1294 0 0,-10 12-1410 0 0,1-1 0 0 0,0 1 0 0 0,-1 0 0 0 0,1 0 0 0 0,0-1 1 0 0,0 1-1 0 0,0 0 0 0 0,0 0 0 0 0,0 0 0 0 0,0 0 0 0 0,0 0 0 0 0,0 1 0 0 0,0-1 0 0 0,1 0 0 0 0,-1 0 1 0 0,3 0-1 0 0,2-1 133 0 0,0 0 27 0 0,0 0 0 0 0,0 1 0 0 0,11-2 0 0 0,-15 3-196 0 0,1 0 1 0 0,-1 0 0 0 0,1 0 0 0 0,0 1-1 0 0,-1-1 1 0 0,1 1 0 0 0,-1-1 0 0 0,1 1-1 0 0,-1 0 1 0 0,0 0 0 0 0,1 0 0 0 0,3 3-1 0 0,2 2 86 0 0,0 0-1 0 0,0 0 1 0 0,-1 1-1 0 0,0 0 1 0 0,12 16 0 0 0,-16-17-209 0 0,0 1 1 0 0,0-1 0 0 0,-1 1 0 0 0,1-1 0 0 0,-1 1 0 0 0,-1 0 0 0 0,1 0 0 0 0,-1 0 0 0 0,0 0-1 0 0,-1 0 1 0 0,0 9 0 0 0,0-7-107 0 0,-1 0 1 0 0,0 0-1 0 0,0 0 0 0 0,-1 1 0 0 0,0-2 1 0 0,0 1-1 0 0,-1 0 0 0 0,-1 0 0 0 0,1-1 1 0 0,-1 0-1 0 0,-1 1 0 0 0,1-1 0 0 0,-10 11 1 0 0,9-11-95 0 0,-3 5-362 0 0,7-12 577 0 0,1-1-1 0 0,0 0 0 0 0,-1 1 1 0 0,1-1-1 0 0,-1 0 0 0 0,1 1 1 0 0,-1-1-1 0 0,1 0 0 0 0,-1 0 1 0 0,1 0-1 0 0,-1 1 0 0 0,1-1 0 0 0,-1 0 1 0 0,1 0-1 0 0,-1 0 0 0 0,1 0 1 0 0,-1 0-1 0 0,1 0 0 0 0,-1 0 1 0 0,1 0-1 0 0,-1 0 0 0 0,1 0 0 0 0,-1 0 1 0 0,1 0-1 0 0,-1-1 0 0 0,0 1 1 0 0,-6-4-4 0 0,0 0 0 0 0,0 0 0 0 0,0-1 0 0 0,1 0 0 0 0,-1 0 0 0 0,1-1 0 0 0,1 1 0 0 0,-1-1 0 0 0,1-1 0 0 0,0 1 0 0 0,0-1 0 0 0,1 0 0 0 0,0 0 0 0 0,-3-8 0 0 0,6 14 44 0 0,0 0-1 0 0,1 0 1 0 0,-1-1-1 0 0,0 1 1 0 0,0 0-1 0 0,1 0 1 0 0,-1 0-1 0 0,0 0 1 0 0,0 0-1 0 0,-2-1 1 0 0,1-1 541 0 0,11 2-266 0 0,-6 0-306 0 0,1 1 25 0 0,0 0-1 0 0,0 0 0 0 0,0 1 1 0 0,0-1-1 0 0,0 1 1 0 0,0 0-1 0 0,0 0 0 0 0,0 0 1 0 0,0 1-1 0 0,-1 0 1 0 0,1-1-1 0 0,0 1 0 0 0,5 4 1 0 0,21 9 32 0 0,69 27-123 0 0,-17-6-1508 0 0,-65-31 913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03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 12440 0 0,'-9'0'11318'0'0,"1"5"-10951"0"0,5-4 2 0 0,0 3-246 0 0,1-1 1 0 0,-1 1-1 0 0,1-1 1 0 0,0 1-1 0 0,0 0 1 0 0,1 0-1 0 0,-1 0 0 0 0,1 0 1 0 0,0 0-1 0 0,0 0 1 0 0,-1 8-1 0 0,-4 13 28 0 0,0-5-132 0 0,0-1 0 0 0,2 1 0 0 0,0 0-1 0 0,1 0 1 0 0,0 24 0 0 0,0-3 8 0 0,2-30-9 0 0,0 0 1 0 0,1 20 0 0 0,1-22-6 0 0,0 10-87 0 0,1 0 0 0 0,0-1 0 0 0,2 1 0 0 0,0-1 0 0 0,1 0 0 0 0,12 31 0 0 0,-9-34-245 0 0,-2-1-14 0 0,14 20 0 0 0,-17-30-263 0 0,0 1 0 0 0,0-2-1 0 0,1 1 1 0 0,-1 0 0 0 0,1-1 0 0 0,0 1 0 0 0,0-1-1 0 0,9 5 1 0 0,1-3-6654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04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0 200 16471 0 0,'0'0'1936'0'0,"2"0"-1173"0"0,19-1 2038 0 0,23-5 1 0 0,-41 6-2724 0 0,1 0 1 0 0,-1 0-1 0 0,1 0 1 0 0,-1 0 0 0 0,0 1-1 0 0,1-1 1 0 0,4 2 0 0 0,-5-1-54 0 0,0 0 0 0 0,1 0 1 0 0,-1-1-1 0 0,1 1 0 0 0,-1-1 1 0 0,1 0-1 0 0,4 0 1 0 0,1-1-141 0 0,0 0 1 0 0,18 2 0 0 0,2 0-2510 0 0,-15-1 1073 0 0</inkml:trace>
  <inkml:trace contextRef="#ctx0" brushRef="#br0" timeOffset="1">372 1 6912 0 0,'1'0'10946'0'0,"2"5"-9011"0"0,0-2-1532 0 0,-1 1 0 0 0,0 0 0 0 0,0 0 0 0 0,0 0 0 0 0,-1 1 0 0 0,0-1 0 0 0,0 0 1 0 0,0 1-1 0 0,1 6 0 0 0,-1 44 152 0 0,-1-33-428 0 0,3 70 112 0 0,-1-79-538 0 0,0 1 0 0 0,0-1-1 0 0,1 0 1 0 0,10 24 0 0 0,-12-34-298 0 0,1 0 0 0 0,-1 0 1 0 0,1-1-1 0 0,0 1 0 0 0,4 4 1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04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16439 0 0,'0'0'1651'0'0,"2"0"-1510"0"0,1 0-74 0 0,-1 1-1 0 0,1 0 0 0 0,0 0 0 0 0,-1 0 1 0 0,1 1-1 0 0,-1-1 0 0 0,1 0 0 0 0,-1 1 1 0 0,0 0-1 0 0,0-1 0 0 0,1 1 0 0 0,-1 0 1 0 0,1 2-1 0 0,28 31 2761 0 0,-11-5-1303 0 0,24 48 1 0 0,-31-54-1209 0 0,-8-12-163 0 0,0-1-1 0 0,3 14 0 0 0,1 0-26 0 0,-5-8-87 0 0,0 0 0 0 0,0 0 0 0 0,-2 0 0 0 0,0 0 0 0 0,-1 0 0 0 0,-2 20 0 0 0,1-36-39 0 0,0 18-66 0 0,-2-1-1 0 0,0 1 1 0 0,-1-1 0 0 0,-1 0-1 0 0,-7 20 1 0 0,-2-3-326 0 0,-25 51 0 0 0,35-81 9 0 0,1-1 0 0 0,-1 1-1 0 0,0-1 1 0 0,0 0 0 0 0,-1 0 0 0 0,-3 4 0 0 0,-5 5-1193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0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 15808 0 0,'2'-2'726'0'0,"2"-2"-525"0"0,0 1 0 0 0,-1-1 0 0 0,0-1 0 0 0,3-3 0 0 0,-4 5 4 0 0,0 0 1 0 0,0 0-1 0 0,0 0 1 0 0,1 0 0 0 0,-1 0-1 0 0,1 1 1 0 0,-1-1 0 0 0,1 1-1 0 0,0 0 1 0 0,0 0-1 0 0,5-3 1 0 0,2 1 1024 0 0,-1 0 0 0 0,1 0 0 0 0,10-8 0 0 0,-17 11-1093 0 0,0 0 0 0 0,0 0 0 0 0,0 0 0 0 0,0 0 0 0 0,0 1 0 0 0,0 0 0 0 0,0-1 0 0 0,1 1 0 0 0,4 0 0 0 0,-4 1-19 0 0,-2-1 30 0 0,-2 0-389 0 0,0 0 248 0 0,1 0-1 0 0,-1 0 0 0 0,1 0 0 0 0,-1 0 0 0 0,1 0 0 0 0,-1 0 0 0 0,1 0 1 0 0,-1 0-1 0 0,0 1 0 0 0,1-1 0 0 0,-1 0 0 0 0,1 0 0 0 0,-1 1 1 0 0,0-1-1 0 0,1 0 0 0 0,-1 0 0 0 0,0 1 0 0 0,1-1 0 0 0,-1 0 1 0 0,0 1-1 0 0,1-1 0 0 0,-1 1 0 0 0,0-1 0 0 0,0 0 0 0 0,0 1 1 0 0,1-1-1 0 0,-1 1 0 0 0,0-1 0 0 0,0 0 0 0 0,0 1 0 0 0,0-1 1 0 0,0 1-1 0 0,0-1 0 0 0,0 1 0 0 0,0-1 0 0 0,0 1 0 0 0,0-1 1 0 0,0 1-1 0 0,0-1 0 0 0,0 1 0 0 0,-7 25-1615 0 0,4-11 122 0 0,3-13 968 0 0,1 0-1 0 0,0 3 213 0 0,1 1-1 0 0,0-1 1 0 0,-1 0 0 0 0,0 0-1 0 0,-1 1 1 0 0,1 5-1 0 0,-1-10 285 0 0,1 0 1 0 0,-1 0-1 0 0,0 0 0 0 0,1-1 0 0 0,-1 1 0 0 0,0 0 0 0 0,1 0 0 0 0,-1 0 0 0 0,1 0 0 0 0,-1-1 0 0 0,1 1 0 0 0,0 0 0 0 0,-1-1 0 0 0,1 1 0 0 0,1 1 0 0 0,0-1-32 0 0,7 16-193 0 0,-8-16 239 0 0,0 1 0 0 0,0-1 0 0 0,0 1 0 0 0,0-1 0 0 0,0 1 0 0 0,0-1 0 0 0,0 0 0 0 0,0 1 0 0 0,3 1 0 0 0,-2-1 8 0 0,1 1-1 0 0,-1-1 1 0 0,0 1 0 0 0,0 0-1 0 0,3 4 1 0 0,10 12 180 0 0,6 10 2485 0 0,-21-28-2612 0 0,1-1-1 0 0,-1 1 1 0 0,0-1 0 0 0,1 1 0 0 0,-1-1-1 0 0,0 1 1 0 0,1 0 0 0 0,-1-1-1 0 0,0 1 1 0 0,1-1 0 0 0,-1 1-1 0 0,0 0 1 0 0,0-1 0 0 0,0 1 0 0 0,0 0-1 0 0,0-1 1 0 0,0 1 0 0 0,0 0-1 0 0,0-1 1 0 0,0 1 0 0 0,0 0 0 0 0,0-1-1 0 0,0 1 1 0 0,0 0 0 0 0,0-1-1 0 0,-1 1 1 0 0,1 0 0 0 0,0-1 0 0 0,0 1-1 0 0,-1-1 1 0 0,1 1 0 0 0,0 0-1 0 0,-1-1 1 0 0,0 1 0 0 0,-1 1 55 0 0,-1 0 1 0 0,1 0 0 0 0,-1 0 0 0 0,1-1-1 0 0,-1 1 1 0 0,-3 1 0 0 0,-4 1-51 0 0,-3 4-66 0 0,-1-1 0 0 0,0-1 0 0 0,-1-1 0 0 0,-19 6 0 0 0,-1-6-2191 0 0,17 0 893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35.9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 11056 0 0,'0'0'1001'0'0,"2"0"-609"0"0,54-4 7749 0 0,-53 4-7441 0 0,10 1-376 0 0,0 0 1 0 0,0 1-1 0 0,0 1 0 0 0,0 0 1 0 0,-1 1-1 0 0,1 0 0 0 0,-1 1 0 0 0,0 0 1 0 0,0 1-1 0 0,0 0 0 0 0,-1 1 1 0 0,20 16-1 0 0,-11-9-297 0 0,-15-10 24 0 0,0-1 0 0 0,0 1-1 0 0,0 0 1 0 0,0 0 0 0 0,-1 0 0 0 0,1 1 0 0 0,-1-1 0 0 0,-1 1 0 0 0,1 0-1 0 0,0 1 1 0 0,2 6 0 0 0,2 6 124 0 0,-4-11-145 0 0,0 1 0 0 0,-1 0 0 0 0,-1 0-1 0 0,1 0 1 0 0,-1 0 0 0 0,0 0 0 0 0,-1 0 0 0 0,1 9 0 0 0,-2-4 2 0 0,-1 0 0 0 0,-1 0 1 0 0,0-1-1 0 0,0 1 0 0 0,-1-1 0 0 0,-1 0 0 0 0,0 0 0 0 0,-1 0 0 0 0,-10 20 1 0 0,7-18-17 0 0,-1-1 1 0 0,0 0 0 0 0,-1 0 0 0 0,-1-1 0 0 0,-19 19 0 0 0,20-22-19 0 0,0-1 0 0 0,0-1 0 0 0,0 0 0 0 0,-1 0 0 0 0,0-1 0 0 0,-1 0 0 0 0,-19 7 0 0 0,9-4-2809 0 0,22-19 943 0 0,0-3 395 0 0,0 0-50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05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2304 0 0,'2'0'11242'0'0,"30"-5"-4139"0"0,-25 4-6722 0 0,1 1 0 0 0,-1-2 0 0 0,0 1 0 0 0,1-1 0 0 0,-1 0 1 0 0,9-4-1 0 0,-9 2-221 0 0,1 2 0 0 0,-1-1 0 0 0,1 1 0 0 0,0 0 1 0 0,0 0-1 0 0,0 1 0 0 0,9 0 0 0 0,23-5-273 0 0,7-2-1739 0 0,-20 2 706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06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194 163 18143 0 0,'-1'-2'828'0'0,"0"0"-722"0"0,0-1 0 0 0,0 1 0 0 0,1-1 0 0 0,-1 1 0 0 0,1-1-1 0 0,-1 1 1 0 0,1-1 0 0 0,0 0 0 0 0,0 1 0 0 0,0-5-1 0 0,0 3-84 0 0,0 0-1 0 0,0 0 1 0 0,0 0-1 0 0,-1 0 0 0 0,1 0 1 0 0,-3-5-1 0 0,2 4 388 0 0,-1 0-1 0 0,0 0 1 0 0,0 1 0 0 0,-1-1-1 0 0,1 1 1 0 0,-1-1-1 0 0,0 1 1 0 0,0 0 0 0 0,0 0-1 0 0,-5-4 1 0 0,-7-6 875 0 0,14 12-1204 0 0,-1 1 0 0 0,1-1-1 0 0,0 1 1 0 0,0-1 0 0 0,-1 1 0 0 0,1 0-1 0 0,-1 0 1 0 0,1 0 0 0 0,-1 0-1 0 0,0 0 1 0 0,1 0 0 0 0,-1 0-1 0 0,0 0 1 0 0,0 1 0 0 0,-2-2-1 0 0,2 2-39 0 0,0 0 0 0 0,0 0-1 0 0,0 0 1 0 0,-1 0 0 0 0,1 0-1 0 0,0 0 1 0 0,0 0-1 0 0,0 1 1 0 0,0-1 0 0 0,0 1-1 0 0,0-1 1 0 0,0 1 0 0 0,0 0-1 0 0,0 0 1 0 0,-3 1-1 0 0,1 2-78 0 0,-1 0 0 0 0,1-1 0 0 0,0 2 0 0 0,-5 5 0 0 0,-3 3-235 0 0,9-8 208 0 0,-1 0 0 0 0,1 0 0 0 0,0 1 0 0 0,0-1 0 0 0,0 1 0 0 0,1-1 1 0 0,0 1-1 0 0,0 0 0 0 0,0 0 0 0 0,-1 11 0 0 0,0 4-373 0 0,0 39 0 0 0,3-52 340 0 0,0-1 0 0 0,0 0 0 0 0,1 1 0 0 0,0-1 0 0 0,0 0 0 0 0,1 0 0 0 0,0 0 0 0 0,0 0 0 0 0,0 0 0 0 0,1 0 0 0 0,4 8 0 0 0,-2-9 60 0 0,-4-5-11 0 0,-1 1 0 0 0,2 0 1 0 0,-1-1-1 0 0,0 1 0 0 0,0-1 1 0 0,0 0-1 0 0,1 1 0 0 0,-1-1 1 0 0,0 0-1 0 0,1 0 1 0 0,0 0-1 0 0,-1 0 0 0 0,1 0 1 0 0,-1 0-1 0 0,1 0 0 0 0,0 0 1 0 0,0-1-1 0 0,-1 1 1 0 0,1-1-1 0 0,3 1 0 0 0,-4-1 43 0 0,1 1-1 0 0,0-1 0 0 0,1 1-1 0 0,-1-1 1 0 0,1 0 0 0 0,-1 0-1 0 0,0 0 1 0 0,1 0 0 0 0,-1 0-1 0 0,1 0 1 0 0,-1-1 0 0 0,0 1-1 0 0,1-1 1 0 0,-1 0 0 0 0,0 1-1 0 0,1-1 1 0 0,-1 0 0 0 0,3-3-1 0 0,12-6 88 0 0,-13 8-76 0 0,0-1 1 0 0,0 0-1 0 0,0 1 0 0 0,0-2 0 0 0,6-5 0 0 0,-2-1 126 0 0,0 0 0 0 0,-1-1 0 0 0,8-13 0 0 0,10-16 23 0 0,-24 38-156 0 0,0 0 0 0 0,0 1 0 0 0,0-1 0 0 0,0 0 0 0 0,0 1 1 0 0,0-1-1 0 0,0 0 0 0 0,-1 0 0 0 0,1 0 0 0 0,-1 1 1 0 0,1-1-1 0 0,-1-4 0 0 0,0 5 193 0 0,1 1-186 0 0,0 0 0 0 0,-1 0 1 0 0,1 0-1 0 0,0 1 0 0 0,-1-1 1 0 0,1 0-1 0 0,0 1 0 0 0,-1-1 0 0 0,1 0 1 0 0,-1 1-1 0 0,1-1 0 0 0,0 1 0 0 0,-1-1 1 0 0,1 1-1 0 0,-1-1 0 0 0,0 1 1 0 0,1-1-1 0 0,-1 1 0 0 0,1 0 0 0 0,-1-1 1 0 0,0 1-1 0 0,1 0 0 0 0,-1-1 0 0 0,0 1 1 0 0,0 0-1 0 0,1-1 0 0 0,-1 1 1 0 0,0 0-1 0 0,0-1 0 0 0,0 2 0 0 0,2 23 1 0 0,-2-25 0 0 0,6 102 50 0 0,-1-9-53 0 0,-5-78 1 0 0,0 0-1 0 0,-1 1 0 0 0,-4 16 1 0 0,0 24-19 0 0,4-22-35 0 0,1-19-152 0 0,-1-1 0 0 0,2 1 0 0 0,0 0 0 0 0,1-1-1 0 0,6 26 1 0 0,-7-22-911 0 0</inkml:trace>
  <inkml:trace contextRef="#ctx0" brushRef="#br0" timeOffset="1">619 0 19839 0 0,'0'0'1991'0'0,"-1"2"-1824"0"0,-1 0-93 0 0,1 0 0 0 0,-1 0-1 0 0,0 0 1 0 0,0 0 0 0 0,0 0 0 0 0,-4 3 0 0 0,5-4 7 0 0,-1 0 0 0 0,1 0 1 0 0,-1 0-1 0 0,1 0 0 0 0,0 1 0 0 0,0-1 0 0 0,-1 0 0 0 0,1 1 0 0 0,0-1 0 0 0,0 1 1 0 0,0-1-1 0 0,1 1 0 0 0,-1 0 0 0 0,0-1 0 0 0,0 1 0 0 0,1 0 0 0 0,-1 0 0 0 0,1-1 0 0 0,-1 4 1 0 0,1 1 43 0 0,-2-1 0 0 0,1 0 1 0 0,0 0-1 0 0,-1-1 1 0 0,0 1-1 0 0,0 0 1 0 0,-3 4-1 0 0,2-2-43 0 0,0 0 0 0 0,0 0-1 0 0,-2 8 1 0 0,-6 49 327 0 0,5-26-292 0 0,4-21-103 0 0,0 0 1 0 0,1 0-1 0 0,1 0 1 0 0,0 0-1 0 0,1 0 1 0 0,1 0-1 0 0,1 0 1 0 0,0 0 0 0 0,2 0-1 0 0,-1-1 1 0 0,15 31-1 0 0,-6-5-71 0 0,-11-32-18 0 0,1 1 0 0 0,6 14 1 0 0,-7-22-21 0 0,0 0 1 0 0,-1 1 0 0 0,1-1 0 0 0,0 0 0 0 0,1 0-1 0 0,-1-1 1 0 0,0 1 0 0 0,1 0 0 0 0,0-1 0 0 0,-1 0-1 0 0,6 4 1 0 0,1-1-299 0 0,3 3-1940 0 0,-5-3-2293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06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1 226 15264 0 0,'35'-5'696'0'0,"-28"4"-14"0"0,-4 1-439 0 0,53 0 1475 0 0,-53 0-792 0 0,2-1-52 0 0,9-1-421 0 0,-1 0 0 0 0,1 1 0 0 0,0 1 0 0 0,23 1-1 0 0,-35 0-588 0 0,10 2-2148 0 0,3-2 876 0 0</inkml:trace>
  <inkml:trace contextRef="#ctx0" brushRef="#br0" timeOffset="1">388 1 14744 0 0,'2'0'672'0'0,"7"2"-73"0"0,-7-1-439 0 0,0-1 1 0 0,1 1 0 0 0,-1 0 0 0 0,0-1 0 0 0,1 0 0 0 0,-1 1-1 0 0,1-1 1 0 0,3 0 0 0 0,-5 13 2392 0 0,-4 7-931 0 0,3-17-1482 0 0,-1 0 0 0 0,0 0-1 0 0,1-1 1 0 0,0 1 0 0 0,0 0 0 0 0,0 0 0 0 0,0 3-1 0 0,1 0 21 0 0,0 0-1 0 0,0-1 1 0 0,-1 1-1 0 0,0 0 1 0 0,0 0-1 0 0,-1 0 1 0 0,1-1 0 0 0,-3 7-1 0 0,1 1-8 0 0,1-4-43 0 0,1 1 0 0 0,0-1 0 0 0,1 12-1 0 0,1 18 198 0 0,-4-25-271 0 0,2-8-33 0 0,-1 0 0 0 0,1 1 0 0 0,0-1 0 0 0,0 0-1 0 0,0 1 1 0 0,1-1 0 0 0,3 10 0 0 0,-2-8-123 0 0,1 0-1 0 0,-1 1 0 0 0,2 12 1 0 0,-4-18-2 0 0,0-1 0 0 0,1 1 1 0 0,-1-1-1 0 0,1 1 1 0 0,0-1-1 0 0,0 1 0 0 0,0-1 1 0 0,0 1-1 0 0,0-1 1 0 0,3 3-1 0 0,10 13-6147 0 0,1-3-1047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07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17 160 9216 0 0,'-5'0'180'0'0,"-6"0"379"0"0,11 2-298 0 0,5 1-55 0 0,2 3 2016 0 0,-5-2-1652 0 0,26 20 2356 0 0,-22-20-2359 0 0,-1 0 1 0 0,0 1-1 0 0,1 0 1 0 0,-1 0-1 0 0,-1 0 0 0 0,1 1 1 0 0,4 6-1 0 0,15 22 1164 0 0,-19-28-1464 0 0,1 1-1 0 0,-2 0 1 0 0,1 0 0 0 0,-1 0 0 0 0,0 0 0 0 0,6 16 0 0 0,-6-11 106 0 0,2 1 0 0 0,7 14 0 0 0,-9-21-267 0 0,0 1 0 0 0,-1-1 1 0 0,0 1-1 0 0,0 0 0 0 0,-1 0 1 0 0,0 0-1 0 0,0 0 0 0 0,0 1 1 0 0,-1-1-1 0 0,0 0 0 0 0,0 14 1 0 0,-3-4 28 0 0,1-9-82 0 0,0-1 0 0 0,0 1 0 0 0,1-1 1 0 0,0 1-1 0 0,2 10 0 0 0,2-2 22 0 0,-2-11-44 0 0,-1 1 0 0 0,0-1 1 0 0,0 1-1 0 0,-1 0 0 0 0,1-1 0 0 0,-1 1 1 0 0,0-1-1 0 0,-2 12 0 0 0,0-9-11 0 0,-1 1-1 0 0,0-1 0 0 0,-5 12 1 0 0,-5 9-3 0 0,9-17-28 0 0,0 2 0 0 0,1-1 0 0 0,0 0 0 0 0,1 1 0 0 0,0-1 0 0 0,2 1 0 0 0,-1-1 1 0 0,1 1-1 0 0,1 0 0 0 0,5 23 0 0 0,-6-35-108 0 0,1-1 1 0 0,-1 1-1 0 0,1 0 0 0 0,-1 0 1 0 0,1 0-1 0 0,-1 0 1 0 0,0 0-1 0 0,0 0 0 0 0,0 0 1 0 0,0 0-1 0 0,-1 0 0 0 0,1 0 1 0 0,0-1-1 0 0,-1 1 1 0 0,0 0-1 0 0,1 0 0 0 0,-1 0 1 0 0,0 0-1 0 0,0-1 1 0 0,0 1-1 0 0,0 0 0 0 0,0-1 1 0 0,0 1-1 0 0,0-1 0 0 0,0 1 1 0 0,-1-1-1 0 0,-2 2 1 0 0,-4 7-5906 0 0</inkml:trace>
  <inkml:trace contextRef="#ctx0" brushRef="#br0" timeOffset="1">192 53 16328 0 0,'34'-11'745'0'0,"-27"9"-15"0"0,-5 1-695 0 0,0 1 0 0 0,1-1 0 0 0,-1 0 0 0 0,0 0 0 0 0,0 0-1 0 0,0 0 1 0 0,1 0 0 0 0,1-3 0 0 0,4 0 150 0 0,0 0 826 0 0,0 2 0 0 0,1-1 0 0 0,-1 1 0 0 0,10-2 0 0 0,18-4 891 0 0,-33 7-1251 0 0,0 2-66 0 0,8 3-237 0 0,-8-3 493 0 0,-2 8-597 0 0,0-8-239 0 0,-1-1 1 0 0,0 1 0 0 0,0 0-1 0 0,0 0 1 0 0,0-1 0 0 0,0 1-1 0 0,0 0 1 0 0,0 0 0 0 0,0 0-1 0 0,0-1 1 0 0,0 1 0 0 0,0 0-1 0 0,0 0 1 0 0,0-1 0 0 0,-1 1-1 0 0,1 0 1 0 0,0 0 0 0 0,-1-1-1 0 0,1 1 1 0 0,0 0-1 0 0,-1-1 1 0 0,0 2 0 0 0,-5 4-63 0 0,5-5 33 0 0,0 0 1 0 0,0-1-1 0 0,1 1 1 0 0,-1 0-1 0 0,0 0 1 0 0,0 0-1 0 0,1-1 1 0 0,-1 1-1 0 0,0 0 0 0 0,1 0 1 0 0,-1 0-1 0 0,1 0 1 0 0,0 0-1 0 0,-1 0 1 0 0,1 0-1 0 0,0 1 1 0 0,-1-1-1 0 0,1 0 1 0 0,0 0-1 0 0,0 0 1 0 0,0 0-1 0 0,0 0 0 0 0,0 0 1 0 0,0 0-1 0 0,0 0 1 0 0,0 1-1 0 0,1-1 1 0 0,-1 0-1 0 0,0 0 1 0 0,1 1-1 0 0,3 15-364 0 0,-4-15 355 0 0,1 0 0 0 0,-1 0 0 0 0,0 0-1 0 0,1 0 1 0 0,-1 0 0 0 0,1 0 0 0 0,0 0-1 0 0,-1 0 1 0 0,1-1 0 0 0,0 1 0 0 0,0 0-1 0 0,0-1 1 0 0,0 1 0 0 0,1 0-1 0 0,1 1 1 0 0,-1-1 50 0 0,6 5-271 0 0,0 0 0 0 0,1 0 0 0 0,0-1-1 0 0,0-1 1 0 0,12 7 0 0 0,-6-6 93 0 0,-10-4-80 0 0,-1 0 0 0 0,1 0 0 0 0,0 0 0 0 0,8 1 0 0 0,3-2-842 0 0,0 4-48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07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84 13360 0 0,'-10'0'1026'0'0,"8"0"-480"0"0,4-2 464 0 0,81-46 5542 0 0,-80 46-6456 0 0,0 1 0 0 0,0-1 1 0 0,1 1-1 0 0,-1 0 0 0 0,0 0 0 0 0,0 0 0 0 0,1 0 1 0 0,-1 1-1 0 0,1-1 0 0 0,-1 1 0 0 0,1 0 0 0 0,4 0 1 0 0,-2 0 57 0 0,-3 1-125 0 0,0-1-1 0 0,-1 0 1 0 0,1 0-1 0 0,0-1 1 0 0,0 1 0 0 0,0-1-1 0 0,-1 1 1 0 0,1-1-1 0 0,0 0 1 0 0,-1 0-1 0 0,1 0 1 0 0,4-2-1 0 0,11-6-724 0 0,-14 7 297 0 0,-1 1 0 0 0,1 0 0 0 0,0 1 0 0 0,-1-1 0 0 0,1 1 0 0 0,-1-1 0 0 0,5 1 0 0 0,10 0-7071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07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76 5984 0 0,'0'3'9786'0'0,"1"-2"-9541"0"0,-1 0-1 0 0,0 0 1 0 0,0 0 0 0 0,0 0-1 0 0,0 0 1 0 0,0 0 0 0 0,0 0-1 0 0,-1 0 1 0 0,1 0 0 0 0,0 0-1 0 0,0 0 1 0 0,-1 0 0 0 0,1 0-1 0 0,-1 0 1 0 0,1 0 0 0 0,-2 2-1 0 0,1-1-76 0 0,0-1-1 0 0,1 1 0 0 0,-1-1 0 0 0,0 1 1 0 0,1-1-1 0 0,-1 1 0 0 0,1 0 0 0 0,0-1 1 0 0,-1 4-1 0 0,1 8 639 0 0,-1 0 0 0 0,-4 18 1 0 0,3-14-578 0 0,1-1 1 0 0,0 1 0 0 0,3 24 0 0 0,0 6-149 0 0,-2-40-100 0 0,1 1 1 0 0,-1-1-1 0 0,1 1 1 0 0,1-1-1 0 0,0 0 1 0 0,0 0-1 0 0,5 14 1 0 0,-5-18-31 0 0,-1 0 0 0 0,0 0 0 0 0,0 1 0 0 0,0-1 1 0 0,-1 0-1 0 0,1 1 0 0 0,-1-1 0 0 0,0 1 1 0 0,0-1-1 0 0,0 1 0 0 0,-1 6 0 0 0,0-9-66 0 0,1 1 0 0 0,0 0 0 0 0,0-1 0 0 0,0 1 0 0 0,0-1-1 0 0,1 1 1 0 0,-1 0 0 0 0,0-1 0 0 0,1 1 0 0 0,-1-1 0 0 0,1 1 0 0 0,-1-1 0 0 0,1 1-1 0 0,0-1 1 0 0,0 1 0 0 0,-1-1 0 0 0,1 0 0 0 0,0 1 0 0 0,2 0 0 0 0,7 14-2095 0 0</inkml:trace>
  <inkml:trace contextRef="#ctx0" brushRef="#br0" timeOffset="1">555 1 19151 0 0,'-3'2'189'0'0,"2"-2"-93"0"0,1 1 0 0 0,-1-1 0 0 0,0 1 0 0 0,1-1 0 0 0,-1 1 0 0 0,0-1 0 0 0,0 0 0 0 0,1 0 0 0 0,-1 1 0 0 0,0-1 0 0 0,0 0 0 0 0,1 0 0 0 0,-1 0 0 0 0,0 0 0 0 0,0 0 0 0 0,1 0 0 0 0,-1 0-1 0 0,0 0 1 0 0,0 0 0 0 0,-1 0 0 0 0,0 0 463 0 0,-8 9 960 0 0,7-6-1351 0 0,1 1 0 0 0,-1 0 0 0 0,1 0 0 0 0,-1 1 0 0 0,-2 8 0 0 0,-9 15-26 0 0,9-19-134 0 0,0 1-1 0 0,0-1 1 0 0,1 1-1 0 0,0 0 1 0 0,1 0-1 0 0,0 0 1 0 0,-2 14-1 0 0,-2 9-3 0 0,6-29-9 0 0,0 0 0 0 0,1 0 0 0 0,-1 1 0 0 0,1-1 0 0 0,0 0 0 0 0,1 0 0 0 0,-1 0 0 0 0,2 8 0 0 0,1 6-23 0 0,0 2 12 0 0,-2-17 18 0 0,3 0-3 0 0,4 5 1 0 0,-3-4 0 0 0,-1-1 0 0 0,0 1 0 0 0,0 0 0 0 0,6 9 0 0 0,-8-12 0 0 0,-1 1-1 0 0,1-1 1 0 0,-1 0-1 0 0,1 1 0 0 0,0-1 1 0 0,-1 0-1 0 0,1 0 1 0 0,0-1-1 0 0,0 1 0 0 0,-1 0 1 0 0,1 0-1 0 0,3 0 1 0 0,-3 0-3 0 0,20 4-76 0 0,-17-5 61 0 0,0-1-3 0 0,1 0-187 0 0,1 0 0 0 0,0 0 0 0 0,-1 0 0 0 0,1-1 0 0 0,0 0 0 0 0,-1 0 0 0 0,0 0 0 0 0,0-1 0 0 0,0 0 0 0 0,0 0 0 0 0,0-1 0 0 0,7-5 0 0 0,2-4-1152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08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15288 0 0,'0'0'1534'0'0,"0"3"-1403"0"0,-6 120 6191 0 0,-9-16-4295 0 0,12-87-1884 0 0,0-1 0 0 0,2 1 0 0 0,0-1-1 0 0,1 1 1 0 0,3 21 0 0 0,-1-30-376 0 0,0-1 0 0 0,0 0 0 0 0,4 10 0 0 0,-5-18 117 0 0,0 1 1 0 0,0 0 0 0 0,0-1-1 0 0,0 0 1 0 0,0 1-1 0 0,1-1 1 0 0,-1 0-1 0 0,1 1 1 0 0,-1-1 0 0 0,1 0-1 0 0,0 0 1 0 0,0 0-1 0 0,0 0 1 0 0,0-1 0 0 0,0 1-1 0 0,4 2 1 0 0,6 0-2055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08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1 11056 0 0,'0'0'1001'0'0,"-1"1"-444"0"0,-13 19 4923 0 0,-13 22 0 0 0,16-21-5113 0 0,1 1 0 0 0,0 0 0 0 0,2 1 0 0 0,0-1-1 0 0,-5 31 1 0 0,0 8-79 0 0,-10 68 436 0 0,21-112-670 0 0,2 0 0 0 0,-1 0 0 0 0,2 0 0 0 0,0 0 0 0 0,7 31 0 0 0,-4-34-323 0 0,0 0 0 0 0,1 0 0 0 0,0 0-1 0 0,1-1 1 0 0,1 0 0 0 0,0 0 0 0 0,1 0-1 0 0,0-1 1 0 0,1 0 0 0 0,0-1 0 0 0,19 18 0 0 0,-14-14-1766 0 0,-3-1-84 0 0</inkml:trace>
  <inkml:trace contextRef="#ctx0" brushRef="#br0" timeOffset="1">340 406 6912 0 0,'0'0'622'0'0,"2"0"-102"0"0,0 0 134 0 0,1-1-1 0 0,-1 1 0 0 0,0-1 0 0 0,0 1 0 0 0,1-1 0 0 0,-1 0 0 0 0,4-2 1 0 0,-4 2 41 0 0,0 0 0 0 0,0 0 0 0 0,0 0 0 0 0,0 0 0 0 0,0 1-1 0 0,1-1 1 0 0,3 0 0 0 0,24-5 2624 0 0,-23 6-3022 0 0,0 1 0 0 0,0-1 0 0 0,0 1 1 0 0,0 0-1 0 0,0 1 0 0 0,10 3 0 0 0,-16-5-305 0 0,-1 0 0 0 0,1 0 0 0 0,-1 0 0 0 0,1 0 0 0 0,-1 0 0 0 0,1 0 0 0 0,-1 0 0 0 0,1 0 0 0 0,-1 0 0 0 0,1 0 0 0 0,-1 0 0 0 0,0 0 0 0 0,1-1 0 0 0,-1 1 0 0 0,1 0 0 0 0,-1 0 0 0 0,1-1 0 0 0,3 0-51 0 0,15 0-2568 0 0,-11 1-1524 0 0,6 0-3266 0 0</inkml:trace>
  <inkml:trace contextRef="#ctx0" brushRef="#br0" timeOffset="2">701 181 12896 0 0,'0'0'4977'0'0,"0"3"-2992"0"0,6 61 3507 0 0,-11 94-1966 0 0,3-120-3316 0 0,4 44-1 0 0,4-3-3445 0 0,-1-49-6192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09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11976 0 0,'0'0'922'0'0,"2"-1"-424"0"0,0 1-230 0 0,-1-1 0 0 0,1 0 0 0 0,0 1 1 0 0,-1-1-1 0 0,1 1 0 0 0,0-1 0 0 0,0 1 1 0 0,-1 0-1 0 0,1-1 0 0 0,0 1 0 0 0,0 0 1 0 0,0 0-1 0 0,-1 1 0 0 0,1-1 0 0 0,0 0 1 0 0,0 1-1 0 0,-1-1 0 0 0,1 1 0 0 0,0-1 1 0 0,2 2-1 0 0,-3-1-176 0 0,-1-1 0 0 0,1 0-1 0 0,0 1 1 0 0,-1-1 0 0 0,1 0 0 0 0,-1 0 0 0 0,1 0 0 0 0,0 1 0 0 0,-1-1 0 0 0,1 0 0 0 0,0 0-1 0 0,-1 0 1 0 0,1 0 0 0 0,0 0 0 0 0,0 0 0 0 0,5 0 224 0 0,0 3 49 0 0,1 1 0 0 0,-1 0 0 0 0,0 0 0 0 0,0 1 0 0 0,7 6-1 0 0,-7-6-154 0 0,0 2-45 0 0,0 1 0 0 0,-1-1 0 0 0,1 1 0 0 0,-1 0 0 0 0,-1 1 0 0 0,0 0 0 0 0,7 17 1 0 0,-5-9 5 0 0,-1-3-135 0 0,0 0 0 0 0,-2 1 0 0 0,4 23-1 0 0,1 9-2 0 0,-3-22 1 0 0,-1 0 1 0 0,1 37-1 0 0,-3-27-40 0 0,-1-5-155 0 0,0 0 0 0 0,-2 0 0 0 0,-6 31-1 0 0,4-42-90 0 0,0 0-1 0 0,-2-1 1 0 0,0 1-1 0 0,-1-1 0 0 0,-1-1 1 0 0,-10 18-1 0 0,-9 16-2440 0 0,16-31 1147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09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1 322 17215 0 0,'4'-1'215'0'0,"1"1"0"0"0,-1-1 0 0 0,0 0 0 0 0,1 0 0 0 0,5-2-1 0 0,-6 1-115 0 0,0 1-1 0 0,1 0 1 0 0,-1 0-1 0 0,0 0 1 0 0,7 0-1 0 0,-3 1-75 0 0,0-1-1 0 0,0-1 0 0 0,-1 1 1 0 0,11-5-1 0 0,6 0 716 0 0,-10 3 216 0 0,-4 1-553 0 0,1 0 0 0 0,-1 0 0 0 0,0-1 0 0 0,0-1 0 0 0,0 0 0 0 0,13-7 0 0 0,-20 10-568 0 0,-1-1 0 0 0,1 1 0 0 0,-1 0 0 0 0,1 0 0 0 0,-1 0 0 0 0,1 0 0 0 0,5-1 0 0 0,-2-1-684 0 0</inkml:trace>
  <inkml:trace contextRef="#ctx0" brushRef="#br0" timeOffset="1">90 0 17359 0 0,'0'0'2058'0'0,"0"2"-1166"0"0,1 12 1353 0 0,4 23 1 0 0,-3-22-1453 0 0,2 26 1 0 0,-4-19-586 0 0,3 119 582 0 0,-1-117-1119 0 0,2 0 0 0 0,0-1 0 0 0,14 44 0 0 0,-17-65 1 0 0,-1 1 0 0 0,2-1 0 0 0,-1 0 1 0 0,0 1-1 0 0,0-1 0 0 0,1 0 0 0 0,-1 0 1 0 0,1 0-1 0 0,2 2 0 0 0,6 6-1600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36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1 5984 0 0,'-2'0'10586'0'0,"-6"0"-8567"0"0,-1-1-483 0 0,0 2-1 0 0,-1-1 1 0 0,-9 3 0 0 0,15-2-1426 0 0,1 0-1 0 0,-1 0 1 0 0,1 0 0 0 0,0 0-1 0 0,0 1 1 0 0,0-1 0 0 0,0 1-1 0 0,0 0 1 0 0,0 0 0 0 0,0 0-1 0 0,1 0 1 0 0,-5 4 0 0 0,-2 6 64 0 0,-13 20 0 0 0,7-10-154 0 0,10-16-55 0 0,1 1 0 0 0,1 0 0 0 0,-1 1 1 0 0,1-1-1 0 0,0 0 0 0 0,1 1 0 0 0,0 0 0 0 0,0-1 1 0 0,0 1-1 0 0,1 0 0 0 0,1 0 0 0 0,-1 0 0 0 0,1 10 1 0 0,1-5 14 0 0,1 0 1 0 0,0-1 0 0 0,1 1 0 0 0,0-1 0 0 0,1 1 0 0 0,0-1 0 0 0,9 17 0 0 0,-10-23-1 0 0,0 0 1 0 0,1-1-1 0 0,0 0 1 0 0,0 0-1 0 0,0 0 0 0 0,1 0 1 0 0,-1-1-1 0 0,1 0 1 0 0,0 1-1 0 0,1-2 1 0 0,-1 1-1 0 0,1-1 0 0 0,-1 0 1 0 0,1 0-1 0 0,0 0 1 0 0,0-1-1 0 0,1 0 1 0 0,-1 0-1 0 0,0 0 1 0 0,0-1-1 0 0,1 0 0 0 0,-1-1 1 0 0,1 1-1 0 0,-1-1 1 0 0,1 0-1 0 0,-1-1 1 0 0,1 1-1 0 0,-1-1 0 0 0,1-1 1 0 0,-1 1-1 0 0,0-1 1 0 0,0 0-1 0 0,9-5 1 0 0,-5 1-1460 0 0,-1 0 0 0 0,13-13 0 0 0,-10 10-1394 0 0,14-15-4838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10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43 5984 0 0,'0'0'541'0'0,"-1"3"-445"0"0,-1 5 2037 0 0,-1 1 0 0 0,2-1 0 0 0,-1 1 0 0 0,1 0 0 0 0,1 0 0 0 0,-1-1 0 0 0,2 15 0 0 0,-1 32 335 0 0,-5-17-1750 0 0,1-12-625 0 0,1 0 0 0 0,1 0-1 0 0,2 0 1 0 0,4 45 0 0 0,6-43-3579 0 0,-6-18-5235 0 0</inkml:trace>
  <inkml:trace contextRef="#ctx0" brushRef="#br0" timeOffset="1">136 76 2304 0 0,'1'0'167'0'0,"20"-8"1243"0"0,-10 5 1543 0 0,-1-1 1 0 0,0 0 0 0 0,0-1-1 0 0,10-7 1 0 0,-16 10-2538 0 0,-1 0 0 0 0,0 1 1 0 0,1-1-1 0 0,-1 1 0 0 0,1-1 1 0 0,0 1-1 0 0,-1 0 0 0 0,8 0 0 0 0,18-7 1040 0 0,-23 6-1191 0 0,0 0-1 0 0,1 1 0 0 0,-1-1 1 0 0,1 1-1 0 0,11 0 0 0 0,16-3-800 0 0,-29 1 317 0 0,1 1-2706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10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1 15808 0 0,'0'0'1431'0'0,"0"0"-1417"0"0,0 1-1 0 0,-1-1 0 0 0,1 1 1 0 0,0-1-1 0 0,0 0 0 0 0,0 1 1 0 0,0-1-1 0 0,0 1 0 0 0,-1-1 1 0 0,1 0-1 0 0,0 1 0 0 0,0-1 1 0 0,-1 0-1 0 0,1 1 0 0 0,0-1 1 0 0,-1 0-1 0 0,1 1 0 0 0,0-1 1 0 0,-1 0-1 0 0,1 1 0 0 0,-5 2 39 0 0,3-2 390 0 0,0 1 1 0 0,0 0-1 0 0,0-1 1 0 0,-1 0 0 0 0,1 1-1 0 0,-1-1 1 0 0,-2 1-1 0 0,5-2-353 0 0,0 1 0 0 0,0-1-1 0 0,0 0 1 0 0,0 1 0 0 0,0-1-1 0 0,0 0 1 0 0,0 1 0 0 0,0-1-1 0 0,0 0 1 0 0,0 1 0 0 0,0-1 0 0 0,0 0-1 0 0,0 1 1 0 0,0-1 0 0 0,0 0-1 0 0,-1 1 1 0 0,1-1 0 0 0,0 0-1 0 0,0 1 1 0 0,0-1 0 0 0,0 0-1 0 0,-1 1 1 0 0,1-1 0 0 0,0 0-1 0 0,0 0 1 0 0,-1 1 0 0 0,-2 6 1516 0 0,-1 9-546 0 0,3-14-984 0 0,0 0-1 0 0,0 1 1 0 0,1-1 0 0 0,-1 0-1 0 0,1 0 1 0 0,-1 1 0 0 0,1-1-1 0 0,0 0 1 0 0,0 1 0 0 0,0 3-1 0 0,4 23 492 0 0,-4-24-493 0 0,0 0-1 0 0,0 0 1 0 0,1 0 0 0 0,0 0-1 0 0,0 0 1 0 0,0 0-1 0 0,1-1 1 0 0,0 1 0 0 0,2 4-1 0 0,32 50 132 0 0,-21-40-201 0 0,0 3-17 0 0,-13-17 7 0 0,1 0-1 0 0,0 1 1 0 0,0-1-1 0 0,0 0 0 0 0,1-1 1 0 0,5 7-1 0 0,-7-9 8 0 0,0 0 0 0 0,-1 0 0 0 0,1 0 0 0 0,-1 0 0 0 0,1 0 0 0 0,-1 0 0 0 0,0 0 0 0 0,2 5 0 0 0,4 33 0 0 0,-6-34 0 0 0,1 16 0 0 0,-3-17 0 0 0,0 0 0 0 0,0-1 1 0 0,0 1 0 0 0,-1-1-1 0 0,1 0 1 0 0,-1 0 0 0 0,0 0 0 0 0,0 0 0 0 0,0-1-1 0 0,0 1 1 0 0,-1 0 0 0 0,1-1 0 0 0,-1 1 0 0 0,0-1-1 0 0,-6 5 1 0 0,4-3 14 0 0,-1-1 0 0 0,0 0-1 0 0,1 0 1 0 0,-1 0 0 0 0,-1-1 0 0 0,1 0 0 0 0,0 0-1 0 0,-9 2 1 0 0,-32 7-57 0 0,-85 8 1 0 0,55-13-7948 0 0,39-6-818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11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18511 0 0,'0'0'4106'0'0,"2"1"-3394"0"0,8 2-439 0 0,-1 0 0 0 0,1-1 0 0 0,-1 0 0 0 0,1-1 0 0 0,0 0 0 0 0,14 0 1 0 0,10 4-927 0 0,-11-1-144 0 0,-9-1-613 0 0,-2 3-4188 0 0,-1-1-1633 0 0</inkml:trace>
  <inkml:trace contextRef="#ctx0" brushRef="#br0" timeOffset="1">69 243 12440 0 0,'0'0'1344'0'0,"15"0"-1344"0"0,1 0 0 0 0,-5 0 1040 0 0,5-4 176 0 0,5 4 39 0 0,-2-5 9 0 0,9 5-488 0 0,-7-4-96 0 0,4-6-16 0 0,2 6-8 0 0,-5-6-1752 0 0,3 1-352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12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7368 0 0,'0'0'9293'0'0,"2"1"-7877"0"0,2 1-957 0 0,0 0 1 0 0,0 0 0 0 0,0-1-1 0 0,1 1 1 0 0,-1-1 0 0 0,8 1-1 0 0,-6-1-281 0 0,0 0-1 0 0,-1 1 1 0 0,1-1-1 0 0,5 4 1 0 0,-6-3-115 0 0,-1-1 0 0 0,1 1 0 0 0,0-1-1 0 0,5 2 1 0 0,-5-2-51 0 0,0 0 0 0 0,0 0 0 0 0,0 1 1 0 0,5 2-1 0 0,-4-1-161 0 0,0-2 1 0 0,-1 1 0 0 0,1-1-1 0 0,0 1 1 0 0,0-2 0 0 0,11 2-1 0 0,4-1-5572 0 0,-5 0-1076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12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7368 0 0,'0'0'568'0'0,"2"0"-64"0"0,24-1 5313 0 0,22 1-444 0 0,-38 1-4777 0 0,0 0 0 0 0,-1 0-1 0 0,1 1 1 0 0,0 0 0 0 0,12 5 0 0 0,-14-5-462 0 0,0 1 1 0 0,0 1 0 0 0,0 0 0 0 0,-1 0 0 0 0,0 0-1 0 0,0 1 1 0 0,0 0 0 0 0,-1 0 0 0 0,1 1 0 0 0,-1 0 0 0 0,0 0-1 0 0,-1 0 1 0 0,1 1 0 0 0,-2-1 0 0 0,1 1 0 0 0,0 1-1 0 0,5 13 1 0 0,-6-12-136 0 0,-1 1-1 0 0,0 0 0 0 0,0 0 1 0 0,-1 1-1 0 0,0-1 1 0 0,-1 0-1 0 0,0 1 1 0 0,-1-1-1 0 0,0 1 0 0 0,-3 17 1 0 0,-1-8-132 0 0,-2 10-669 0 0,-1 1 1 0 0,-17 41 0 0 0,19-60 258 0 0,3-6 290 0 0,0 0 1 0 0,-1 0-1 0 0,0-1 0 0 0,-5 8 0 0 0,7-11 199 0 0,-1 0 1 0 0,1 0 0 0 0,-1-1-1 0 0,0 1 1 0 0,1-1-1 0 0,-1 0 1 0 0,0 1-1 0 0,0-1 1 0 0,0 0-1 0 0,0 0 1 0 0,0 0-1 0 0,0 0 1 0 0,0 0-1 0 0,-1-1 1 0 0,1 1-1 0 0,-4 0 1 0 0,-9 3-191 0 0,-10 2-83 0 0,23-6 334 0 0,1 0-1 0 0,0 0 0 0 0,-1 1 1 0 0,1-1-1 0 0,0 0 1 0 0,-1-1-1 0 0,1 1 0 0 0,0 0 1 0 0,-1 0-1 0 0,1-1 1 0 0,0 1-1 0 0,-1 0 0 0 0,1-1 1 0 0,-1 0-1 0 0,1 0 270 0 0,37 5 2416 0 0,112 3-1523 0 0,-137-6-1386 0 0,1 0-1 0 0,-1-1 1 0 0,1 0-1 0 0,-1-1 1 0 0,0 0-1 0 0,1-1 1 0 0,12-3-1 0 0,2-4-1434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13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17911 0 0,'0'0'1796'0'0,"2"-1"-1648"0"0,9-2 329 0 0,0-1-1 0 0,0 2 0 0 0,0 0 1 0 0,1 0-1 0 0,-1 1 0 0 0,1 0 0 0 0,-1 1 1 0 0,23 2-1 0 0,93 2-1729 0 0,-103-4-437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13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154 117 17999 0 0,'0'0'1632'0'0,"0"-1"-1344"0"0,0-7-195 0 0,-1-18 245 0 0,-5 7 2785 0 0,0 2-1646 0 0,5 13-1260 0 0,0 0 1 0 0,-1 0-1 0 0,1 1 1 0 0,-1-1-1 0 0,0 0 1 0 0,0 0-1 0 0,-3-3 1 0 0,4 6-191 0 0,-1 0 0 0 0,1 0 0 0 0,0 0 0 0 0,-1 0 0 0 0,1 0 0 0 0,-1 0 0 0 0,1 0 0 0 0,-1 0 0 0 0,1 1 0 0 0,-1-1 0 0 0,1 1 0 0 0,-1-1 1 0 0,0 1-1 0 0,1 0 0 0 0,-1-1 0 0 0,0 1 0 0 0,1 0 0 0 0,-1 0 0 0 0,0 0 0 0 0,1 0 0 0 0,-1 1 0 0 0,0-1 0 0 0,-1 1 0 0 0,-15-1-7 0 0,-2 1-18 0 0,19 0-3 0 0,0-1-1 0 0,0 0 1 0 0,1 0 0 0 0,-1 1 0 0 0,0-1-1 0 0,0 0 1 0 0,0 1 0 0 0,1-1 0 0 0,-1 1 0 0 0,0-1-1 0 0,1 1 1 0 0,-1-1 0 0 0,1 1 0 0 0,-1 0-1 0 0,0-1 1 0 0,1 1 0 0 0,-1 0 0 0 0,1-1 0 0 0,-1 1-1 0 0,0 1 1 0 0,-10 21-204 0 0,8-18 104 0 0,0 1-1 0 0,0-1 0 0 0,1 1 0 0 0,0 0 0 0 0,0 0 0 0 0,0 0 1 0 0,0 0-1 0 0,0 10 0 0 0,2-8-52 0 0,0 0 1 0 0,0 0-1 0 0,1 0 1 0 0,0 0-1 0 0,1-1 1 0 0,0 1-1 0 0,3 10 1 0 0,4 13-288 0 0,-9-31 433 0 0,0 1 0 0 0,1-1 0 0 0,-1 0 0 0 0,0 1 0 0 0,0-1 0 0 0,0 0 0 0 0,1 1 0 0 0,-1-1 0 0 0,0 0 1 0 0,0 0-1 0 0,1 1 0 0 0,-1-1 0 0 0,0 0 0 0 0,1 0 0 0 0,-1 1 0 0 0,0-1 0 0 0,1 0 0 0 0,-1 0 0 0 0,0 0 1 0 0,1 0-1 0 0,-1 0 0 0 0,0 1 0 0 0,1-1 0 0 0,-1 0 0 0 0,0 0 0 0 0,1 0 0 0 0,0 0 0 0 0,4 1-180 0 0,-2 0 176 0 0,0-1 0 0 0,-1 1-1 0 0,1-1 1 0 0,0 1 0 0 0,0-1-1 0 0,-1 0 1 0 0,1 0 0 0 0,0 0-1 0 0,0-1 1 0 0,-1 1 0 0 0,1-1-1 0 0,0 1 1 0 0,-1-1 0 0 0,1 0-1 0 0,0 0 1 0 0,-1 0 0 0 0,3-2-1 0 0,7-3 102 0 0,-1-1-1 0 0,14-11 1 0 0,-7 5 186 0 0,-18 13-267 0 0,1 0 0 0 0,-1 0 0 0 0,0 0 0 0 0,0 0 0 0 0,0-1 0 0 0,1 1 0 0 0,-1 0 0 0 0,0 0 0 0 0,0 0-1 0 0,0 0 1 0 0,1-1 0 0 0,-1 1 0 0 0,0 0 0 0 0,0 0 0 0 0,0-1 0 0 0,0 1 0 0 0,0 0 0 0 0,0 0 0 0 0,0-1 0 0 0,1 1 0 0 0,-1 0 0 0 0,0 0 0 0 0,0-1 0 0 0,0 1 0 0 0,0 0 0 0 0,0 0 0 0 0,0-1 0 0 0,0 1-2 0 0,0-1 1 0 0,0 1-1 0 0,0 0 0 0 0,0 0 1 0 0,0 0-1 0 0,0-1 0 0 0,0 1 1 0 0,0 0-1 0 0,0 0 1 0 0,0 0-1 0 0,0-1 0 0 0,0 1 1 0 0,0 0-1 0 0,0 0 0 0 0,0 0 1 0 0,1-1-1 0 0,-1 1 1 0 0,0 0-1 0 0,0 0 0 0 0,0 0 1 0 0,0 0-1 0 0,0-1 1 0 0,1 1-1 0 0,-1 0 0 0 0,0 0 1 0 0,0 0-1 0 0,0 0 0 0 0,0 0 1 0 0,1 0-1 0 0,-1 0 1 0 0,0 0-1 0 0,0 0 0 0 0,1-1 1 0 0,-1 1-1 0 0,0 0 1 0 0,0 0-1 0 0,1 0 0 0 0,0 0-26 0 0,0-1 64 0 0,0 1 0 0 0,0-1 0 0 0,1 1 1 0 0,-1-1-1 0 0,0 1 0 0 0,1 0 0 0 0,-1 0 1 0 0,0-1-1 0 0,1 1 0 0 0,-1 0 0 0 0,0 0 1 0 0,1 0-1 0 0,-1 0 0 0 0,0 0 0 0 0,1 1 1 0 0,-1-1-1 0 0,0 0 0 0 0,1 1 0 0 0,-1-1 1 0 0,0 1-1 0 0,1-1 0 0 0,-1 1 0 0 0,0 0 0 0 0,0-1 1 0 0,0 1-1 0 0,0 0 0 0 0,0 0 0 0 0,0 0 1 0 0,2 1-1 0 0,1 6-19 0 0,0 0-1 0 0,-1 0 1 0 0,0 0 0 0 0,0 0-1 0 0,0 1 1 0 0,1 12 0 0 0,4 10 7 0 0,7 24 13 0 0,27 85 142 0 0,-30-92-513 0 0,-10-40 136 0 0,-1 0 0 0 0,1 0 0 0 0,1 0-1 0 0,-1-1 1 0 0,1 1 0 0 0,1 0 0 0 0,-1-1 0 0 0,6 9 0 0 0,2-2-1573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15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64 20759 0 0,'0'0'57'0'0,"0"0"-1"0"0,0 0 0 0 0,0 0 1 0 0,0 0-1 0 0,-1 0 0 0 0,1 0 1 0 0,0 0-1 0 0,0 0 0 0 0,0 0 1 0 0,0 0-1 0 0,-1 0 0 0 0,1 0 1 0 0,0 0-1 0 0,0 0 0 0 0,0 0 1 0 0,0 0-1 0 0,0 0 0 0 0,-1 0 1 0 0,1 0-1 0 0,0 0 0 0 0,0 0 1 0 0,0 0-1 0 0,0 0 0 0 0,-1 0 1 0 0,1 1-1 0 0,0-1 0 0 0,0 0 1 0 0,0 0-1 0 0,0 0 0 0 0,0 0 1 0 0,0 0-1 0 0,0 0 0 0 0,-1 0 1 0 0,1 1-1 0 0,0-1 0 0 0,0 0 1 0 0,0 0-1 0 0,0 0 0 0 0,0 1 1 0 0,4 5 620 0 0,-3-6-640 0 0,0 1 1 0 0,0 0 0 0 0,-1 0 0 0 0,1-1 0 0 0,0 1 0 0 0,-1 0-1 0 0,1 0 1 0 0,-1 0 0 0 0,1-1 0 0 0,-1 1 0 0 0,1 0 0 0 0,-1 0-1 0 0,0 0 1 0 0,1 0 0 0 0,-1 0 0 0 0,0 0 0 0 0,0 0 0 0 0,0 0-1 0 0,0 0 1 0 0,0 0 0 0 0,0 2 0 0 0,-6 10 533 0 0,4-11-461 0 0,1 0-1 0 0,-1 1 0 0 0,1-1 0 0 0,0 1 1 0 0,0-1-1 0 0,0 1 0 0 0,1-1 0 0 0,-2 6 1 0 0,1 32 464 0 0,1-25-421 0 0,-1 0-1 0 0,-3 19 1 0 0,-2 0-119 0 0,5-21-31 0 0,-1 1 0 0 0,-1-1 1 0 0,0-1-1 0 0,0 1 0 0 0,-9 17 0 0 0,0-10 47 0 0,9-16-28 0 0,1 0 0 0 0,-1 1-1 0 0,1-1 1 0 0,-3 9 0 0 0,4-11-11 0 0,1 0 1 0 0,0 0 0 0 0,-1 0-1 0 0,1 1 1 0 0,0-1 0 0 0,0 0-1 0 0,0 0 1 0 0,1 0-1 0 0,-1 0 1 0 0,0 0 0 0 0,1 0-1 0 0,-1 0 1 0 0,1 0 0 0 0,2 4-1 0 0,-3-4-15 0 0,1 1-1 0 0,-1-1 1 0 0,1 0-1 0 0,-1 1 1 0 0,0-1 0 0 0,0 1-1 0 0,0 3 1 0 0,0-5-52 0 0,0 1 0 0 0,0-1 0 0 0,0 1 0 0 0,-1-1 0 0 0,2 1 1 0 0,-1 0-1 0 0,0-1 0 0 0,0 1 0 0 0,0-1 0 0 0,1 1 0 0 0,-1-1 1 0 0,1 0-1 0 0,-1 1 0 0 0,1-1 0 0 0,0 1 0 0 0,-1-1 0 0 0,1 0 1 0 0,0 0-1 0 0,0 1 0 0 0,0-1 0 0 0,1 1 0 0 0,13 5-660 0 0,5 5-816 0 0</inkml:trace>
  <inkml:trace contextRef="#ctx0" brushRef="#br0" timeOffset="1">222 64 15408 0 0,'0'16'704'0'0,"0"-16"-692"0"0,0 1 0 0 0,0-1 0 0 0,0 0 1 0 0,0 0-1 0 0,0 0 0 0 0,0 0 1 0 0,0 0-1 0 0,0 0 0 0 0,0 0 1 0 0,0 0-1 0 0,0 0 0 0 0,0 0 1 0 0,0 0-1 0 0,0 1 0 0 0,0-1 0 0 0,0 0 1 0 0,0 0-1 0 0,0 0 0 0 0,0 0 1 0 0,0 0-1 0 0,0 0 0 0 0,0 0 1 0 0,0 0-1 0 0,0 0 0 0 0,0 1 1 0 0,0-1-1 0 0,0 0 0 0 0,0 0 0 0 0,0 0 1 0 0,0 0-1 0 0,0 0 0 0 0,0 0 1 0 0,0 0-1 0 0,0 0 0 0 0,-1 0 1 0 0,1 0-1 0 0,0 0 0 0 0,0 0 1 0 0,0 0-1 0 0,0 0 0 0 0,0 0 0 0 0,0 1 1 0 0,0-1-1 0 0,0 0 0 0 0,0 0 1 0 0,0 0-1 0 0,0 0 0 0 0,-1 0 1 0 0,1 0-1 0 0,0 0 0 0 0,0 0 1 0 0,0 0-1 0 0,0 0 0 0 0,0 0 0 0 0,0 0 1 0 0,-8 0 403 0 0,6 0 500 0 0,5-1 268 0 0,31-14 1344 0 0,-22 9-1690 0 0,-1 1-1 0 0,19-6 1 0 0,54-12 973 0 0,-77 21-1878 0 0,-1 0 1 0 0,1 1 0 0 0,-1 0 0 0 0,14-1 0 0 0,-19 2 8 0 0,1 0-1 0 0,0 0 1 0 0,-1-1 0 0 0,1 1-1 0 0,-1 0 1 0 0,1-1-1 0 0,-1 1 1 0 0,1-1 0 0 0,-1 1-1 0 0,1-1 1 0 0,-1 1 0 0 0,2-2-1 0 0,-2 1-574 0 0,5-7-5030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16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1 11024 0 0,'-53'33'1381'0'0,"43"-25"-296"0"0,0 1-1 0 0,1-1 1 0 0,0 2-1 0 0,0-1 1 0 0,-9 16 0 0 0,16-24-1032 0 0,1 1-10 0 0,0-1 1 0 0,1 1-1 0 0,-1-1 0 0 0,0 1 0 0 0,1-1 1 0 0,-1 1-1 0 0,1-1 0 0 0,-1 1 0 0 0,1 0 1 0 0,0-1-1 0 0,-1 1 0 0 0,1-1 0 0 0,0 1 1 0 0,0 0-1 0 0,0-1 0 0 0,0 1 0 0 0,1 1 1 0 0,9 31 326 0 0,-1-5 132 0 0,-8-22-366 0 0,0-1 1 0 0,1 1 0 0 0,0 0 0 0 0,0-1 0 0 0,0 1-1 0 0,1-1 1 0 0,-1 1 0 0 0,2-1 0 0 0,-1 0-1 0 0,1-1 1 0 0,0 1 0 0 0,0 0 0 0 0,0-1-1 0 0,1 0 1 0 0,0 0 0 0 0,0-1 0 0 0,0 1 0 0 0,11 6-1 0 0,7 6 230 0 0,-18-13-314 0 0,0-1 1 0 0,0 1 0 0 0,10 5-1 0 0,18 8 186 0 0,-23-11-112 0 0,0-1 0 0 0,11 4 0 0 0,-20-8-111 0 0,0-1 0 0 0,0 1 0 0 0,0-1 1 0 0,0 1-1 0 0,0 0 0 0 0,0-1 0 0 0,0 1 0 0 0,0 0 0 0 0,0 0 0 0 0,0 0 0 0 0,-1 0 0 0 0,1 0 0 0 0,0-1 0 0 0,0 1 0 0 0,-1 0 0 0 0,1 1 0 0 0,-1-1 0 0 0,1 0 1 0 0,-1 0-1 0 0,1 0 0 0 0,-1 0 0 0 0,0 0 0 0 0,0 0 0 0 0,1 1 0 0 0,-1 1 0 0 0,0 3 68 0 0,0-1-1 0 0,-1 0 1 0 0,1 1 0 0 0,-3 6-1 0 0,3-11-77 0 0,0 1 20 0 0,-1 0 1 0 0,0 0 0 0 0,0 0 0 0 0,0 0 0 0 0,0-1 0 0 0,0 1 0 0 0,0 0-1 0 0,0 0 1 0 0,-1 0 0 0 0,1-1 0 0 0,-4 3 0 0 0,-21 16 101 0 0,17-13-212 0 0,-14 9-829 0 0,-2-5-5474 0 0,-1-4-1463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13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13072 0 0,'0'0'2460'0'0,"3"0"-1298"0"0,5 0-449 0 0,11 0 585 0 0,1 0-1 0 0,26 6 0 0 0,-24-3-1150 0 0,15 3-122 0 0,-27-4-355 0 0,-1-1-1 0 0,1 0 0 0 0,0 0 0 0 0,0-1 0 0 0,-1-1 0 0 0,1 1 1 0 0,15-4-1 0 0,-9-1-6494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3T02:12:15.56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-9327-1439 1728,'0'0'76,"0"0"16,-9 3-73,0-3-19,0-3 0,0 3 0,5 0 122,-5 7 21,-4 1 4,0 0 1,4 0-62,0 0-12,-8 3-2,8 9-1,5 7-52,-5 8-11,-4 0-8,4 4 12,5 0 8,4 0 1,0 0 1,4 4 0,0 0-9,10-4-1,-1-4-1,-4-4 0,4-3-11,0-1 0,4 0 0,5-7 0,-4-5-37,4-7-3,0-4-1,4-8 0,0 0-160,1-7-32</inkml:trace>
  <inkml:trace contextRef="#ctx0" brushRef="#br0" timeOffset="282.25">-8915-1307 979,'-13'-15'43,"13"15"9,-9 3-41,-4 5-11,0 0 0,4 0 0,-9 0 220,5-1 41,0 5 9,-4 0 2,3 7-124,6 1-25,-6-1-5,6 5-1,3 3-66,1-4-14,4 5-2,0-5-1,4 1-18,1-5-3,3 1-1,1-1 0,4-7 14,1-4 2,3 3 1,-4 1 0,9-4-29,-4-4 0,4 0 0,-5-4 0,1-8 0,-5-4 0,4 0 0,-3-3 0,-1-5 24,0 1-2,0 3 0,-8-3 0,3-5-12,-3-3-2,-1 7-8,5-3 12,-9 0-12,-13-1 11,4 9-11,0-5 10,-8 1-35,3-1-7,1 1-2,-9 7 0,5 4-98,-5 4-20,0-4-4,0 5-535,9 3-106</inkml:trace>
  <inkml:trace contextRef="#ctx0" brushRef="#br0" timeOffset="687.19">-8577-1104 806,'0'0'72,"0"0"-58,0 0-14,0 0 0,0 0 208,0 0 38,0 0 8,9-4 2,-1-4-103,1 4-20,0 0-4,4 1-1,-4-1-53,0 0-11,-1 4-3,6-4 0,-6-8-5,5 0 0,-4 5-1,0-1 0,4-12-24,-4 9-5,0-5-1,0 0 0,-5 5-16,-4-1-9,9 0 10,-9 1-10,0-1 9,0 0-9,-5 1 8,5-1-8,-4 4 0,-5 0 0,5-7 0,-14 7-11,5 4-24,4-4-5,-4 8 0,0 0-1,4 0-15,-8 8-2,-1 0-1,5 3 0,0 5 27,4 4 6,5-1 1,4 8 0,-9 5 15,9 3 10,0-4-12,9 0 12,-5 0-10,5 4 10,4 0-8,4-3 8,5-9 0,0 4 0,0-3 0,0-5 0,5-11-16,-1 0 3,5-4 0,-1 0-639,-3 3-127</inkml:trace>
  <inkml:trace contextRef="#ctx0" brushRef="#br0" timeOffset="971.29">-7915-1646 2293,'0'0'50,"0"0"10,-4-8 3,-5-4 2,0-3-52,5-1-13,-9 1 0,4-5 0,0 4 109,0 1 19,5-5 4,-5 1 1,1 3-78,-1 5-16,-4-1-3,4 0-1,0 4-23,-4 1-4,4 7 0,-4 3-8,13-3 0,-9 4 0,-4 12 0,4 0-9,5 7-3,-1 0-1,5 12 0,5 1 0,-1 6 13,1 5-11,8 4 11,-9 4-10,5-5 10,4 13 16,5 7-4,-10 4-1,14-4-19,-13-4-4,9-3-1,-1-1 0,-4-3 21,5-9 4,-14-7 0,5 0 1,0 8-84,0-8-17,-5-4-3,5-8-707,-9 4-142</inkml:trace>
  <inkml:trace contextRef="#ctx0" brushRef="#br0" timeOffset="1344.09">-8134-819 1209,'-18'-16'53,"14"4"12,4 1-52,0-5-13,4 4 0,1 1 0,-1 3 202,1 4 38,12-4 7,-4 4 1,5 0-128,-1 0-27,10 4-5,3-3 0,-8-9-34,5 4-6,-1 4-2,0 0 0,5-4 29,-5 1 5,1-5 2,-1 0 0,-4-3-66,4-1-16,1 12 0,-1-11 0,0-5 0,-4-3 0,4-9 0,-4 1 0,-8 0 0,-1 0 0,0-4 0,0 0 0,0 3 0,-8 5 0,-1 0 0,0-4 0,-4 3 0,0 1 0,-8-4 0,-1 4 0,-4-5 0,-5 5 0,5 0 0,-5-1 0,-4 5 0,9 4 0,0-1 0,0 4 0,0 1 0,4 3 0,0 4 0,9 8 0,-9 0 0,1 8 0,8 0 0,0 8 0,-9-1 0,9 9 0,0 3 0,0 8 0,9 0 0,-5 8 0,5 0 0,-5 8 0,9 3 0,1 12 0,-6 12 0,1-15 0,4-5 0,-4 5 0,0 7 0,4 0 0,-4 0 0,4 1 0,0-1 0,5 15 0,-1-14 0,5-13 0,-4-11 0,-1-4 0,1-12-184,-1-8-41,-3-11-8,3-8-812</inkml:trace>
  <inkml:trace contextRef="#ctx0" brushRef="#br0" timeOffset="1635.72">-7336-1350 2131,'-8'-15'94,"8"15"20,-9 7-91,0-3-23,5 0 0,-5 0 0,0 0 130,9-4 22,0 0 4,-4 4 0,-5 0-236,9-4-48</inkml:trace>
  <inkml:trace contextRef="#ctx0" brushRef="#br0" timeOffset="1513.78">-7362-1065 576,'0'0'51,"0"0"-41,0 0-10,0 0 0,0 0 352,0 0 68,0 0 13,4 8 3,1 3-265,4 1-54,-1 8-10,1-1-3,0 5-57,4-1-12,-4 0-3,0-3 0,8-5-23,-17 5-9,9 3 0,4 1 9,-8-9-19,3 5-4,-3-5-1,3-3-761,-3-4-152</inkml:trace>
  <inkml:trace contextRef="#ctx0" brushRef="#br0" timeOffset="2199.55">-6985-1330 864,'0'-8'76,"-4"4"-60,0 0-16,-5 0 0,4 0 348,5 4 66,-8 0 14,3 0 2,-8 0-266,4 4-54,1 0-10,3 8-3,-4 0-63,1-5-13,-1 13-2,4 3-1,1 5-18,4 3 0,0 4-8,9 4 8,-5 0-21,5-4 1,4-4 1,5 0 0,-1 1-4,10-9-1,-5-4 0,8-3 0,-8-4 0,5-1-1,3-11 0,-3 0 0,-1-11 9,-4-1 1,4 4 1,-4-11 0,0-1 14,-4-7-12,-1 4 12,1-1-12,-5-11 12,0 4-12,-4 0 12,0-1-12,-1 5 12,-3 0 0,-5 3 0,0 1 0,0 7 0,4 1 16,-4 3-3,0 4-1,-4 4 15,4 4 2,0 0 1,0 0 0,0 0-14,4 12-2,0 0-1,5 7 0,0 5-13,4 3 0,-8 8 0,3-8-10,6-7-6,-6-1-2,1-3 0,0 7 0,0 1-134,-5-5-26,5-7-6</inkml:trace>
  <inkml:trace contextRef="#ctx0" brushRef="#br0" timeOffset="2324.17">-6555-1498 1324,'0'0'118,"0"0"-94,0 0-24,0 0 0,0 0 81,0 0 12,0 0 3,0 0 0,0 0-226,9 8-45,-9-8-9</inkml:trace>
  <inkml:trace contextRef="#ctx0" brushRef="#br0" timeOffset="2608.16">-6392-1389 230,'26'16'20,"-17"-8"-20,4-1 0,0 5 0,-4-8 227,4 8 41,0 3 8,0-7 1,1 0-89,-6-4-19,5 4-3,-4-1-1,4 1-51,-4-4-10,0-4-3,0-4 0,-9 4 22,8-8 4,1-7 1,4 3 0,-4-3-91,0 3-17,-5-8-4,1 5-1,4-1-3,-5 1-1,-8 3 0,-1-4 0,10 1-30,-10-1-5,-4 0-2,1 5 0,-1 3 72,-4 0 14,-1 0 4,1 4 0,-4 8-103,4 0-20,-1 8-4,1 0-1,0 3 49,4 5 15,1-5 0,8 9-10,-5-1-1,10 8 0,-5 1 0,8-9 0,6-4 11,-1 9-12,4 3 12,-4 0-12,9 0-8,-4-3-3,-1-1 0,5-8 0,-4 1-23,-1-4-5,1-1-1,4-11 0,-5 8-40,1-12-9,-5 0-2,5-4-519,-9-8-104</inkml:trace>
  <inkml:trace contextRef="#ctx0" brushRef="#br0" timeOffset="2912.5">-5949-1428 518,'-13'-15'46,"13"15"-37,0 0-9,0 0 0,0 0 209,0 0 40,4 15 8,0 1 2,1-1-130,-1 9-25,-4-5-6,5 13-1,3-5-55,-3 8-11,-1 8-3,1 0 0,3-12-11,1 0-2,-5 4-1,5 0 0,-4-3 25,-1-13 5,5-15 0,-5 4 1,-4-4 4,0-4 1,0 0 0,9-4 0,0-4 0,-5 0 0,0-4 0,5-7 0,0-4-14,0-1-2,-5-3-1,1-4 0,-1-1 1,5 5 0,-5-8 0,5 8 0,-5-4 2,5 7 1,0-3 0,0 7 0,-5 9-13,5-1-2,0 4-1,4 4 0,-5 4-5,6 4-2,-1 4 0,4 8 0,1-1-6,-5 1-8,-9-1 11,10 9-11,-1-1 0,0 4 0,0 5 0,-9-1 0,5-12-51,0 5-4,-5-5-1,1 1-793,-10-5-159</inkml:trace>
  <inkml:trace contextRef="#ctx0" brushRef="#br0" timeOffset="3076.08">-5449-1291 691,'-22'4'61,"13"-4"-49,9 0-12,0 0 0,0 0 241,13-8 46,5-4 9,8 0 1,-4-3-149,0 3-29,-9 0-7,9-3 0,5 3-44,-10 4-8,-4-3-1,0 3-1,1-8-37,3 5-7,-4 3-2,-4-8 0,-9 4-181,4-3-37</inkml:trace>
  <inkml:trace contextRef="#ctx0" brushRef="#br0" timeOffset="3258.94">-5374-1900 576,'-36'0'51,"32"0"-41,4 0-10,0 0 0,9 8 364,-5 8 72,-8 3 13,13 5 3,4 7-212,-4 4-42,-14 4-9,5 8-1,13-4-151,-4 7-29,0 1-8,-5 8 0,-8-5 0,8-3 0,9-8 0,-4-8 0,-9 4-143,9-4-29</inkml:trace>
  <inkml:trace contextRef="#ctx0" brushRef="#br0" timeOffset="4043.35">-4708-1280 2178,'-17'0'96,"8"0"20,5-7-92,-1-1-24,1 0 0,0 0 0,-5 0 70,4 5 10,5-5 1,0 8 1,-8-4-26,-1 4-6,-4 12-1,8-9 0,5 5-49,-4 8 0,-1 3 0,5 5 0,9 3-12,0-4 12,0 1-13,4-1 5,0 5-2,5-5 0,-1-7 0,1-1 0,-5-7-1,4 0 0,5 0 0,0-5 0,-8-3 11,-1 0 0,0 0 0,0-7 0,-4 3 0,-5-4 0,-4 8 0,9-12 0,-9 4 0,4-11-18,-4-1 3,0 1 1,-4-1-26,0 5-4,-1-1-2,1 1 0,-5-1 17,9 0 3,0-3 1,0 11 0,0-4 25,0 12-8,4-3 8,1-5 0,4 4 0,-5 0 0,5 0 0,-1 0 8,6 4-8,3-4 8,-4 0-8,5 0 8,-1 1-8,1 3 12,0-8-4,-1 0 0,1-4 24,4-3 6,-5-1 1,-4-3 0,0 3-31,1 0-8,3 1 0,-8-13 0,-5 5 8,1 0-8,4-5 8,-5 1-8,0 4 0,-8-5-8,-5-3 0,0 4 0,9 0 8,-4 3 0,-9-7 0,0 0 8,4 3-24,0-3-4,-4 8 0,-5-4-1,1-1 21,4 9 0,-1-1 0,1 5 0,5 3 0,3 4 8,-4 0 0,9 8 0,0 0 20,0 16 3,0 0 1,5 7 0,4 0-32,4 16 0,-5-4 0,10 20 0,0 0-9,4 7-8,-1-3-2,1 15 0,5 0 67,-5 8 12,-9 3 4,4 1 0,-3-8-52,7-4-12,1-3 0,0-5 0,-4-12-20,-1-7-6,5-4-2,-4 0-740,-9 0-148</inkml:trace>
  <inkml:trace contextRef="#ctx0" brushRef="#br0" timeOffset="4140.19">-4401-1056 2188,'9'-8'48,"-4"-4"11,-1 4 1,9 1 1,9 3-49,0 0-12,0-4 0,4 0 0,9 8 105,1 0 19,-1 4 3,9-8 1,4 0-112,-9 0-16,-4 1-16,0-5-763,5-4-152</inkml:trace>
  <inkml:trace contextRef="#ctx0" brushRef="#br0" timeOffset="-21044.95">-2159-1517 1227,'0'0'54,"0"0"12,0 0-53,0 0-13,0 0 0,0 0 0,0 0 97,0 0 17,0 0 3,0 0 1,14 3-22,-6-3-5,-8 0-1,13 4 0,1 0-25,-6 4-5,6 0 0,-1 0-1,0-1 4,4 1 1,-8 0 0,9 4 0,-5-4-52,0-1-12,0 5 0,-4-4 0,4 4 20,-4-1 0,4 1 1,-4 0 0,-9-12-21,4 7 8,-4-7-8,5 16 0,-1 4 9,-4-5-9,0 1 12,-4 3-12,-1 1 12,-3 3-12,-1-3 12,-4 11-12,-1-12 0,1 5 0,0-5 0,0 1-12,-5 3-12,5-3-1,0-1-1,0-11 0,4 0-35,5-4-7,-1 0-2,5-4 0,0 0-170,0-8-33,5-8-7,8 1-2</inkml:trace>
  <inkml:trace contextRef="#ctx0" brushRef="#br0" timeOffset="-20774.15">-1663-1553 1497,'0'0'133,"0"0"-106,-9 0-27,1-3 0,-1 3 103,-4 3 15,8-3 3,-8 4 1,0 0-10,4 4-3,-4 0 0,0 4 0,0-5-49,0 5-9,-1-4-3,1 4 0,0 7-23,0 1-5,0-5 0,4 9-1,0-5-19,5 4 10,-1 1-10,5-1 8,0-3-8,5-1 0,-1-3 0,5 3 8,0 1-8,0-5 0,4 9 0,4-12 0,-4-1 10,5-3 6,4 0 2,-5 0 0,5-4-66,0-1-12,-4-6-4,4-5 0,0-8-153,0 4-31,17-27-7,-13 8-1</inkml:trace>
  <inkml:trace contextRef="#ctx0" brushRef="#br0" timeOffset="-19268.09">-1584-1935 1818,'0'0'80,"0"0"17,0 0-77,0 0-20,0 0 0,0 0 0,0 0 78,13-8 12,-4 8 2,0 0 1,0-3-66,-9 3-14,0 0-2,13-4-1,4-4 41,1 4 8,-1-4 1,1 4 1,4-4-36,-5 5-7,1-1-2,0 0 0,-1-4-16,-4 4 10,0 0-10,1 0 8,-1 0-8,-13 4 0,0 0 0,0 0 8,0 0-8,0 0-11,0 0 3,0 0 0,0 0-24,-5 12-5,1 0-1,0-1 0,-1 1-10,-4-4-3,5 4 0,4-5 0,-4 5 12,4-12 3,0 0 0,0 0 0,0 0 10,0 0 2,0 0 1,8 8 0,1 0 23,0-4 0,-9-4 0,13 11 0,0-11 16,-4 4 8,0 4 2,4 0 0,-4 0 9,-9-8 1,9 4 1,-1 3 0,-8-7 2,9 8 0,-9-8 0,9 12 0,-5 0-1,1-1 0,-5 5 0,0-1 0,0-3-1,-5 0 0,-4 3 0,5-3 0,-5 0-9,1 0-1,-10-5-1,5 5 0,-5-4-9,1-4-1,-5 4-1,0-5 0,-4-3-27,4 0-4,-5-3-2,10-5-774,-1-4-156</inkml:trace>
  <inkml:trace contextRef="#ctx0" brushRef="#br0" timeOffset="-18630.81">877-1260 1497,'0'0'66,"0"0"14,0 0-64,0 0-16,0 0 0,0 0 0,0 0 136,5 0 23,4-8 5,-1 4 0,-3-4-76,3 5-16,6-1-4,-6 0 0,-8 4-20,9 0-5,9 0-1,-5 0 0,-4 0-14,4 0-2,-13 0-1,9 4 0,4 0-9,-13-4-3,0 0 0,9 7 0,-1 5 0,-3 4 0,-5-9 0,0 9 0,0-4-5,0-1 0,-5 5-8,-3 0 12,-1-1-12,0 5 0,0-5 0,-4 1 0,4 0-28,-4-5 2,4 5 0,1-1 0,-1-3-15,-4 0-3,4-4-1,0-1 0,5 1-131,4-8-27,-9 4-5</inkml:trace>
  <inkml:trace contextRef="#ctx0" brushRef="#br0" timeOffset="-18373.36">1237-1377 1440,'0'0'128,"0"0"-103,0-8-25,0 8 0,0 0 186,-9 0 32,9 0 6,-8-4 2,-1 4-93,0 4-18,0-4-4,0 8-1,1 0-50,-5 3-11,-1 1-1,1 4-1,4-1-35,-4 1-12,0 7 9,0-3-9,4 3 0,5-3 0,-1-1 0,-3 1 0,8-5 0,0 5 0,0-5-10,4 5 10,5-8-12,-5-1 12,9 5-13,5-4 5,-1-5-24,-3 5-5,-1-12-1,0 4 0,9-4 16,-5 0 3,1-4 1,0 4 0,-1-15-111,1 3-23,-1-4-4</inkml:trace>
  <inkml:trace contextRef="#ctx0" brushRef="#br0" timeOffset="-18057.25">1255-1732 1440,'0'0'64,"0"0"12,8-4-60,-3-4-16,8 4 0,-4 1 0,0-1 210,4-8 39,0 8 8,0-4 2,0-3-121,5 3-24,-5-4-5,0 4-1,0 0-48,0 5-9,-4-1-3,4 4 0,-13 0-29,9 0-7,-9 0 0,9 11-1,-5 1-11,5 4-12,-9-1 2,0 9 1,0-5-25,-4 1-5,-5 3-1,9 0 0,-4-3 1,-1-1 0,5 1 0,0 3 0,0-3 2,0-1 0,5 1 0,-1-1 0,-4-3 4,9-4 1,-1 3 0,1-11 0,0 0 32,4 0 0,0-8 8,5 0-8,-5 0 24,5-4-2,4 5 0,-1-9 0,1 4-10,0-4-1,5 5-1</inkml:trace>
  <inkml:trace contextRef="#ctx0" brushRef="#br0" timeOffset="-17273.64">3168-1373 2052,'0'0'91,"0"0"18,0 0-87,0 0-22,0 0 0,8 0 0,-3-4 56,3 0 8,1 0 0,4-4 1,1 4-17,-1-3-3,4 3-1,1 0 0,4-8-16,-5 12-3,1 0-1,4-4 0,-5 0-13,1 0-3,-5 4-8,5 4 12,-10 4-12,1 0 9,-4 0-9,3 3 8,-3 1-8,-5 4 12,4 3-12,-8 1 12,4 3-12,-9 1 0,0 3 0,0 4-11,1 0-8,-6-3-1,1-1-1,0 0 0,0-3-4,4-5-1,-4 1 0,0-5 0,4-7-22,0 4-4,1-8 0,3-1-630,-4-3-126</inkml:trace>
  <inkml:trace contextRef="#ctx0" brushRef="#br0" timeOffset="-16987.6">3659-1475 1555,'0'0'138,"0"0"-110,0 0-28,-9 8 0,0-8 113,1 0 18,-1 0 3,0 0 1,5 0-3,-5 0 0,0 0 0,0 0 0,1 4-71,-1 4-14,-4 0-3,4 3-1,-4 1-25,4 4-5,-4-1-1,8 5 0,-8-1-12,4 13 0,5-9 8,0 8-8,4-4 0,0 5 0,0-1 0,4 0 0,5-4 0,0 1 0,4-1 0,0 4 0,0-7 0,0-1 0,0-4 0,5-3 0,-1 0 0,1-5 0,0-3 0,4-4 0,-5-8 9,5 0-1,4-7 0,1 3 0,-1-8-23,5-3-5,4-5 0,4-3-1182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36.7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70 12896 0 0,'2'-1'997'0'0,"3"-2"-467"0"0,1 0 1 0 0,0 0-1 0 0,-1 0 0 0 0,7-1 0 0 0,5-2 2301 0 0,39-22 3272 0 0,-56 28-6057 0 0,1-1 1 0 0,-1 1-1 0 0,0 0 1 0 0,1 0-1 0 0,-1 0 1 0 0,0-1-1 0 0,1 1 1 0 0,-1 0-1 0 0,0 0 0 0 0,0-1 1 0 0,1 1-1 0 0,-1 0 1 0 0,0-1-1 0 0,0 1 1 0 0,1 0-1 0 0,-1-1 1 0 0,0 1-1 0 0,0-1 1 0 0,0 0-1 0 0,2-2 112 0 0,0 2-27 0 0,0 0 0 0 0,1 0 0 0 0,-1 0 0 0 0,0 1 0 0 0,1-1 0 0 0,-1 0 0 0 0,4 1 0 0 0,2-2 63 0 0,-6 1-62 0 0,-4 3-205 0 0,0-1 28 0 0,0 1 0 0 0,1 0 0 0 0,-1 0 0 0 0,1-1-1 0 0,0 1 1 0 0,-1 0 0 0 0,1 0 0 0 0,0 1 0 0 0,0-1 0 0 0,0 0 0 0 0,1 0 0 0 0,-2 3 0 0 0,-6 16-836 0 0,7-20 816 0 0,0 0-1 0 0,0 0 0 0 0,1 0 1 0 0,-1 1-1 0 0,0-1 1 0 0,1 0-1 0 0,0 0 0 0 0,-1 1 1 0 0,1-1-1 0 0,0 1 1 0 0,-1-1-1 0 0,1 0 0 0 0,0 1 1 0 0,0-1-1 0 0,0 0 1 0 0,0 1-1 0 0,0-1 1 0 0,1 3-1 0 0,0-1-67 0 0,1 0 0 0 0,0 0 0 0 0,-1-1 0 0 0,1 1 0 0 0,0 0 0 0 0,5 3 0 0 0,-6-4 141 0 0,3 2-109 0 0,0 0 0 0 0,0-1 0 0 0,0 1-1 0 0,0-1 1 0 0,10 5 0 0 0,1 2 98 0 0,-13-5 4 0 0,0-1 20 0 0,6 3 163 0 0,0-1 0 0 0,1-1-1 0 0,0 0 1 0 0,0 0 0 0 0,0 0 0 0 0,14 4 0 0 0,-22-8-125 0 0,1 0 1 0 0,0 0-1 0 0,-1 0 1 0 0,1 0-1 0 0,0 0 1 0 0,-1 0-1 0 0,1 1 1 0 0,-1-1-1 0 0,2 2 1 0 0,2 3-11 0 0,1 1-39 0 0,-3 6-10 0 0,-3-10 71 0 0,-1 0 1 0 0,1-1-1 0 0,-1 1 0 0 0,1 0 0 0 0,-1 0 0 0 0,0 0 0 0 0,0-1 0 0 0,0 1 0 0 0,-1 0 1 0 0,1-1-1 0 0,0 1 0 0 0,-1-1 0 0 0,-3 4 0 0 0,2-2 75 0 0,0-1 0 0 0,-1 1-1 0 0,1-1 1 0 0,-1 0 0 0 0,0 0-1 0 0,-8 5 1 0 0,-7 6-126 0 0,17-11-21 0 0,-1-1 1 0 0,1 0-1 0 0,-1 0 0 0 0,0 0 1 0 0,-4 2-1 0 0,2-1-95 0 0,0 0-434 0 0,-1 0 0 0 0,1-1 1 0 0,-1 0-1 0 0,1 0 1 0 0,-1 0-1 0 0,0 0 1 0 0,1-1-1 0 0,-13 1 1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14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18343 0 0,'-16'2'2597'0'0,"16"-2"-2376"0"0,-1 0 1 0 0,1 1 0 0 0,0-1 0 0 0,0 0 0 0 0,-1 1 0 0 0,1-1-1 0 0,0 0 1 0 0,0 1 0 0 0,0-1 0 0 0,0 1 0 0 0,0-1 0 0 0,-1 0-1 0 0,1 1 1 0 0,0-1 0 0 0,0 1 0 0 0,0-1 0 0 0,0 0 0 0 0,0 1-1 0 0,0-1 1 0 0,0 1 0 0 0,-3 17-86 0 0,-1-5 30 0 0,1 1-1 0 0,0 1 1 0 0,-1 18-1 0 0,2-10-100 0 0,-1-4-131 0 0,-1 1 0 0 0,0-1 0 0 0,-2 1 0 0 0,0-1 0 0 0,-11 22 0 0 0,16-39 43 0 0,0 0 0 0 0,1 0 1 0 0,-1-1-1 0 0,1 1 0 0 0,-1 0 1 0 0,1 0-1 0 0,0 0 0 0 0,0 0 1 0 0,0 0-1 0 0,0 0 0 0 0,0 0 1 0 0,1 0-1 0 0,-1 0 0 0 0,0 0 1 0 0,2 3-1 0 0,1 13-208 0 0,-3-13 191 0 0,0-4 24 0 0,0 0-1 0 0,0 0 0 0 0,0 1 1 0 0,0-1-1 0 0,0 0 0 0 0,0 0 1 0 0,0 1-1 0 0,1-1 0 0 0,-1 0 1 0 0,0 0-1 0 0,1 0 0 0 0,-1 1 1 0 0,1-1-1 0 0,-1 0 0 0 0,1 0 1 0 0,0 0-1 0 0,-1 0 0 0 0,1 0 1 0 0,0 0-1 0 0,0 0 0 0 0,0 0 1 0 0,0 0-1 0 0,1 0 0 0 0,18 22-455 0 0,-19-22 395 0 0,11 4-6 0 0,-7-3 86 0 0,-1-1 1 0 0,0 1-1 0 0,1-1 0 0 0,-1-1 0 0 0,1 1 0 0 0,0 0 1 0 0,-1-1-1 0 0,1 0 0 0 0,7-1 0 0 0,-9 0 0 0 0,1 0-1 0 0,-1 0 0 0 0,0 0 0 0 0,0 0 1 0 0,1 0-1 0 0,-1-1 0 0 0,0 0 1 0 0,0 1-1 0 0,-1-1 0 0 0,1 0 0 0 0,0 0 1 0 0,-1-1-1 0 0,5-4 0 0 0,22-22-807 0 0,6 2-3388 0 0,-16 14-3024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14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8288 0 0,'-27'0'638'0'0,"21"0"1557"0"0,7 0-1928 0 0,-1 1 0 0 0,1-1 0 0 0,-1 0 0 0 0,0 0 0 0 0,1 1 0 0 0,-1-1-1 0 0,0 0 1 0 0,1 1 0 0 0,-1-1 0 0 0,0 1 0 0 0,0-1 0 0 0,1 0 0 0 0,-1 1 0 0 0,0-1 0 0 0,0 1 0 0 0,0-1 0 0 0,0 1 0 0 0,1-1 0 0 0,-1 1-1 0 0,0-1 1 0 0,0 1 0 0 0,0-1 0 0 0,0 1 0 0 0,0 0 0 0 0,1 19 3387 0 0,-1-13-3383 0 0,7 15 1128 0 0,-5-20-1333 0 0,-1 1 0 0 0,0-1 1 0 0,-1 0-1 0 0,1 1 1 0 0,0-1-1 0 0,-1 1 0 0 0,1-1 1 0 0,-1 1-1 0 0,0-1 0 0 0,0 1 1 0 0,0 3-1 0 0,-2 10 173 0 0,2-1 0 0 0,0 1 0 0 0,2 17 0 0 0,-1-8-212 0 0,-2 48-1 0 0,-4-40-486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15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1 243 11056 0 0,'0'0'2589'0'0,"2"1"-1017"0"0,4 0-655 0 0,0 0 0 0 0,0 0 0 0 0,0-1 0 0 0,-1 0 1 0 0,1 0-1 0 0,0 0 0 0 0,7-2 0 0 0,15 0-126 0 0,-19 2-508 0 0,2 0-46 0 0,0 0 1 0 0,0 0-1 0 0,0-1 0 0 0,0-1 0 0 0,19-4 0 0 0,-28 5-317 0 0,4-1-248 0 0,-1 1 1 0 0,0-1-1 0 0,1 1 0 0 0,5 0 1 0 0</inkml:trace>
  <inkml:trace contextRef="#ctx0" brushRef="#br0" timeOffset="1">164 1 9672 0 0,'0'0'6514'0'0,"1"2"-4657"0"0,0 0-1682 0 0,-1-1 0 0 0,1 1-1 0 0,0 0 1 0 0,-1 0-1 0 0,1-1 1 0 0,-1 1 0 0 0,1 0-1 0 0,-1 0 1 0 0,0 0-1 0 0,0 0 1 0 0,0 0 0 0 0,0 0-1 0 0,0-1 1 0 0,0 1-1 0 0,0 0 1 0 0,-1 0 0 0 0,1 0-1 0 0,-1 0 1 0 0,1-1-1 0 0,-2 4 1 0 0,0 3 168 0 0,1-1-1 0 0,0 1 1 0 0,0 0-1 0 0,1 0 1 0 0,0 0-1 0 0,2 10 1 0 0,-1 5 52 0 0,-2-14-241 0 0,0 0-1 0 0,0 0 1 0 0,-3 11 0 0 0,2-11-75 0 0,0 0 1 0 0,1 0 0 0 0,-1 12 0 0 0,4 4 45 0 0,-1-17-79 0 0,-1 0 0 0 0,0 0 1 0 0,-1 15-1 0 0,-1-12-34 0 0,1-5-6 0 0,-1-1 1 0 0,2 1 0 0 0,-1 0 0 0 0,0 0 0 0 0,1 0-1 0 0,0-1 1 0 0,1 1 0 0 0,-1 0 0 0 0,1 0 0 0 0,0-1 0 0 0,0 1-1 0 0,4 8 1 0 0,3 6-8 0 0,-4-14-27 0 0,-2 1-1 0 0,1 0 1 0 0,-1 0-1 0 0,0 0 1 0 0,2 8-1 0 0,-4-12-63 0 0,1 0 0 0 0,0 0-1 0 0,-1 0 1 0 0,1 0 0 0 0,1 0-1 0 0,-1 0 1 0 0,0 0 0 0 0,1-1-1 0 0,0 1 1 0 0,-1 0 0 0 0,1-1-1 0 0,0 0 1 0 0,0 1 0 0 0,1-1-1 0 0,-1 0 1 0 0,3 2 0 0 0,2 4-892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16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0 1376 0 0,'-37'10'17615'0'0,"37"-10"-17586"0"0,0 0-1 0 0,-1 0 1 0 0,1 0-1 0 0,0 0 1 0 0,-1 0-1 0 0,1 0 0 0 0,0 0 1 0 0,0 0-1 0 0,-1 0 1 0 0,1 0-1 0 0,0 0 1 0 0,-1 0-1 0 0,1 0 1 0 0,0 0-1 0 0,-1 0 0 0 0,1 0 1 0 0,0 0-1 0 0,0 0 1 0 0,-1 1-1 0 0,1-1 1 0 0,0 0-1 0 0,0 0 1 0 0,-1 0-1 0 0,1 1 0 0 0,0-1 1 0 0,0 0-1 0 0,0 0 1 0 0,-1 0-1 0 0,1 1 1 0 0,0-1-1 0 0,0 0 0 0 0,0 1 1 0 0,0-1-1 0 0,0 0 1 0 0,-1 0-1 0 0,1 1 1 0 0,0-1-1 0 0,0 0 1 0 0,0 1-1 0 0,0-1 0 0 0,0 0 1 0 0,0 0-1 0 0,0 1 1 0 0,0-1-1 0 0,0 0 1 0 0,0 1-1 0 0,2 16 717 0 0,-1-14-544 0 0,-1 4-68 0 0,1 0 0 0 0,-1 1 0 0 0,0-1 0 0 0,-2 10 0 0 0,0 17 101 0 0,1-23-218 0 0,0 0 1 0 0,-1 0-1 0 0,-3 12 1 0 0,2-12-15 0 0,1 0 0 0 0,0 1 0 0 0,0 13 0 0 0,2-17-10 0 0,0 0-1 0 0,1 0 1 0 0,0 0-1 0 0,0 0 0 0 0,1 0 1 0 0,5 15-1 0 0,8 21-635 0 0,-14-42 539 0 0,-1-1-1 0 0,1 0 0 0 0,-1 1 0 0 0,0-1 1 0 0,0 1-1 0 0,1-1 0 0 0,-1 0 0 0 0,0 1 1 0 0,0-1-1 0 0,0 1 0 0 0,0-1 0 0 0,-1 0 1 0 0,1 1-1 0 0,0-1 0 0 0,-1 0 0 0 0,1 1 1 0 0,-1-1-1 0 0,1 0 0 0 0,-1 1 0 0 0,1-1 1 0 0,-1 0-1 0 0,0 0 0 0 0,0 0 0 0 0,0 1 1 0 0,-1 0-1 0 0,0 1-639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18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5064 0 0,'17'28'528'0'0,"-17"-28"-419"0"0,0 1 0 0 0,0-1 0 0 0,0 0 1 0 0,0 0-1 0 0,0 0 0 0 0,0 1 0 0 0,0-1 0 0 0,1 0 0 0 0,-1 0 1 0 0,0 0-1 0 0,0 0 0 0 0,0 1 0 0 0,0-1 0 0 0,1 0 0 0 0,-1 0 1 0 0,0 0-1 0 0,0 0 0 0 0,0 0 0 0 0,0 0 0 0 0,1 0 1 0 0,-1 0-1 0 0,0 1 0 0 0,0-1 0 0 0,1 0 0 0 0,-1 0 0 0 0,0 0 1 0 0,0 0-1 0 0,0 0 0 0 0,1 0 0 0 0,-1 0 0 0 0,0 0 0 0 0,0 0 1 0 0,0 0-1 0 0,1 0 0 0 0,-1 0 0 0 0,0-1 0 0 0,0 1 1 0 0,0 0-1 0 0,1 0 0 0 0,-1 0 0 0 0,0 0 0 0 0,1 0 0 0 0,8-8 4354 0 0,-5 4-2283 0 0,15 4-1563 0 0,-1 0 1 0 0,1-2 0 0 0,20-4-1 0 0,33-4-617 0 0,-62 9 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18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15808 0 0,'0'0'1589'0'0,"2"1"-1457"0"0,4 1-80 0 0,-1 0 0 0 0,1 0 0 0 0,-1-1 0 0 0,1 0 0 0 0,0 0 0 0 0,-1 0 0 0 0,9-1 0 0 0,41-2 1548 0 0,-41 0-1300 0 0,-1 0 1 0 0,1-1-1 0 0,0-1 1 0 0,20-8-1 0 0,14-5-200 0 0,-37 14-678 0 0,0-1 0 0 0,15-8 0 0 0,-1 2-6395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18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127 120 11056 0 0,'-2'0'505'0'0,"-44"0"249"0"0,27 0 3279 0 0,17 0-3610 0 0,1 0 0 0 0,0 1 1 0 0,-1-1-1 0 0,1 0 0 0 0,0 1 1 0 0,0-1-1 0 0,-1 1 1 0 0,1 0-1 0 0,0-1 0 0 0,0 1 1 0 0,0 0-1 0 0,-2 1 1 0 0,0 1-162 0 0,1-1 0 0 0,-1 1 0 0 0,1-1 0 0 0,0 1 0 0 0,0-1 0 0 0,0 1 0 0 0,-2 4 1 0 0,2 1-158 0 0,0-1 1 0 0,1 0-1 0 0,0 1 1 0 0,0-1 0 0 0,1 1-1 0 0,-1-1 1 0 0,3 12 0 0 0,-2 3-31 0 0,1-11-70 0 0,0 1 0 0 0,0-1 0 0 0,1 0 0 0 0,0 0 0 0 0,1 1 0 0 0,0-2 0 0 0,1 1 0 0 0,9 18 0 0 0,-2-9 2 0 0,1-1 1 0 0,0 0-1 0 0,22 24 0 0 0,-30-38-9 0 0,1-1-1 0 0,-1 0 0 0 0,1 0 0 0 0,0 0 1 0 0,0-1-1 0 0,0 0 0 0 0,0 0 0 0 0,1 0 1 0 0,-1 0-1 0 0,1-1 0 0 0,0 0 1 0 0,7 2-1 0 0,-9-3 2 0 0,1 0 0 0 0,0-1 0 0 0,-1 1 0 0 0,1-1 0 0 0,0 0 1 0 0,-1 0-1 0 0,1 0 0 0 0,0 0 0 0 0,-1-1 0 0 0,1 0 0 0 0,0 0 0 0 0,-1 0 0 0 0,1-1 0 0 0,-1 1 0 0 0,0-1 0 0 0,8-5 1 0 0,0-1 97 0 0,0-2 0 0 0,0 1 0 0 0,-1-2 0 0 0,-1 1 0 0 0,1-2 0 0 0,-2 1 0 0 0,0-1 0 0 0,0-1 0 0 0,-1 0 0 0 0,0 0 0 0 0,-2 0 0 0 0,1-1 0 0 0,-2 0 0 0 0,1 0 0 0 0,-2-1 0 0 0,0 1 0 0 0,3-29 0 0 0,-6 32-16 0 0,-1 1 0 0 0,0 0-1 0 0,-1 0 1 0 0,-1-1 0 0 0,1 1-1 0 0,-2 0 1 0 0,1 0-1 0 0,-1 0 1 0 0,-8-15 0 0 0,6 15-94 0 0,0 1 1 0 0,-1 1-1 0 0,0-1 1 0 0,-1 1 0 0 0,1 0-1 0 0,-2 1 1 0 0,1 0-1 0 0,-1 0 1 0 0,0 0-1 0 0,-1 1 1 0 0,1 0-1 0 0,-1 1 1 0 0,0 0-1 0 0,-1 0 1 0 0,1 1-1 0 0,-1 0 1 0 0,0 1 0 0 0,0 0-1 0 0,0 0 1 0 0,0 1-1 0 0,-1 1 1 0 0,-10-1-1 0 0,13 2-84 0 0,0 1 0 0 0,0 0 0 0 0,0 1 0 0 0,0 0 0 0 0,0 0 0 0 0,1 0 0 0 0,-1 1 0 0 0,1 0-1 0 0,-1 1 1 0 0,1 0 0 0 0,-9 6 0 0 0,6-3-413 0 0,0 1 0 0 0,1-1 0 0 0,0 2 0 0 0,0-1 0 0 0,1 1 0 0 0,0 1 0 0 0,-6 10 0 0 0,-1 6-1215 0 0,9 1-17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19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20 12896 0 0,'0'0'1172'0'0,"-7"3"-944"0"0,-9-12 7994 0 0,2-4-8597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19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12896 0 0,'0'0'4319'0'0,"9"-10"-3271"0"0,1 6-656 0 0,2-5 112 0 0,-12-1-272 0 0,3 2-1576 0 0,-3-2-319 0 0,18-13-65 0 0,1 4-16 0 0</inkml:trace>
  <inkml:trace contextRef="#ctx0" brushRef="#br0" timeOffset="1">336 43 18975 0 0,'0'0'4416'0'0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20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2304 0 0,'2'0'7540'0'0,"-1"0"-7395"0"0,20 0 3791 0 0,23 3-1 0 0,-36-2-3385 0 0,1 0-1 0 0,-1 1 1 0 0,0 1-1 0 0,0-1 0 0 0,-1 1 1 0 0,10 5-1 0 0,-7-2-344 0 0,1 1 0 0 0,-1-1 0 0 0,-1 2-1 0 0,1 0 1 0 0,-1 0 0 0 0,-1 0 0 0 0,1 1 0 0 0,-1 1 0 0 0,-1-1-1 0 0,11 19 1 0 0,-15-22-141 0 0,1-1-22 0 0,-1 0-1 0 0,0 0 0 0 0,0 0 1 0 0,-1 0-1 0 0,1 1 0 0 0,-1-1 1 0 0,0 1-1 0 0,-1 0 0 0 0,1 0 1 0 0,-1 0-1 0 0,0 0 0 0 0,-1 0 1 0 0,0 10-1 0 0,-2-5-70 0 0,0 0 0 0 0,-1 0 1 0 0,-1-1-1 0 0,0 1 0 0 0,0-1 0 0 0,-1 0 1 0 0,0 0-1 0 0,-1 0 0 0 0,0-1 0 0 0,-1 0 0 0 0,0 0 1 0 0,0 0-1 0 0,0-1 0 0 0,-2 0 0 0 0,1-1 1 0 0,-1 0-1 0 0,0 0 0 0 0,-12 7 0 0 0,17-11-140 0 0,-1 0 0 0 0,0-1 0 0 0,0 1-1 0 0,-1-1 1 0 0,1 0 0 0 0,-9 2 0 0 0,12-4 60 0 0,1 1 0 0 0,-1-1 0 0 0,1 0-1 0 0,-1 0 1 0 0,1 0 0 0 0,0 0 0 0 0,-1 0 0 0 0,1 0 0 0 0,-1-1 0 0 0,1 1 0 0 0,-1 0 0 0 0,1-1 0 0 0,-1 1-1 0 0,1-1 1 0 0,0 1 0 0 0,-1-1 0 0 0,1 0 0 0 0,0 0 0 0 0,0 1 0 0 0,0-1 0 0 0,-1 0 0 0 0,1 0 0 0 0,0 0-1 0 0,0 0 1 0 0,0-1 0 0 0,0 1 0 0 0,1 0 0 0 0,-1 0 0 0 0,0 0 0 0 0,0-2 0 0 0,-2-3-903 0 0,1 3 604 0 0,1 0 0 0 0,-1 0 0 0 0,1 0 1 0 0,0 0-1 0 0,0 0 0 0 0,-1-6 0 0 0,3-14-1574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37.1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0 220 12896 0 0,'0'0'1626'0'0,"3"0"-100"0"0,5 2-6 0 0,0-1 0 0 0,0-1 1 0 0,0 1-1 0 0,12-2 1 0 0,26 1 1039 0 0,-21 2-1969 0 0,43-2 0 0 0,-26-1-296 0 0,53-7-4679 0 0,-85 8-4135 0 0</inkml:trace>
  <inkml:trace contextRef="#ctx0" brushRef="#br0" timeOffset="1">227 1 8752 0 0,'0'2'6166'0'0,"0"2"-4967"0"0,0 0-444 0 0,0-1 0 0 0,0 0 0 0 0,0 0 0 0 0,1 0 0 0 0,-1 1 0 0 0,1-1 0 0 0,1 5 0 0 0,1 1-135 0 0,0 1 1 0 0,-1-1 0 0 0,-1 0 0 0 0,1 1 0 0 0,-1 10-1 0 0,4 25 241 0 0,-4-36-710 0 0,0 0-1 0 0,0 13 1 0 0,2 17 13 0 0,27 64 29 0 0,-28-95-298 0 0,0 1-1 0 0,1-1 0 0 0,1 0 1 0 0,-1-1-1 0 0,7 10 1 0 0,3 9-1420 0 0,-3-13-1071 0 0,0-2-5777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20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17 14336 0 0,'0'0'1305'0'0,"-6"-6"-848"0"0,3 5-135 0 0,0-1-1 0 0,0 1 1 0 0,0 0-1 0 0,0 0 1 0 0,0 0-1 0 0,0 0 0 0 0,0 0 1 0 0,0 1-1 0 0,0-1 1 0 0,-1 1-1 0 0,1 0 1 0 0,0 0-1 0 0,0 0 1 0 0,-1 0-1 0 0,1 1 1 0 0,0-1-1 0 0,0 1 1 0 0,0 0-1 0 0,0 0 1 0 0,0 0-1 0 0,0 0 0 0 0,0 0 1 0 0,0 1-1 0 0,0 0 1 0 0,1-1-1 0 0,-1 1 1 0 0,-4 4-1 0 0,-13 8 172 0 0,17-13-440 0 0,1 0 0 0 0,-1 1 1 0 0,1-1-1 0 0,0 1 0 0 0,-1 0 0 0 0,-2 3 1 0 0,-1 2-29 0 0,2 0 0 0 0,-1 0 1 0 0,1 0-1 0 0,-6 13 0 0 0,6-12-24 0 0,0 1-1 0 0,0 1 1 0 0,1-1-1 0 0,0 0 0 0 0,1 1 1 0 0,0 0-1 0 0,0-1 1 0 0,1 1-1 0 0,0 0 1 0 0,1 0-1 0 0,0 0 1 0 0,1-1-1 0 0,0 1 0 0 0,3 14 1 0 0,-1-14-28 0 0,0 1 12 0 0,0 0 1 0 0,1 0-1 0 0,7 13 1 0 0,-9-20-23 0 0,0 0 1 0 0,1 0-1 0 0,0 0 1 0 0,0-1-1 0 0,0 1 1 0 0,0-1 0 0 0,0 0-1 0 0,1 0 1 0 0,-1 0-1 0 0,1 0 1 0 0,8 4-1 0 0,-9-5-22 0 0,1-1 0 0 0,0 1-1 0 0,-1-1 1 0 0,1 0 0 0 0,0 0 0 0 0,0 0-1 0 0,0 0 1 0 0,0-1 0 0 0,-1 1 0 0 0,1-1-1 0 0,0 0 1 0 0,0 0 0 0 0,0-1 0 0 0,0 1-1 0 0,0-1 1 0 0,0 0 0 0 0,0 0-1 0 0,-1 0 1 0 0,5-2 0 0 0,15-3-363 0 0,-15 4-34 0 0,0 0 1 0 0,0-1-1 0 0,0 0 1 0 0,9-4-1 0 0,2-6-1531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20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0 257 17303 0 0,'0'0'1998'0'0,"5"1"-1374"0"0,13 1 4 0 0,1-1 1 0 0,0 0 0 0 0,-1-1-1 0 0,1-1 1 0 0,22-4 0 0 0,48-2 1409 0 0,-68 5-1813 0 0,-13 0-190 0 0,0 1 1 0 0,1 1 0 0 0,12-1 0 0 0,14-2-1706 0 0,-24 2-252 0 0</inkml:trace>
  <inkml:trace contextRef="#ctx0" brushRef="#br0" timeOffset="1">74 1 16184 0 0,'-8'0'137'0'0,"6"0"11"0"0,1 0-1 0 0,-1 0 1 0 0,1 1-1 0 0,-1-1 1 0 0,1 0-1 0 0,-1 0 1 0 0,1 1-1 0 0,-1-1 1 0 0,1 1-1 0 0,-3 1 0 0 0,3-2-141 0 0,1 0 0 0 0,0 0 0 0 0,0 0 0 0 0,-1 0 0 0 0,1 0 0 0 0,0 1 0 0 0,-1-1 0 0 0,1 0 0 0 0,0 0 0 0 0,0 0 0 0 0,0 1 0 0 0,-1-1-1 0 0,1 0 1 0 0,0 0 0 0 0,0 0 0 0 0,0 1 0 0 0,-1-1 0 0 0,1 0 0 0 0,0 0 0 0 0,0 1 0 0 0,0-1 0 0 0,0 0 0 0 0,0 1 0 0 0,0-1 0 0 0,0 0 0 0 0,-1 1-1 0 0,2 0 76 0 0,0 1 0 0 0,0-1 0 0 0,0 0 0 0 0,0 1 0 0 0,0-1 0 0 0,0 0 0 0 0,0 0 0 0 0,0 0 0 0 0,2 1 0 0 0,10 12 859 0 0,-11-11-749 0 0,0 0-1 0 0,0 0 1 0 0,-1 1 0 0 0,0-1 0 0 0,1 1 0 0 0,-1-1 0 0 0,0 1 0 0 0,-1-1-1 0 0,1 1 1 0 0,-1 0 0 0 0,0-1 0 0 0,0 7 0 0 0,-1 1 257 0 0,0 1 0 0 0,-6 18 0 0 0,4-19-230 0 0,1-1 0 0 0,0 1 0 0 0,-1 16 0 0 0,4-19-154 0 0,0 1-1 0 0,0-1 1 0 0,4 14-1 0 0,-4-17-39 0 0,1 0 0 0 0,-1-1-1 0 0,0 1 1 0 0,0 0 0 0 0,-1 0-1 0 0,1 0 1 0 0,-1 0-1 0 0,0 0 1 0 0,-1 0 0 0 0,1 0-1 0 0,-1 0 1 0 0,0 0 0 0 0,-3 8-1 0 0,2-7-20 0 0,-1 0 0 0 0,1 0 0 0 0,0 0 0 0 0,-1 9 0 0 0,3-13-8 0 0,0 0 0 0 0,0 1 0 0 0,0-1 0 0 0,0 0 0 0 0,0 0 0 0 0,0 1 0 0 0,1-1 0 0 0,-1 0 0 0 0,1 0 0 0 0,0 0 0 0 0,-1 0 0 0 0,1 0 0 0 0,0 0 0 0 0,3 4 0 0 0,9 18-379 0 0,-11-19 251 0 0,0-1 0 0 0,1 0 1 0 0,-1 1-1 0 0,1-1 0 0 0,0 0 0 0 0,0-1 1 0 0,0 1-1 0 0,0 0 0 0 0,1-1 0 0 0,-1 0 1 0 0,6 4-1 0 0,13 4-1512 0 0,-5 2-393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21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2760 0 0,'-43'6'19210'0'0,"43"-4"-17123"0"0,1 4-1747 0 0,0 0 1 0 0,0 0-1 0 0,0 0 1 0 0,1 0 0 0 0,0 0-1 0 0,3 5 1 0 0,-2-3-158 0 0,0-1-1 0 0,-1 1 1 0 0,3 13-1 0 0,-3-6-4 0 0,-2-8-97 0 0,1 1 0 0 0,0-1 0 0 0,4 10-1 0 0,-4-12-55 0 0,3 5-6 0 0,-1 0 1 0 0,0 1-1 0 0,-1-1 0 0 0,2 15 1 0 0,-1 1-476 0 0,1-1 0 0 0,1 0 0 0 0,1-1 0 0 0,11 28 0 0 0,-9-28-1301 0 0,2 4-6912 0 0</inkml:trace>
  <inkml:trace contextRef="#ctx0" brushRef="#br0" timeOffset="1">762 210 18399 0 0,'-2'0'844'0'0,"0"-1"-565"0"0,-2 1-15 0 0,-14 7 441 0 0,17-7-623 0 0,0 0 0 0 0,0 1 0 0 0,0-1 0 0 0,0 1 0 0 0,0-1 0 0 0,0 1 0 0 0,0 0 0 0 0,0-1 0 0 0,0 1 0 0 0,0 0 0 0 0,0 0 0 0 0,1-1 0 0 0,-1 1 0 0 0,0 0 0 0 0,1 0 0 0 0,-1 0 0 0 0,0 0 0 0 0,1 0 0 0 0,0 0 0 0 0,-1 0 0 0 0,1 0 0 0 0,-1 0 0 0 0,1 0 0 0 0,0 2 0 0 0,-1 2 196 0 0,2-1-1 0 0,-1 0 1 0 0,0 1 0 0 0,1-1-1 0 0,1 6 1 0 0,2 16 54 0 0,-4-22-292 0 0,1 1-1 0 0,0-1 1 0 0,0 1-1 0 0,0-1 1 0 0,0 0 0 0 0,1 0-1 0 0,0 1 1 0 0,0-1-1 0 0,0 0 1 0 0,4 6-1 0 0,-3-6-53 0 0,-1 0 0 0 0,1 1 0 0 0,-1-1 0 0 0,0 1 0 0 0,0 0 0 0 0,-1-1 0 0 0,3 9 0 0 0,-4-11-138 0 0,1 0 0 0 0,0 0 0 0 0,-1 0 0 0 0,1 0 0 0 0,0 0 0 0 0,1 0 0 0 0,-1 0 0 0 0,0 0 0 0 0,0-1 0 0 0,1 1 0 0 0,-1 0 0 0 0,1-1 0 0 0,0 1 0 0 0,-1-1 0 0 0,1 1 0 0 0,0-1 0 0 0,0 0 0 0 0,0 0 0 0 0,0 0 0 0 0,0 0 0 0 0,2 1 0 0 0,-1-1-1663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21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9936 0 0,'0'0'1400'0'0,"2"1"-1039"0"0,18 4-120 0 0,0 0 0 0 0,0-1 0 0 0,21 1 0 0 0,-10-1-205 0 0,23 10-237 0 0,-41-11 261 0 0,-11-2 1160 0 0,-18 1 3246 0 0,3 0-3113 0 0,11-2-294 0 0,-20 6-98 0 0,19-6-749 0 0,1 1-301 0 0,-9 5-64 0 0,9-5-15 0 0,2 1-395 0 0,-1 7 333 0 0,1-6 166 0 0,0 1 0 0 0,-1 0 0 0 0,1-1 0 0 0,1 1 0 0 0,-1 0 0 0 0,1-1 0 0 0,-1 1 1 0 0,1 0-1 0 0,0-1 0 0 0,2 5 0 0 0,0-4 17 0 0,1-1 6 0 0,3 14-101 0 0,-5-14 167 0 0,0 0 0 0 0,0 1-1 0 0,0-1 1 0 0,1 0-1 0 0,-1 0 1 0 0,1 0-1 0 0,0 0 1 0 0,5 3-1 0 0,8 10 31 0 0,-12-13-51 0 0,-1 0-1 0 0,0 0 0 0 0,1 0 1 0 0,0-1-1 0 0,0 1 0 0 0,7 2 0 0 0,-6-2 66 0 0,-1-1-1 0 0,0 1 0 0 0,1-1 0 0 0,-1 1 0 0 0,5 5 0 0 0,24 13 782 0 0,-31-19-468 0 0,-11 17 385 0 0,7-17-738 0 0,1 0 0 0 0,-1 0-1 0 0,1 1 1 0 0,-1-1 0 0 0,0 0 0 0 0,0-1 0 0 0,0 1-1 0 0,0 0 1 0 0,0-1 0 0 0,0 1 0 0 0,0-1 0 0 0,-1 1-1 0 0,1-1 1 0 0,-3 1 0 0 0,-16 11 100 0 0,16-8-94 0 0,-2-1-1 0 0,1 1 1 0 0,0-1-1 0 0,-1-1 1 0 0,-14 6-1 0 0,14-6-20 0 0,-1 1-1 0 0,0 0 1 0 0,-11 8 0 0 0,17-10-150 0 0,0-1 1 0 0,0 1 0 0 0,-1-1-1 0 0,1 0 1 0 0,0 0 0 0 0,0 0-1 0 0,-1 0 1 0 0,1 0 0 0 0,0 0-1 0 0,-1-1 1 0 0,1 1 0 0 0,-1-1-1 0 0,1 1 1 0 0,-1-1 0 0 0,-4 0-1 0 0,-5 0-1096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22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67 18511 0 0,'-1'-1'422'0'0,"-13"-44"1188"0"0,7 33-1216 0 0,5 12-393 0 0,-1-3 2718 0 0,2 3-2668 0 0,1-1 1 0 0,0 1-1 0 0,0 0 1 0 0,-1-1-1 0 0,1 1 1 0 0,-1 0-1 0 0,1-1 1 0 0,0 1-1 0 0,-1 0 1 0 0,1-1-1 0 0,-1 1 1 0 0,1 0 0 0 0,0 0-1 0 0,-1-1 1 0 0,1 1-1 0 0,-1 0 1 0 0,1 0-1 0 0,-1 0 1 0 0,1 0-1 0 0,-1 0 1 0 0,1 0-1 0 0,-1 0 1 0 0,1 0-1 0 0,-1 0 1 0 0,1 0-1 0 0,-2 0 1 0 0,-13 8 654 0 0,12-5-634 0 0,-1 0 0 0 0,1 0 0 0 0,0 0 0 0 0,0 1 0 0 0,-4 5 0 0 0,3-1-53 0 0,1-1 0 0 0,-1 1 1 0 0,2-1-1 0 0,-1 1 0 0 0,1 0 0 0 0,0 0 1 0 0,0 0-1 0 0,1 1 0 0 0,0-1 0 0 0,1 10 0 0 0,0-5-121 0 0,1 0 0 0 0,1 0-1 0 0,0 0 1 0 0,1 0 0 0 0,8 21-1 0 0,-1-7-49 0 0,-4-21 152 0 0,-5-5-21 0 0,0-1-1 0 0,-1 0 1 0 0,1 1-1 0 0,0-1 1 0 0,-1 0-1 0 0,1 1 1 0 0,0-1-1 0 0,-1 0 1 0 0,1 0-1 0 0,0 0 1 0 0,0 0-1 0 0,-1 0 1 0 0,1 0-1 0 0,0 0 1 0 0,0 0-1 0 0,-1 0 1 0 0,1 0-1 0 0,0 0 1 0 0,-1 0-1 0 0,1-1 1 0 0,0 1-1 0 0,-1 0 1 0 0,1-1-1 0 0,0 1 1 0 0,-1 0-1 0 0,1-1 1 0 0,0 1-1 0 0,-1-1 1 0 0,1 1-1 0 0,-1-1 1 0 0,1 1-1 0 0,-1-1 1 0 0,1 1-1 0 0,0-2 1 0 0,2-2-280 0 0,0-1 0 0 0,0 0-1 0 0,4-10 1 0 0,0 2 24 0 0,2-5-10 0 0,11-28 0 0 0,-12 26 217 0 0,11-22-1 0 0,-17 38 69 0 0,-1 0 0 0 0,1 1 0 0 0,-1-1 0 0 0,0 0 0 0 0,1-6-1 0 0,-2 7 6 0 0,1-1-1 0 0,-1 1 0 0 0,1 0 0 0 0,0 0 0 0 0,3-6 0 0 0,-3 7 251 0 0,0 2-166 0 0,4 1-133 0 0,-1-1-1 0 0,1 1 1 0 0,-1-1-1 0 0,0 2 1 0 0,1-1 0 0 0,-1 0-1 0 0,0 1 1 0 0,0 0 0 0 0,0-1-1 0 0,0 2 1 0 0,0-1-1 0 0,0 0 1 0 0,-1 1 0 0 0,1 0-1 0 0,3 4 1 0 0,8 4-1259 0 0,0-7-296 0 0,5-3-78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2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68 357 11976 0 0,'5'-5'1082'0'0,"-4"2"-1053"0"0,0 0 0 0 0,-1-1 0 0 0,1 1 0 0 0,-1-1 0 0 0,1 1 0 0 0,-1-7 0 0 0,1-15 204 0 0,2 5 1621 0 0,0-1-1 0 0,-2 0 0 0 0,-2-28 1 0 0,0 11-291 0 0,1 20-922 0 0,-2 0 0 0 0,0 0-1 0 0,-1 1 1 0 0,-1-1 0 0 0,-6-17-1 0 0,10 34-630 0 0,0 1 1 0 0,0-1-1 0 0,0 0 0 0 0,-1 1 0 0 0,1-1 0 0 0,0 1 0 0 0,0-1 1 0 0,-1 1-1 0 0,1-1 0 0 0,0 1 0 0 0,-1 0 0 0 0,1-1 0 0 0,0 1 1 0 0,-1-1-1 0 0,1 1 0 0 0,-1 0 0 0 0,1-1 0 0 0,-1 1 0 0 0,1 0 1 0 0,-1-1-1 0 0,1 1 0 0 0,-1 0 0 0 0,0-1 12 0 0,0 1 0 0 0,1 0 0 0 0,-1 0 0 0 0,1-1 0 0 0,-1 1 0 0 0,1 0 0 0 0,-1-1 0 0 0,1 1 0 0 0,-1-1 0 0 0,1 1 0 0 0,-1 0 0 0 0,1-1 0 0 0,0 1 0 0 0,-1-1 0 0 0,0 0 0 0 0,1 1-19 0 0,0-1 0 0 0,0 1 0 0 0,0 0 0 0 0,0-1 0 0 0,0 1 0 0 0,0 0 0 0 0,0-1 1 0 0,-1 1-1 0 0,1 0 0 0 0,0 0 0 0 0,0-1 0 0 0,0 1 0 0 0,0 0 0 0 0,-1 0 1 0 0,1-1-1 0 0,0 1 0 0 0,0 0 0 0 0,-1 0 0 0 0,1 0 0 0 0,0 0 0 0 0,-1-1 0 0 0,1 1 1 0 0,0 0-1 0 0,0 0 0 0 0,-1 0 0 0 0,1 0 0 0 0,0 0 0 0 0,-1 0 0 0 0,1 0 1 0 0,0 0-1 0 0,-1 0 0 0 0,1 0 0 0 0,0 0 0 0 0,-1 0 0 0 0,1 0 0 0 0,0 0 0 0 0,0 0 1 0 0,-1 0-1 0 0,1 0 0 0 0,0 0 0 0 0,-1 0 0 0 0,1 0 0 0 0,0 1 0 0 0,-1-1 1 0 0,1 0-1 0 0,0 0 0 0 0,0 0 0 0 0,-1 0 0 0 0,1 1 0 0 0,0-1 0 0 0,0 0 1 0 0,0 0-1 0 0,-1 1 0 0 0,1-1 0 0 0,0 0 0 0 0,0 1 0 0 0,-3 2 3 0 0,0 0-1 0 0,0 0 1 0 0,1 0-1 0 0,-1 0 1 0 0,1 1-1 0 0,0-1 0 0 0,0 1 1 0 0,0-1-1 0 0,0 1 1 0 0,1 0-1 0 0,0 0 1 0 0,-1-1-1 0 0,1 1 1 0 0,1 0-1 0 0,-2 6 1 0 0,2 5-11 0 0,-1 0 0 0 0,5 28 0 0 0,-2-11 12 0 0,15 126-413 0 0,-4-50 202 0 0,-10-79 208 0 0,30 235-1102 0 0,-22-149-2822 0 0,-5-86 1968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23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0 187 10136 0 0,'0'0'918'0'0,"3"-1"-758"0"0,37-21 4775 0 0,27-12 1702 0 0,-20 17-5888 0 0,-22 8-387 0 0,-18 6-259 0 0,1 1 0 0 0,-1 0 0 0 0,11-2 0 0 0,59-14-417 0 0,-66 17 177 0 0,-7 1 25 0 0,-1-1-1 0 0,0 1 0 0 0,0 0 0 0 0,0-1 0 0 0,1 0 0 0 0,-1 0 0 0 0,0 0 0 0 0,0 0 0 0 0,0 0 0 0 0,0-1 0 0 0,3-2 0 0 0,9-3 1237 0 0,-43 19-624 0 0,28-12-481 0 0,-1 0-1 0 0,1 1 0 0 0,-1-1 1 0 0,1 0-1 0 0,-1 1 1 0 0,1-1-1 0 0,0 0 0 0 0,-1 1 1 0 0,1-1-1 0 0,0 1 0 0 0,-1-1 1 0 0,1 1-1 0 0,0-1 1 0 0,-1 1-1 0 0,1-1 0 0 0,0 1 1 0 0,0-1-1 0 0,0 1 0 0 0,-1 1 1 0 0,0 2 45 0 0,-10 8 40 0 0,9-11-87 0 0,0 1 0 0 0,0 0 0 0 0,0 0 1 0 0,0 0-1 0 0,0 1 0 0 0,1-1 1 0 0,-1 0-1 0 0,1 1 0 0 0,-1-1 1 0 0,1 1-1 0 0,0-1 0 0 0,0 1 0 0 0,0-1 1 0 0,1 1-1 0 0,-1 0 0 0 0,1 0 1 0 0,-1-1-1 0 0,1 4 0 0 0,0 1-17 0 0,-1 1 0 0 0,1-1 0 0 0,-4 13 0 0 0,4-18-16 0 0,0 0-1 0 0,0-1 1 0 0,-1 1 0 0 0,2 0-1 0 0,-1 0 1 0 0,0-1-1 0 0,0 1 1 0 0,0 0 0 0 0,1-1-1 0 0,-1 1 1 0 0,1 0-1 0 0,0-1 1 0 0,0 2-1 0 0,4 16-169 0 0,6-19 40 0 0,-9-1 136 0 0,1 1 1 0 0,-1 0-1 0 0,0-1 1 0 0,1 0 0 0 0,-1 1-1 0 0,0-1 1 0 0,0 0 0 0 0,0 0-1 0 0,0 0 1 0 0,1-1 0 0 0,-2 1-1 0 0,1 0 1 0 0,0-1-1 0 0,0 1 1 0 0,0-1 0 0 0,2-3-1 0 0,3-4-57 0 0,0 1 1 0 0,7-14-1 0 0,-7 11 45 0 0,1-4-2 0 0,-7 13 22 0 0,0 1 0 0 0,0-1 0 0 0,0 0 0 0 0,0 1 1 0 0,0-1-1 0 0,0 1 0 0 0,1-1 0 0 0,-1 1 0 0 0,3-2 1 0 0,-1 0 45 0 0,-1 0 1 0 0,1 0-1 0 0,-1 0 1 0 0,1 0 0 0 0,-1-1-1 0 0,3-6 1 0 0,1 0 2448 0 0,-6 11-2474 0 0,0 0 1 0 0,0 0-1 0 0,1 0 1 0 0,-1 0-1 0 0,0-1 1 0 0,1 1-1 0 0,-1 0 1 0 0,1 0-1 0 0,-1 0 0 0 0,1-1 1 0 0,-1 1-1 0 0,2 0 1 0 0,1 3 28 0 0,2 7-244 0 0,1 0-1 0 0,0-1 1 0 0,1 0 0 0 0,0 0-1 0 0,0-1 1 0 0,1 1-1 0 0,0-2 1 0 0,1 1 0 0 0,13 9-1 0 0,-20-17-25 0 0,-1 0 0 0 0,1-1 1 0 0,-1 1-1 0 0,1-1 0 0 0,-1 1 0 0 0,1-1 0 0 0,0 1 0 0 0,-1-1 0 0 0,1 0 0 0 0,-1 0 1 0 0,4 0-1 0 0,-4 0-14 0 0,2 0-1415 0 0</inkml:trace>
  <inkml:trace contextRef="#ctx0" brushRef="#br0" timeOffset="1">661 1 3680 0 0,'-1'1'7204'0'0,"-23"17"2197"0"0,22-17-9113 0 0,0 1 1 0 0,0 0-1 0 0,1 0 1 0 0,-1 0 0 0 0,1 0-1 0 0,-1 0 1 0 0,1 0-1 0 0,0 0 1 0 0,0 0-1 0 0,0 0 1 0 0,0 1 0 0 0,0-1-1 0 0,0 4 1 0 0,-1 0 90 0 0,0 1 1 0 0,1 0-1 0 0,-1-1 0 0 0,1 10 1 0 0,2-10-274 0 0,0 0 0 0 0,0 0 0 0 0,0 0 0 0 0,1-1 0 0 0,0 1 0 0 0,0 0 0 0 0,6 10 0 0 0,1 3-1 0 0,-8-17-121 0 0,1 1 0 0 0,-1-1 0 0 0,1 0 0 0 0,0 0 0 0 0,0 0 0 0 0,-1 0 0 0 0,2 0 0 0 0,-1 0 0 0 0,0 0 0 0 0,0-1 0 0 0,0 1-1 0 0,1-1 1 0 0,-1 0 0 0 0,1 1 0 0 0,-1-1 0 0 0,6 1 0 0 0,-3 0-39 0 0,0-1-1 0 0,0 0 1 0 0,0 0-1 0 0,0 0 1 0 0,1-1 0 0 0,-1 1-1 0 0,0-1 1 0 0,8-1-1 0 0,-9 0-224 0 0,0 1 0 0 0,0-1 0 0 0,0 0 0 0 0,-1 0 0 0 0,1-1 0 0 0,0 1-1 0 0,-1-1 1 0 0,1 0 0 0 0,-1 0 0 0 0,1 0 0 0 0,2-3 0 0 0,4-3-1779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23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1 309 6912 0 0,'2'0'3121'0'0,"15"-2"5708"0"0,-6 0-7598 0 0,0-1 0 0 0,11-4 0 0 0,-11 3-523 0 0,0 1-1 0 0,19-3 1 0 0,-18 4-401 0 0,0 0 0 0 0,11-4 0 0 0,-1-1-179 0 0,-17 6-482 0 0,1-1-1 0 0,-1 0 1 0 0,0 0 0 0 0,6-3-1 0 0,3 0-5510 0 0,-2 0-1921 0 0</inkml:trace>
  <inkml:trace contextRef="#ctx0" brushRef="#br0" timeOffset="1">133 1 12440 0 0,'0'0'957'0'0,"-1"1"-624"0"0,-7 9-217 0 0,6-8 190 0 0,1 0 1 0 0,-1-1-1 0 0,1 1 1 0 0,-1 0-1 0 0,1 0 0 0 0,0 0 1 0 0,0 0-1 0 0,0 0 1 0 0,-1 3-1 0 0,-1 5 1090 0 0,2-5-732 0 0,0 0-1 0 0,0 0 1 0 0,0 0-1 0 0,0 7 0 0 0,0 4 854 0 0,-4 24-1 0 0,3-27-1105 0 0,0-1 0 0 0,1 0-1 0 0,1 20 1 0 0,11 124 1409 0 0,-10-142-1843 0 0,1 0 1 0 0,0 1-1 0 0,1-1 0 0 0,0 0 1 0 0,11 26-1 0 0,-8-27-111 0 0,-5-10-243 0 0,0 1-1 0 0,1 0 1 0 0,-1-1-1 0 0,1 0 1 0 0,0 1 0 0 0,0-1-1 0 0,0 0 1 0 0,1 0-1 0 0,-1 0 1 0 0,1 0-1 0 0,0 0 1 0 0,-1-1-1 0 0,1 1 1 0 0,0-1-1 0 0,7 4 1 0 0,6 2-7745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23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30 10136 0 0,'0'0'777'0'0,"0"1"-505"0"0,-4 4 788 0 0,1 0-1 0 0,0 0 1 0 0,0 0 0 0 0,-4 12-1 0 0,7-15-751 0 0,-1 0-1 0 0,0 0 0 0 0,1 0 1 0 0,-1 1-1 0 0,1-1 0 0 0,-1 0 1 0 0,1 1-1 0 0,0-1 0 0 0,0 0 1 0 0,0 1-1 0 0,1-1 0 0 0,-1 0 1 0 0,0 0-1 0 0,1 1 0 0 0,0 1 1 0 0,7 18 1270 0 0,-7-20-1481 0 0,0 1 0 0 0,0 0-1 0 0,0-1 1 0 0,0 1 0 0 0,0-1-1 0 0,1 1 1 0 0,-1-1 0 0 0,1 1-1 0 0,0-1 1 0 0,-1 0 0 0 0,1 0-1 0 0,0 0 1 0 0,4 3 0 0 0,25 15 304 0 0,-29-19-370 0 0,0 0-1 0 0,1 0 1 0 0,-1 0-1 0 0,1 0 1 0 0,-1 0-1 0 0,1-1 1 0 0,-1 1-1 0 0,1-1 1 0 0,-1 1 0 0 0,1-1-1 0 0,0 0 1 0 0,4-1-1 0 0,17-3 198 0 0,-23 3-217 0 0,-1 1-1 0 0,1 0 1 0 0,-1 0 0 0 0,1-1-1 0 0,-1 1 1 0 0,0 0 0 0 0,1-1-1 0 0,-1 1 1 0 0,1 0-1 0 0,-1-1 1 0 0,0 1 0 0 0,1 0-1 0 0,-1-1 1 0 0,0 1-1 0 0,1-1 1 0 0,-1 1 0 0 0,0-1-1 0 0,0 1 1 0 0,1-1-1 0 0,0-1 34 0 0,0 1-1 0 0,1-1 0 0 0,0 1-1 0 0,-1-1 1 0 0,1 0 0 0 0,-1 0-1 0 0,0 1 1 0 0,0-1 0 0 0,0 0 0 0 0,0 0-1 0 0,0 0 1 0 0,0 0 0 0 0,0 0-1 0 0,0-1 1 0 0,-1 1 0 0 0,1 0 0 0 0,-1 0-1 0 0,0 0 1 0 0,1-1 0 0 0,-1 1-1 0 0,0 0 1 0 0,0 0 0 0 0,-1-1 0 0 0,1 1-1 0 0,0 0 1 0 0,-1 0 0 0 0,1 0-1 0 0,-1-1 1 0 0,-1-1 0 0 0,-1-3-14 0 0,0-1 0 0 0,-1 1 1 0 0,1 0-1 0 0,-2 0 0 0 0,1 1 0 0 0,-1-1 0 0 0,0 1 1 0 0,0 0-1 0 0,-1 0 0 0 0,1 1 0 0 0,-14-10 1 0 0,3 3-144 0 0,13 10-35 0 0,-1-1 1 0 0,1 0-1 0 0,-1 1 0 0 0,0 0 0 0 0,-3-2 0 0 0,5 3-234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4:24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1 196 14400 0 0,'0'0'661'0'0,"1"2"-17"0"0,11 15-413 0 0,-9-12 451 0 0,1 0 0 0 0,0 1 0 0 0,4 11-1 0 0,-5-12 130 0 0,-1 0 1 0 0,1-1-1 0 0,6 9 0 0 0,6 11 4192 0 0,-14-26-4701 0 0,9-20 208 0 0,1 0 0 0 0,15-21 0 0 0,-19 32-459 0 0,0 1 0 0 0,1 0-1 0 0,1 0 1 0 0,0 1 0 0 0,17-15-1 0 0,-5 7-50 0 0,-12 11 0 0 0,-1-1 0 0 0,18-9 0 0 0,66-41-408 0 0,-73 44 215 0 0,12-6-94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37.5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10136 0 0,'0'0'918'0'0,"2"0"-390"0"0,37 5 6660 0 0,-37-4-6881 0 0,0-1-1 0 0,-1 0 1 0 0,1 0-1 0 0,0 0 1 0 0,-1 0-1 0 0,1 0 1 0 0,0 0-1 0 0,-1-1 1 0 0,1 1-1 0 0,0 0 1 0 0,1-1-1 0 0,-1 0-187 0 0,0 0 0 0 0,0 1 0 0 0,-1 0 0 0 0,1-1 0 0 0,0 1 0 0 0,0 0 0 0 0,0 0 0 0 0,0 0 0 0 0,2 0 0 0 0,16 5 544 0 0,1 0 0 0 0,-1 0 0 0 0,0 2-1 0 0,-1 1 1 0 0,26 14 0 0 0,-39-19-606 0 0,-1 0 0 0 0,1 1 0 0 0,-1 0 0 0 0,0 0-1 0 0,-1 1 1 0 0,1-1 0 0 0,-1 1 0 0 0,1 0 0 0 0,-2 0 0 0 0,6 8-1 0 0,-6-9-10 0 0,-1 1 0 0 0,0-1 0 0 0,0 1 0 0 0,0 0 0 0 0,0-1-1 0 0,-1 1 1 0 0,0 0 0 0 0,0 0 0 0 0,0 0 0 0 0,-1 0-1 0 0,1 0 1 0 0,-1 1 0 0 0,-1 7 0 0 0,-1 1-17 0 0,2-8-15 0 0,-1 0 1 0 0,0-1-1 0 0,0 1 1 0 0,0 0-1 0 0,0-1 1 0 0,-1 0 0 0 0,-5 10-1 0 0,1-4-168 0 0,-1-2-1 0 0,-1 1 0 0 0,0-1 1 0 0,0 0-1 0 0,-1 0 1 0 0,0-1-1 0 0,-1-1 1 0 0,1 1-1 0 0,-1-1 1 0 0,-1-1-1 0 0,-20 10 1 0 0,7-12-1380 0 0,22-4 165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5:15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 3224 0 0,'37'0'2083'0'0,"-34"0"-100"0"0,19 0 3821 0 0,-19 0-5148 0 0,31 3 1184 0 0,-27 7-1178 0 0,-6-8-617 0 0,1 0 1 0 0,-1 0-1 0 0,0 0 1 0 0,0 0 0 0 0,0 0-1 0 0,0 1 1 0 0,0-1-1 0 0,0 0 1 0 0,0 1 0 0 0,-1-1-1 0 0,1 0 1 0 0,-1 1 0 0 0,1-1-1 0 0,-1 1 1 0 0,0-1-1 0 0,0 1 1 0 0,0-1 0 0 0,-1 0-1 0 0,1 1 1 0 0,0-1 0 0 0,-2 4-1 0 0,2-4-29 0 0,-1 1 26 0 0,1 0-1 0 0,0 0 0 0 0,1 0 0 0 0,-1 0 0 0 0,0-1 0 0 0,2 4 0 0 0,-2-4-13 0 0,1 1 0 0 0,-1-1-1 0 0,0 0 1 0 0,1 1 0 0 0,-1-1-1 0 0,0 0 1 0 0,0 1 0 0 0,0-1-1 0 0,-1 0 1 0 0,1 1 0 0 0,-1 1-1 0 0,-5 12 4 0 0,4-12-26 0 0,0 0 0 0 0,0 0 0 0 0,1 1 0 0 0,-1-1 0 0 0,1 1 0 0 0,0-1-1 0 0,1 1 1 0 0,-1-1 0 0 0,1 1 0 0 0,0 0 0 0 0,0 4 0 0 0,5 26 28 0 0,-2-19 20 0 0,2 31-1 0 0,-6-25-18 0 0,1-13-18 0 0,0 0 1 0 0,0 0 0 0 0,0 1 0 0 0,4 14 0 0 0,2-3-8 0 0,-3-12-9 0 0,0 1 1 0 0,-1-1-1 0 0,-1 1 0 0 0,2 15 0 0 0,-5 9 0 0 0,1-22 0 0 0,1-1 0 0 0,0 1 0 0 0,2 12 0 0 0,7 15 0 0 0,-6-28 0 0 0,-1-1 0 0 0,1 0 0 0 0,-2 1 0 0 0,1 12 0 0 0,-3-4 0 0 0,-3 20 0 0 0,-2 13 0 0 0,3 23 0 0 0,-16 80 0 0 0,14-126 0 0 0,2 1 0 0 0,1-1 0 0 0,1 1 0 0 0,6 53 0 0 0,-4-63 0 0 0,0 1 0 0 0,-1-1 0 0 0,-1 1 0 0 0,-1-1 0 0 0,-5 22 0 0 0,-1 4 30 0 0,-2 79 0 0 0,10 48 113 0 0,1-64-34 0 0,14 117 169 0 0,-1 3 92 0 0,-36 119 539 0 0,4-140-210 0 0,0-31-186 0 0,-1 34-430 0 0,16-134-117 0 0,-19 243 24 0 0,-12 135 283 0 0,24-279-287 0 0,0 198 327 0 0,5-109 808 0 0,0-59-758 0 0,5-105-374 0 0,-2 155-170 0 0,-6 90 388 0 0,3-184-139 0 0,0-10-47 0 0,7-56-21 0 0,-1 41 0 0 0,-4-21 0 0 0,-2 146 0 0 0,9-130 70 0 0,0 112 190 0 0,-3 72 101 0 0,1-16-308 0 0,-4-136-42 0 0,2-110 10 0 0,-6 339 23 0 0,-2-19 96 0 0,3 46 81 0 0,-1-99-18 0 0,7-177-111 0 0,-8 329 44 0 0,7-136-64 0 0,-1-59-9 0 0,-4-99 25 0 0,-2 68 40 0 0,0 65-11 0 0,9-259-82 0 0,-1 110 29 0 0,-6-82-1 0 0,-3 160 119 0 0,12-112-118 0 0,1 53-2 0 0,2 17-17 0 0,0-2-16 0 0,0 102 35 0 0,-4-130-13 0 0,1 27-151 0 0,6 115-276 0 0,-6-110 225 0 0,-8-89 151 0 0,0 3 0 0 0,13-34-15 0 0,-1-18 93 0 0,-4 39 482 0 0,9 72 599 0 0,6 24-1575 0 0,-11-94 210 0 0,-7-69 215 0 0,-4 62 0 0 0,-1-13 87 0 0,5-38 93 0 0,0-18-49 0 0,-1-1 1 0 0,-4 30-1 0 0,-1-31-151 0 0,2-5-115 0 0,-2 40-1 0 0,-1 88-301 0 0,4-115 428 0 0,2 0 0 0 0,6 50 0 0 0,-5-78 0 0 0,-1 7-1 0 0,0 0 1 0 0,-3 18-1 0 0,1 9 29 0 0,0 4 187 0 0,1-28-60 0 0,1 1-1 0 0,3 31 0 0 0,7 29-619 0 0,-9-73 440 0 0,-1 0 0 0 0,-1 1 0 0 0,1-1 0 0 0,-1 0 1 0 0,1 0-1 0 0,-1 1 0 0 0,-3 5 0 0 0,3-4 23 0 0,-1-1 1 0 0,1 1-1 0 0,0-1 1 0 0,-1 12-1 0 0,2-2 2 0 0,1-7 0 0 0,-1 1 0 0 0,-1-1 0 0 0,1 1 0 0 0,-2-1 0 0 0,-2 15 0 0 0,1-11 0 0 0,1 0 0 0 0,0 0 0 0 0,0 1 0 0 0,2-1 0 0 0,0 13 0 0 0,7 64 0 0 0,-5-74 0 0 0,-1-4 0 0 0,0 1 0 0 0,-1 0 0 0 0,-2 23 0 0 0,2-30 0 0 0,0-1 0 0 0,0 0 0 0 0,0 0 0 0 0,1 1 0 0 0,-1-1 0 0 0,3 6 0 0 0,-2-5 0 0 0,0-1 0 0 0,0 0 0 0 0,0 1 0 0 0,-1-1 0 0 0,0 7 0 0 0,-1 57 0 0 0,1-38 0 0 0,0-23 0 0 0,-1 0 0 0 0,0-1 0 0 0,-4 13 0 0 0,4-12 0 0 0,-1 0 0 0 0,1-1 0 0 0,-2 14 0 0 0,-1 14 0 0 0,3-30 0 0 0,0 0 0 0 0,0 0 0 0 0,0 0 0 0 0,1 0 0 0 0,0 1 0 0 0,0-1 0 0 0,0 0 0 0 0,0 0 0 0 0,1 0 0 0 0,-1 0 0 0 0,3 6 0 0 0,7 10 0 0 0,-8-17 0 0 0,0 0 0 0 0,-1 0 0 0 0,1-1 0 0 0,-1 1 0 0 0,0 0 0 0 0,0 1 0 0 0,0-1 0 0 0,0 0 0 0 0,0 0 0 0 0,0 4 0 0 0,-3 9 0 0 0,1-12 0 0 0,1 0 0 0 0,-1 0 0 0 0,1 0 0 0 0,1 7 0 0 0,0-1 0 0 0,0 1 0 0 0,-1-1 0 0 0,0 1 0 0 0,-2 10 0 0 0,1-16 0 0 0,1 0 0 0 0,1 0 0 0 0,-1 0 0 0 0,1 0 0 0 0,-1-1 0 0 0,3 7 0 0 0,1 19 0 0 0,-13 83 0 0 0,9-109 2 0 0,-1 0-1 0 0,1 1 0 0 0,-1-1 1 0 0,0 1-1 0 0,0-1 0 0 0,0 0 1 0 0,-3 8-1 0 0,3-10 2 0 0,0 0 0 0 0,1 1 0 0 0,-1-1 0 0 0,1 0 0 0 0,0 0 0 0 0,-1 1 0 0 0,1-1 0 0 0,0 0 0 0 0,1 1 0 0 0,-1-1 0 0 0,1 3 0 0 0,-1-3-1 0 0,1 1 0 0 0,-1-1 0 0 0,0 1 0 0 0,0-1 0 0 0,0 1 0 0 0,0-1-1 0 0,-1 1 1 0 0,0 3 0 0 0,-4 8-2 0 0,4-11 0 0 0,-1 1 0 0 0,1-1 0 0 0,0 0 0 0 0,0 0 0 0 0,0 1 0 0 0,1-1 0 0 0,-1 1 0 0 0,1-1 0 0 0,0 0 0 0 0,0 5 0 0 0,1 23 0 0 0,-1-23 0 0 0,0 0 0 0 0,1 0 0 0 0,0 0 0 0 0,0 0 0 0 0,4 15 0 0 0,-4-21 2 0 0,-1 1 0 0 0,1-1 1 0 0,-1 0-1 0 0,1 0 0 0 0,-1 0 0 0 0,0 0 0 0 0,0 0 0 0 0,0 1 1 0 0,0-1-1 0 0,-1 3 0 0 0,0 14 28 0 0,3-10-29 0 0,-1 0 1 0 0,-1 0-1 0 0,1 0 1 0 0,-2 0-1 0 0,1 1 1 0 0,-3 9-1 0 0,1 2-1 0 0,-2 6 75 0 0,3-23-39 0 0,0 1 0 0 0,0-1 0 0 0,1 0 0 0 0,0 0 0 0 0,-1 0 1 0 0,1 0-1 0 0,1 1 0 0 0,-1-1 0 0 0,1 0 0 0 0,1 5 0 0 0,-1-5-36 0 0,-1 0 0 0 0,1 0-1 0 0,-1 0 1 0 0,0 0 0 0 0,0 0-1 0 0,-1 0 1 0 0,1 0 0 0 0,-2 7 0 0 0,1-6-50 0 0,0 0 0 0 0,0 1 0 0 0,1-1 0 0 0,0 9 0 0 0,1-7 38 0 0,0 7 52 0 0,1 0 0 0 0,1-1 0 0 0,5 18 0 0 0,-7-27-17 0 0,0-1 0 0 0,-1 0 0 0 0,1 1 0 0 0,-1-1 0 0 0,0 1 0 0 0,0-1 0 0 0,0 4 0 0 0,0-3-14 0 0,-1-1 0 0 0,1 1 0 0 0,1 0 1 0 0,-1-1-1 0 0,0 1 0 0 0,3 5 0 0 0,-1-2-27 0 0,0-1 0 0 0,0 1 1 0 0,-1-1-1 0 0,0 1 0 0 0,0 0 0 0 0,0 0 0 0 0,-1-1 0 0 0,0 1 1 0 0,-1 0-1 0 0,1 0 0 0 0,-1-1 0 0 0,-2 9 0 0 0,3-13 13 0 0,-1 0 0 0 0,1 0-1 0 0,1 0 1 0 0,-1 0 0 0 0,0 0-1 0 0,0 0 1 0 0,1 0 0 0 0,-1 0 0 0 0,1 0-1 0 0,0 0 1 0 0,1 2 0 0 0,3 19-76 0 0,-4-22 70 0 0,-1 0-1 0 0,0 0 1 0 0,1 0-1 0 0,-1 0 1 0 0,0 0 0 0 0,1 0-1 0 0,0 0 1 0 0,-1 0-1 0 0,1 0 1 0 0,-1 0-1 0 0,1 0 1 0 0,0 0 0 0 0,0 0-1 0 0,0 0 1 0 0,0 0-1 0 0,-1-1 1 0 0,3 2 0 0 0,-2-1-12 0 0,0 0 1 0 0,0 0 0 0 0,0 0 0 0 0,0 0 0 0 0,1 1 0 0 0,-2-1 0 0 0,1 0 0 0 0,0 1 0 0 0,0-1 0 0 0,1 2 0 0 0,-2-1-19 0 0,1 1-1 0 0,0-1 1 0 0,-1 0 0 0 0,1 1-1 0 0,0-1 1 0 0,0 0-1 0 0,1 0 1 0 0,-1 0-1 0 0,0 0 1 0 0,1 0 0 0 0,-1 0-1 0 0,1 0 1 0 0,0-1-1 0 0,2 3 1 0 0,-3-4 26 0 0,-1 1 1 0 0,1-1-1 0 0,-1 1 1 0 0,1-1-1 0 0,-1 0 1 0 0,0 1-1 0 0,1-1 1 0 0,-1 1-1 0 0,0-1 1 0 0,1 1-1 0 0,-1-1 1 0 0,0 1-1 0 0,0 0 1 0 0,0-1-1 0 0,1 1 1 0 0,-1-1-1 0 0,0 1 1 0 0,0-1-1 0 0,0 1 1 0 0,0 0-1 0 0,0-1 1 0 0,0 1-1 0 0,0-1 1 0 0,0 1-1 0 0,0 0 1 0 0,0-1-1 0 0,0 1 1 0 0,-1-1-1 0 0,1 1 1 0 0,0-1-1 0 0,0 1 1 0 0,-1 0-1 0 0,0 0-255 0 0,1 0-1 0 0,-1-1 1 0 0,1 1-1 0 0,-1 0 1 0 0,0-1-1 0 0,1 1 1 0 0,-1-1-1 0 0,0 1 1 0 0,0-1 0 0 0,1 1-1 0 0,-1-1 1 0 0,0 1-1 0 0,0-1 1 0 0,0 0-1 0 0,0 1 1 0 0,0-1-1 0 0,0 0 1 0 0,1 0-1 0 0,-1 0 1 0 0,-2 0-1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5:17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6448 0 0,'0'0'9168'0'0,"2"-1"-7863"0"0,38-19 1584 0 0,-33 16-2617 0 0,0 0 1 0 0,0 1-1 0 0,0-1 0 0 0,0 1 1 0 0,1 1-1 0 0,-1-1 1 0 0,1 1-1 0 0,0 1 1 0 0,15-2-1 0 0,4 0 254 0 0,-23 2-442 0 0,0 0 0 0 0,0 0 0 0 0,0 1 0 0 0,0 0-1 0 0,0 0 1 0 0,8 1 0 0 0,28 7 354 0 0,-38-7-452 0 0,0 1-1 0 0,0-1 1 0 0,0 1 0 0 0,0-1 0 0 0,0 1 0 0 0,-1 0 0 0 0,1 0 0 0 0,0 0 0 0 0,-1 0 0 0 0,0 0 0 0 0,1 0-1 0 0,-1 0 1 0 0,2 4 0 0 0,-1-2 14 0 0,0 1-3 0 0,1 0 0 0 0,-1-1 0 0 0,-1 1 0 0 0,1 0 0 0 0,-1 0 0 0 0,1 0 0 0 0,-2 0 0 0 0,1 0 0 0 0,0 1 0 0 0,-1-1 0 0 0,0 0 0 0 0,0 0 0 0 0,-1 0 0 0 0,1 0 0 0 0,-1 0 0 0 0,-3 9 0 0 0,-2 4-119 0 0,-1-1 1 0 0,0 0-1 0 0,-14 22 1 0 0,1 0-228 0 0,12-25 71 0 0,-1-1 0 0 0,0 0-1 0 0,-1 0 1 0 0,-19 19 0 0 0,15-16-319 0 0,-20 27-1 0 0,32-40 624 0 0,0-1 1 0 0,0 1-1 0 0,1 0 0 0 0,-1 0 0 0 0,1 0 0 0 0,-2 4 0 0 0,16-3 663 0 0,2 1-344 0 0,1 0 0 0 0,0-1 0 0 0,1-1 0 0 0,-1-1 0 0 0,25 1 0 0 0,-14-4-160 0 0,0 0-1 0 0,45-9 1 0 0,-58 8-567 0 0,0 1-1 0 0,15 0 0 0 0,1 1-941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5:17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10136 0 0,'0'0'3697'0'0,"3"1"-2737"0"0,5 3-190 0 0,0-1 1 0 0,1 0-1 0 0,-1 0 0 0 0,1 0 1 0 0,0-1-1 0 0,0-1 0 0 0,0 1 1 0 0,15-1-1 0 0,1 0 171 0 0,26 5-1 0 0,-47-6-922 0 0,0 0 1 0 0,0 0-1 0 0,0 0 0 0 0,0 0 0 0 0,0-1 0 0 0,5-1 0 0 0,17-2-7 0 0,26-3-1090 0 0,-9-5-3101 0 0,-24 8 2621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5:18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80 13416 0 0,'0'0'1216'0'0,"0"-2"-1000"0"0,0-2 475 0 0,0-1 1 0 0,-1 1-1 0 0,1 0 1 0 0,-1-1-1 0 0,0 1 1 0 0,0 0-1 0 0,-1-1 1 0 0,1 1-1 0 0,-4-6 1 0 0,2 2-948 0 0,2 6 340 0 0,0 1 0 0 0,0 0 0 0 0,0-1 0 0 0,0 1 0 0 0,-1 0 0 0 0,1 0 0 0 0,0 0 0 0 0,0 0 0 0 0,-1 0 0 0 0,1 0 0 0 0,-1 0 0 0 0,1 1 0 0 0,0-1 0 0 0,-1 0 0 0 0,0 1 0 0 0,1-1-1 0 0,-1 1 1 0 0,-1-1 0 0 0,-2 0 17 0 0,0 1 0 0 0,1-1-1 0 0,-1 1 1 0 0,0 0-1 0 0,-7 0 1 0 0,-2 3-166 0 0,0 1 0 0 0,0 0 0 0 0,0 1 1 0 0,0 0-1 0 0,1 1 0 0 0,-1 0 0 0 0,-14 11 0 0 0,24-14 34 0 0,1 0-1 0 0,-1 1 1 0 0,1-1-1 0 0,0 1 1 0 0,0 0-1 0 0,0-1 1 0 0,1 1 0 0 0,-1 1-1 0 0,1-1 1 0 0,0 0-1 0 0,-2 8 1 0 0,-8 13-268 0 0,12-25 290 0 0,0 1-1 0 0,0 0 1 0 0,0 0-1 0 0,0-1 1 0 0,0 1-1 0 0,0 0 1 0 0,0-1-1 0 0,0 1 1 0 0,0 0-1 0 0,0 0 1 0 0,1-1-1 0 0,-1 1 1 0 0,0 0-1 0 0,0-1 1 0 0,1 1-1 0 0,-1-1 1 0 0,1 1-1 0 0,0 0 1 0 0,0 1-17 0 0,-1 0-10 0 0,1 0 0 0 0,0 0 0 0 0,0 0 0 0 0,0-1 0 0 0,0 1 0 0 0,0 0 0 0 0,0-1 0 0 0,1 1 0 0 0,-1-1 0 0 0,0 1 0 0 0,1-1 1 0 0,-1 0-1 0 0,1 0 0 0 0,-1 1 0 0 0,1-1 0 0 0,0 0 0 0 0,0 0 0 0 0,2 1 0 0 0,0-1 9 0 0,-1 0 1 0 0,1 0-1 0 0,-1 0 1 0 0,0 0-1 0 0,1 0 0 0 0,0-1 1 0 0,-1 1-1 0 0,1-1 1 0 0,-1 0-1 0 0,1 0 1 0 0,-1 0-1 0 0,1-1 0 0 0,0 1 1 0 0,-1-1-1 0 0,1 0 1 0 0,-1 0-1 0 0,5-2 0 0 0,9-3 40 0 0,-7 3 45 0 0,0-1 1 0 0,0 0 0 0 0,-1 0 0 0 0,19-12 0 0 0,33-22 626 0 0,-56 37-557 0 0,5-2-8 0 0,-9 3-113 0 0,-1 0 0 0 0,1 0-1 0 0,0 0 1 0 0,0 0-1 0 0,0 0 1 0 0,-1 1-1 0 0,1-1 1 0 0,0 0 0 0 0,0 0-1 0 0,-1 1 1 0 0,1-1-1 0 0,0 0 1 0 0,-1 1 0 0 0,1-1-1 0 0,0 1 1 0 0,-1-1-1 0 0,1 1 1 0 0,0-1 0 0 0,-1 1-1 0 0,1-1 1 0 0,-1 1-1 0 0,1 1 1 0 0,10 13 60 0 0,-9-10-47 0 0,0 0-1 0 0,0 0 1 0 0,0 0-1 0 0,-1 1 1 0 0,0-1-1 0 0,0 0 1 0 0,1 7-1 0 0,-2 41 237 0 0,-1-24-143 0 0,1-1-65 0 0,-1 1 14 0 0,2-1-1 0 0,4 30 0 0 0,-3-51-112 0 0,0-1 0 0 0,0 0 0 0 0,0 0-1 0 0,5 9 1 0 0,5 15-237 0 0,-12-29 153 0 0,0 0 83 0 0,0-1 0 0 0,1 1 0 0 0,-1-1 0 0 0,0 0 1 0 0,0 1-1 0 0,0-1 0 0 0,0 1 0 0 0,0-1 0 0 0,0 1 0 0 0,1-1 0 0 0,-1 0 0 0 0,0 1 0 0 0,0-1 0 0 0,1 1 0 0 0,-1-1 0 0 0,0 0 0 0 0,0 1 0 0 0,1-1 0 0 0,-1 0 1 0 0,0 0-1 0 0,1 1 0 0 0,-1-1 0 0 0,1 0 0 0 0,-1 0 0 0 0,0 1 0 0 0,1-1 0 0 0,0 0 0 0 0,12 3-1479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5:19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8784 0 0,'0'0'11987'0'0,"0"2"-11816"0"0,-4 19 132 0 0,3-17-237 0 0,-1 0 0 0 0,1 1-1 0 0,1-1 1 0 0,-1 7 0 0 0,1-10-56 0 0,0 3 40 0 0,0 1-1 0 0,0-1 1 0 0,-1 0 0 0 0,1 1 0 0 0,-1-1 0 0 0,0 0 0 0 0,-2 7 0 0 0,1-5-47 0 0,0 1 0 0 0,1-1 0 0 0,0 0 0 0 0,0 1-1 0 0,1-1 1 0 0,-1 1 0 0 0,2 12 0 0 0,0 1-2 0 0,-1-16-28 0 0,1-1-1 0 0,-1 1 0 0 0,1 0 1 0 0,0-1-1 0 0,2 6 0 0 0,3 13-342 0 0,-3 11 88 0 0,-1-29 239 0 0,24 14-29 0 0,-24-16 72 0 0,-1 0 0 0 0,1-1 0 0 0,0 1 0 0 0,0-1 0 0 0,0 1-1 0 0,1-1 1 0 0,-1 0 0 0 0,0 0 0 0 0,0 0 0 0 0,1 0 0 0 0,-1-1-1 0 0,1 1 1 0 0,-1 0 0 0 0,0-1 0 0 0,1 0 0 0 0,-1 0 0 0 0,4 1-1 0 0,12-2 1 0 0,1-1 0 0 0,-1-1 0 0 0,26-7 0 0 0,-31 6 8 0 0,-1-1-1 0 0,13-7 1 0 0,-12 6 7 0 0,23-8 1 0 0,-34 13-22 0 0,1 1 1 0 0,0-1-1 0 0,-1-1 1 0 0,1 1 0 0 0,-1 0-1 0 0,5-4 1 0 0,7-3-1164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5:20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14368 0 0,'0'0'5105'0'0,"0"3"-4597"0"0,1 21 326 0 0,0-12-614 0 0,-1 1-1 0 0,0-1 0 0 0,-1 1 1 0 0,0-1-1 0 0,-4 15 0 0 0,0-11-31 0 0,-3 31 1 0 0,-1 1-102 0 0,7-36-71 0 0,0 0-1 0 0,1 1 1 0 0,0 14-1 0 0,-2 18-17 0 0,3-39-75 0 0,0 0 0 0 0,0-1-1 0 0,0 1 1 0 0,1-1 0 0 0,0 1-1 0 0,0-1 1 0 0,0 1 0 0 0,1-1-1 0 0,3 9 1 0 0,14 23-4078 0 0,-14-34 2129 0 0,18 3-19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5:20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6912 0 0,'0'0'8585'0'0,"0"2"-7583"0"0,1 42 1940 0 0,0-17-2176 0 0,-3 36 0 0 0,-3 16-494 0 0,4-71-493 0 0,1 0 0 0 0,0 0 1 0 0,0 0-1 0 0,1 0 0 0 0,3 15 1 0 0,-3-20-964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5:21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80 132 8288 0 0,'0'0'381'0'0,"2"-1"-6"0"0,22-14-674 0 0,-9 5 2329 0 0,0 1-1 0 0,1 1 1 0 0,27-11-1 0 0,20-9 737 0 0,-41 19-2022 0 0,-17 7-581 0 0,-1 0 0 0 0,1 0-1 0 0,0 0 1 0 0,0 1 0 0 0,7-2 0 0 0,-6 2 81 0 0,1-1 0 0 0,-1 1 0 0 0,10-5 0 0 0,-11 4-360 0 0,0 0 0 0 0,0 0 0 0 0,0 1 1 0 0,0 0-1 0 0,0 0 0 0 0,9 0 0 0 0,-12 1-250 0 0,3 0 97 0 0</inkml:trace>
  <inkml:trace contextRef="#ctx0" brushRef="#br0" timeOffset="1">206 63 3224 0 0,'0'0'143'0'0,"-1"0"-3"0"0,0 1-110 0 0,1-1 0 0 0,-1 1 0 0 0,0-1 1 0 0,0 1-1 0 0,0-1 0 0 0,1 1 0 0 0,-1-1 1 0 0,0 0-1 0 0,0 1 0 0 0,0-1 0 0 0,0 0 1 0 0,0 0-1 0 0,-8 2 8016 0 0,7-1-6875 0 0,-22 20 1548 0 0,24-20-2540 0 0,-1 0 1 0 0,0 0-1 0 0,0 0 1 0 0,0 0 0 0 0,0 0-1 0 0,1 0 1 0 0,-1 0-1 0 0,0 0 1 0 0,1 1 0 0 0,-1-1-1 0 0,0 2 1 0 0,-2 3-5 0 0,-2 1 64 0 0,0 1-1 0 0,0 0 1 0 0,0 0 0 0 0,-4 12-1 0 0,6-11-32 0 0,3-8-187 0 0,0 0 0 0 0,0-1 0 0 0,0 1 0 0 0,0-1 0 0 0,0 1 1 0 0,-1-1-1 0 0,1 1 0 0 0,0 0 0 0 0,0-1 0 0 0,-1 1 0 0 0,1-1 1 0 0,0 1-1 0 0,-1-1 0 0 0,1 1 0 0 0,-1 0 0 0 0,6 12 24 0 0,-5-12-27 0 0,1 0-1 0 0,-1 1 0 0 0,1-1 1 0 0,0 0-1 0 0,0 0 1 0 0,-1 0-1 0 0,1 0 1 0 0,0 1-1 0 0,0-1 1 0 0,0 0-1 0 0,0 0 0 0 0,0-1 1 0 0,0 1-1 0 0,0 0 1 0 0,1 0-1 0 0,-1-1 1 0 0,0 1-1 0 0,0 0 1 0 0,1-1-1 0 0,-1 1 0 0 0,3 0 1 0 0,14 8 32 0 0,-14-6-23 0 0,0-1 0 0 0,1 0 0 0 0,-1 1 0 0 0,1-2 0 0 0,6 3 0 0 0,-4-2 27 0 0,0 1 0 0 0,0 0 0 0 0,0 0 0 0 0,10 7-1 0 0,0 10 67 0 0,-16-19-101 0 0,1 1 0 0 0,-1 0 0 0 0,1 0 0 0 0,-1 0 0 0 0,0 0 0 0 0,0 0 0 0 0,0 0 0 0 0,0 0 0 0 0,0 0 0 0 0,0 1 0 0 0,0-1-1 0 0,-1 0 1 0 0,1 0 0 0 0,-1 1 0 0 0,0-1 0 0 0,0 0 0 0 0,0 1 0 0 0,0 3 0 0 0,0-4 258 0 0,-1 0-86 0 0,0 5-76 0 0,-1 0-1 0 0,0-1 0 0 0,0 0 0 0 0,-1 1 1 0 0,0-1-1 0 0,0 0 0 0 0,0 0 0 0 0,-1-1 0 0 0,0 1 1 0 0,-8 8-1 0 0,-2-2 215 0 0,-20 13 0 0 0,29-21-289 0 0,0-2 0 0 0,0 1 0 0 0,0 0 0 0 0,-1-1 0 0 0,1 0 0 0 0,-1 0-1 0 0,-10 2 1 0 0,-14 1 22 0 0,25-3-126 0 0,-1-1 1 0 0,1 0 0 0 0,-1 0 0 0 0,1-1-1 0 0,-1 1 1 0 0,1-1 0 0 0,-1 0-1 0 0,1-1 1 0 0,0 1 0 0 0,-10-3 0 0 0,0-1-1797 0 0,3 0-5825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7:10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7832 0 0,'0'0'9118'0'0,"1"3"-8759"0"0,4 18-57 0 0,-2-1 1 0 0,0 1 0 0 0,1 41-1 0 0,-10 31 372 0 0,3-12-168 0 0,0-42-388 0 0,5 55 0 0 0,8 46-190 0 0,10 89 212 0 0,-12-169-59 0 0,6 34 24 0 0,-10-73-105 0 0,33 182 15 0 0,-16 1-116 0 0,-6-54 101 0 0,-8-58 0 0 0,2 6 0 0 0,-6-65 19 0 0,-1-1 0 0 0,-3 55-1 0 0,0-51 27 0 0,4 56 0 0 0,6 13-195 0 0,3 18 98 0 0,-9-101 52 0 0,-2 0 0 0 0,0-1 0 0 0,-5 43 0 0 0,-19 62 0 0 0,20-110 0 0 0,-23 128 0 0 0,24-134 0 0 0,1-1 0 0 0,0 0 0 0 0,1 1 0 0 0,1 15 0 0 0,0 14 0 0 0,-2-29-1 0 0,0 3-8 0 0,-1 1 1 0 0,2-1-1 0 0,0 1 0 0 0,1-1 1 0 0,3 22-1 0 0,17 88-2 0 0,-20-115 11 0 0,0 0 0 0 0,-1 0 0 0 0,0 11 0 0 0,0-11 0 0 0,0 0 0 0 0,0-1 0 0 0,3 15 0 0 0,-2-16 0 0 0,0 0 0 0 0,0 1 0 0 0,0-1 0 0 0,-1 0 0 0 0,0 0 0 0 0,0 1 0 0 0,-1-1 0 0 0,0 0 0 0 0,0 0 0 0 0,-3 11 0 0 0,4-14 0 0 0,-1-1 0 0 0,1 1 0 0 0,0-1 0 0 0,0 0 0 0 0,0 1 0 0 0,1-1 0 0 0,-1 1 0 0 0,1-1 0 0 0,-1 0 0 0 0,2 4 0 0 0,-1-4 0 0 0,0 1 0 0 0,0-1 0 0 0,-1 1 0 0 0,1 0 0 0 0,-1-1 0 0 0,0 1 0 0 0,0 0 0 0 0,0-1 0 0 0,0 1 0 0 0,-1 3 0 0 0,-3 10 0 0 0,3-13 0 0 0,0 1 0 0 0,0 0 0 0 0,0-1 0 0 0,1 1 0 0 0,-1 0 0 0 0,1 0 0 0 0,0 0 0 0 0,0 0 0 0 0,0 0 0 0 0,1 5 0 0 0,1 22 0 0 0,-2-27 0 0 0,0 0 0 0 0,0 0 0 0 0,0 0 0 0 0,0 0 0 0 0,1 0 0 0 0,0 0 0 0 0,0-1 0 0 0,0 1 0 0 0,0 0 0 0 0,3 6 0 0 0,-2-6 0 0 0,0-1 0 0 0,0 1 0 0 0,0 0 0 0 0,-1 0 0 0 0,2 5-1 0 0,1 1-8 0 0,-3-7 0 0 0,0 0 0 0 0,1 0 0 0 0,-1-1 0 0 0,1 1 0 0 0,3 3 0 0 0,-4-4 9 0 0,5 3-10 0 0,-4-3-33 0 0,2 5 43 0 0,-4-6 1 0 0,1-1 0 0 0,0 1 0 0 0,0-1 0 0 0,0 1 0 0 0,-1-1 0 0 0,1 1-1 0 0,0-1 1 0 0,0 1 0 0 0,0-1 0 0 0,0 0 0 0 0,0 1 0 0 0,0-1 0 0 0,0 0 0 0 0,0 0 0 0 0,0 0 0 0 0,0 0 0 0 0,0 0 0 0 0,1 0-1 0 0,17-1 67 0 0,33-12 164 0 0,34 4-507 0 0,20-2 90 0 0,-86 10 109 0 0,0 1-1 0 0,1 1 0 0 0,26 5 1 0 0,38 5-154 0 0,13 2 24 0 0,-64-6 206 0 0,393 65-146 0 0,-265-54 147 0 0,64 4 0 0 0,12-16 54 0 0,-21-10 144 0 0,-104-1-50 0 0,-43 4-55 0 0,205-4 390 0 0,176-3-387 0 0,165-21-33 0 0,-555 24-62 0 0,189-20-1 0 0,72-5 0 0 0,-184 18 0 0 0,-9 1 0 0 0,-25 6 0 0 0,332-14 0 0 0,0 16 0 0 0,-129 4 18 0 0,-142-2 28 0 0,-86 0-46 0 0,58 1 0 0 0,72-4 33 0 0,-9 0 148 0 0,56 4 108 0 0,-120-1-189 0 0,-54 6-50 0 0,-52-3-21 0 0,38 0-1 0 0,303-17 228 0 0,-315 12-237 0 0,72 1 36 0 0,171 5 52 0 0,-163-5-100 0 0,-115 2-52 0 0,2 0-29 0 0,1 0 0 0 0,-1 1 0 0 0,36 7-1 0 0,-56-7-51 0 0,1-1-176 0 0,7-1 182 0 0,-5 1-88 0 0,-1-1 0 0 0,1 1-1 0 0,0 0 1 0 0,8 2 0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7:23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12784 0 0,'0'0'3113'0'0,"1"1"-2975"0"0,-1-1 1 0 0,1 0 0 0 0,0 1-1 0 0,0-1 1 0 0,0 0-1 0 0,0 1 1 0 0,0-1-1 0 0,-1 0 1 0 0,1 0-1 0 0,0 0 1 0 0,1 0-1 0 0,3 0 57 0 0,-1-1 0 0 0,0 0 0 0 0,0 1 0 0 0,1 0 0 0 0,-1 0-1 0 0,0 1 1 0 0,0-1 0 0 0,1 1 0 0 0,-1 0 0 0 0,0 0-1 0 0,0 0 1 0 0,5 2 0 0 0,4 1 107 0 0,-12-4-266 0 0,1 0 0 0 0,0 1 1 0 0,-1-1-1 0 0,1 0 0 0 0,0 0 0 0 0,-1 0 1 0 0,1 0-1 0 0,3-1 0 0 0,-3 0 1 0 0,0 1-1 0 0,0 0 1 0 0,0 0-1 0 0,0 0 1 0 0,0 0 0 0 0,0 0-1 0 0,3 1 1 0 0,58 3 269 0 0,-51-3-538 0 0,26-2 0 0 0,-15 0-2298 0 0,-13-1-4131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37.9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57 5 5064 0 0,'3'-4'25293'0'0,"-17"21"-28538"0"0,3-2 3506 0 0,-8 19 0 0 0,16-29-259 0 0,2 1 0 0 0,-1-1 0 0 0,0 1-1 0 0,1-1 1 0 0,0 1 0 0 0,1 0 0 0 0,-1 8 0 0 0,0 6-4 0 0,-1-9 2 0 0,1 1 0 0 0,0 0 0 0 0,1-1 0 0 0,1 1 0 0 0,0-1 0 0 0,3 17 0 0 0,-2-20 0 0 0,1 0 0 0 0,-1 0 0 0 0,1-1 0 0 0,1 1 0 0 0,-1-1 0 0 0,1 0 0 0 0,1 0 0 0 0,-1 0 0 0 0,11 11 0 0 0,-13-16-15 0 0,1 0 0 0 0,-1 0-1 0 0,0 0 1 0 0,1 0 0 0 0,-1-1 0 0 0,1 1-1 0 0,-1-1 1 0 0,1 0 0 0 0,0 1-1 0 0,-1-1 1 0 0,1 0 0 0 0,0-1 0 0 0,0 1-1 0 0,0 0 1 0 0,0-1 0 0 0,3 0-1 0 0,1 1-60 0 0,1-2-1 0 0,-1 1 0 0 0,0-1 0 0 0,1 0 0 0 0,8-3 0 0 0,-6 1-176 0 0,15-4-1380 0 0,-7-2-4578 0 0,1-6-1890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7:24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11744 0 0,'0'0'2876'0'0,"0"2"-1999"0"0,0 6-367 0 0,-5 112 2993 0 0,3-89-3091 0 0,1 0-1 0 0,5 45 1 0 0,0 5-56 0 0,-2-64-401 0 0,0 0 0 0 0,1 0 0 0 0,0 0 0 0 0,2 0 0 0 0,8 23-1 0 0,1 3-5742 0 0,-9-28-686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7:42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80 10136 0 0,'0'0'8213'0'0,"-6"-7"-3944"0"0,6 4-3991 0 0,0 1 0 0 0,0 0-1 0 0,0-1 1 0 0,0 1 0 0 0,1 0 0 0 0,-1 0 0 0 0,1-1-1 0 0,0 1 1 0 0,0 0 0 0 0,-1 0 0 0 0,1 0 0 0 0,2-3-1 0 0,1 1-211 0 0,-1 0 0 0 0,0 1 0 0 0,1 0 0 0 0,6-5 0 0 0,-5 4 118 0 0,-3 2-156 0 0,0 1 0 0 0,0 0 0 0 0,1 0 1 0 0,-1 0-1 0 0,0 1 0 0 0,1-1 0 0 0,-1 1 0 0 0,0-1 0 0 0,1 1 0 0 0,-1 0 0 0 0,6-1 0 0 0,11-1 59 0 0,-12 1-84 0 0,1 0 0 0 0,-1 0 0 0 0,1 1-1 0 0,-1 0 1 0 0,1 0 0 0 0,0 1 0 0 0,-1 0 0 0 0,1 0-1 0 0,-1 0 1 0 0,0 1 0 0 0,0 0 0 0 0,1 1 0 0 0,-1 0 0 0 0,-1 0-1 0 0,1 0 1 0 0,0 1 0 0 0,11 8 0 0 0,-13-7-62 0 0,-1-1 0 0 0,1 0-1 0 0,-1 1 1 0 0,0 0 0 0 0,4 8 0 0 0,-6-11 16 0 0,-1 1 1 0 0,0-1-1 0 0,0 1 0 0 0,0 0 1 0 0,0-1-1 0 0,-1 1 0 0 0,1 0 1 0 0,-1-1-1 0 0,0 1 0 0 0,1 0 1 0 0,-1 0-1 0 0,0 0 1 0 0,-1-1-1 0 0,0 5 0 0 0,0 0-86 0 0,-1 0-1 0 0,0-1 0 0 0,0 1 1 0 0,-1-1-1 0 0,0 1 1 0 0,0-1-1 0 0,0 0 0 0 0,-1 0 1 0 0,-4 5-1 0 0,3-3-80 0 0,0 0 0 0 0,-6 13-1 0 0,8-14 49 0 0,-1 0 1 0 0,0 0-1 0 0,0-1 0 0 0,-9 11 0 0 0,-6 6-278 0 0,5-6-3 0 0,0-1 1 0 0,-2 0-1 0 0,-26 21 1 0 0,39-35 382 0 0,-1 0-1 0 0,0 0 1 0 0,1 0 0 0 0,-1-1 0 0 0,-5 2 0 0 0,-10 4-137 0 0,16-5 185 0 0,-3 0-6 0 0,-10 1-14 0 0,16-3 74 0 0,0 0 0 0 0,0 0 0 0 0,0 0 0 0 0,-1 1 0 0 0,1-1 0 0 0,0 0-1 0 0,0 0 1 0 0,0 0 0 0 0,0 0 0 0 0,0 0 0 0 0,0 0 0 0 0,0 0 0 0 0,-1 0 0 0 0,1 0 0 0 0,0 0 0 0 0,0 0 0 0 0,0 1 0 0 0,0-1 0 0 0,0 0 0 0 0,0 0 0 0 0,0 0 0 0 0,0 0 0 0 0,0 0 0 0 0,0 0 0 0 0,0 1 0 0 0,0-1 0 0 0,0 0 0 0 0,0 0 0 0 0,0 0 0 0 0,0 0 0 0 0,0 0 0 0 0,0 0 0 0 0,0 1 0 0 0,0-1 0 0 0,0 0 0 0 0,0 0-1 0 0,0 0 1 0 0,0 0 0 0 0,0 0 0 0 0,0 0 0 0 0,0 1 0 0 0,0-1 0 0 0,0 0 0 0 0,0 0 0 0 0,0 0 0 0 0,0 0 0 0 0,0 0 0 0 0,0 0 0 0 0,0 0 0 0 0,1 1 0 0 0,-1-1 0 0 0,9 9 576 0 0,-6-7-533 0 0,0 1-1 0 0,0-1 1 0 0,1 0 0 0 0,6 3 0 0 0,58 11 1087 0 0,-17-13-656 0 0,-5 9-322 0 0,-31-8-131 0 0,0 0 1 0 0,-1-1-1 0 0,1 0 0 0 0,22 0 0 0 0,0-2-235 0 0,17-1-860 0 0,-20-1-5541 0 0,-12-3-1305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7:44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1 127 13360 0 0,'0'0'1209'0'0,"0"-2"-834"0"0,0 1-41 0 0,0-1 0 0 0,0 1 0 0 0,0-1 0 0 0,0 1 0 0 0,0-1 0 0 0,0 1 1 0 0,1 0-1 0 0,-1-1 0 0 0,0 1 0 0 0,1 0 0 0 0,0-1 0 0 0,-1 1 0 0 0,1 0 1 0 0,0 0-1 0 0,-1-1 0 0 0,1 1 0 0 0,0 0 0 0 0,1-1 0 0 0,9-7-201 0 0,6-5 328 0 0,-14 10-388 0 0,1 1-1 0 0,-1 0 1 0 0,1 0-1 0 0,0 1 1 0 0,0-1-1 0 0,0 1 1 0 0,0 0-1 0 0,1 0 1 0 0,7-3-1 0 0,20-4 102 0 0,-18 4-136 0 0,0 1-1 0 0,25-4 1 0 0,24-3-67 0 0,-22 2-2247 0 0,-30 9 1122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7:45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70 3224 0 0,'21'-16'-71'0'0,"13"-2"4705"0"0,-1 2 1539 0 0,-28 14-5536 0 0,0-1 0 0 0,0 1 1 0 0,0 1-1 0 0,0-1 1 0 0,0 1-1 0 0,11-2 1 0 0,7-2 673 0 0,-22 5-1256 0 0,0 0 1 0 0,1 0 0 0 0,-1 0 0 0 0,0 0 0 0 0,0 0-1 0 0,0 1 1 0 0,0-1 0 0 0,1 0 0 0 0,-1 1-1 0 0,0-1 1 0 0,0 1 0 0 0,0-1 0 0 0,0 1-1 0 0,0-1 1 0 0,0 1 0 0 0,0 0 0 0 0,0-1-1 0 0,0 1 1 0 0,0 0 0 0 0,-1 0 0 0 0,1 0-1 0 0,0 0 1 0 0,0 0 0 0 0,-1 0 0 0 0,1 0 0 0 0,-1 0-1 0 0,2 1 1 0 0,0 3-33 0 0,0-1 1 0 0,1 1-1 0 0,-1-1 0 0 0,-1 1 1 0 0,3 6-1 0 0,-4-7-17 0 0,0 0 0 0 0,0 0 0 0 0,0 0 0 0 0,0 1 1 0 0,0-1-1 0 0,-1 0 0 0 0,0 0 0 0 0,0 0 0 0 0,0 0 0 0 0,0-1 0 0 0,-4 8 0 0 0,-1 4 28 0 0,0 4-85 0 0,-1 0 1 0 0,-1-1 0 0 0,-1 0 0 0 0,-1-1 0 0 0,-19 26-1 0 0,-8 11-1149 0 0,-45 84-1 0 0,70-117 542 0 0,1 2-1 0 0,1-1 1 0 0,-9 33 0 0 0,19-55 667 0 0,0 1-1 0 0,0 0 1 0 0,0 0 0 0 0,0-1 0 0 0,0 1 0 0 0,0 0-1 0 0,0 0 1 0 0,0-1 0 0 0,0 1 0 0 0,0 0-1 0 0,1 0 1 0 0,-1-1 0 0 0,0 1 0 0 0,1 0 0 0 0,-1-1-1 0 0,0 1 1 0 0,1 0 0 0 0,-1-1 0 0 0,1 1-1 0 0,-1-1 1 0 0,1 1 0 0 0,-1-1 0 0 0,1 1 0 0 0,-1-1-1 0 0,1 1 1 0 0,0-1 0 0 0,-1 1 0 0 0,1-1-1 0 0,0 0 1 0 0,-1 1 0 0 0,1-1 0 0 0,0 0 0 0 0,0 0-1 0 0,0 1 1 0 0,3 0 105 0 0,0 0 1 0 0,-1 0-1 0 0,1-1 0 0 0,0 1 1 0 0,4-1-1 0 0,1 0 234 0 0,0-1 0 0 0,0-1-1 0 0,15-3 1 0 0,15-3 552 0 0,-20 5-299 0 0,36-10 0 0 0,7-2-200 0 0,-46 12-437 0 0,-4 1-305 0 0,1 0 0 0 0,13 0-1 0 0,-10 2-849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7:46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 5064 0 0,'0'0'9580'0'0,"7"-5"-7442"0"0,0 1-1576 0 0,0 1 1 0 0,0 0-1 0 0,1 0 0 0 0,9-2 0 0 0,12-4 206 0 0,-22 6-624 0 0,0 0 0 0 0,1 1 0 0 0,-1 0-1 0 0,11-2 1 0 0,20-6 145 0 0,-23 6-228 0 0,-1 0 0 0 0,15-2 1 0 0,-2 1-40 0 0,-10 2-63 0 0,34-2 0 0 0,-9 2-2110 0 0,-26 0-4823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7:46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16471 0 0,'0'0'1878'0'0,"1"2"-1422"0"0,8 11 867 0 0,-7-10-1227 0 0,1 1 0 0 0,-1-1 0 0 0,0 1 0 0 0,0-1 0 0 0,0 1 0 0 0,-1 0 0 0 0,1-1 0 0 0,-1 1 0 0 0,0 0-1 0 0,0 0 1 0 0,0 0 0 0 0,0 7 0 0 0,5 50 295 0 0,-2 45-262 0 0,-1-73-97 0 0,-1-13-112 0 0,0 0-1 0 0,8 33 1 0 0,-5-31-340 0 0,-4-15-83 0 0,0 0 1 0 0,1 0-1 0 0,0 0 0 0 0,0-1 1 0 0,6 12-1 0 0,-4-13-1291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7:47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10592 0 0,'0'0'3406'0'0,"0"2"-2155"0"0,3 10-11 0 0,-2-10-1071 0 0,-1 0 0 0 0,1-1 0 0 0,-1 1 0 0 0,0 0 0 0 0,1 0 0 0 0,-1 0 0 0 0,0 0 0 0 0,0 0 1 0 0,0 0-1 0 0,-1 3 0 0 0,-1 8 702 0 0,0 1 0 0 0,0 23 0 0 0,0-8-378 0 0,-1 19 99 0 0,-6 58 130 0 0,6-70-631 0 0,2 59 0 0 0,1-54-75 0 0,0-30-154 0 0,1 1 1 0 0,0-1-1 0 0,0 1 0 0 0,2-1 0 0 0,-1 0 0 0 0,1 1 0 0 0,6 12 1 0 0,-4-13-1353 0 0,1-5-430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7:47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10680 0 0,'9'-4'11739'0'0,"-8"6"-11452"0"0,4 12-77 0 0,-2 0 0 0 0,0 0 1 0 0,-1 0-1 0 0,0 0 0 0 0,0 23 0 0 0,1 8-66 0 0,3 56-144 0 0,-3-45-50 0 0,-3-41-460 0 0,1 1 0 0 0,1-1 0 0 0,3 16 0 0 0,0-10-3048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7:48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15200 0 0,'0'0'2321'0'0,"2"1"-1597"0"0,-1-1-618 0 0,1 1 1 0 0,-1 0-1 0 0,1 0 1 0 0,-1 1 0 0 0,0-1-1 0 0,1 0 1 0 0,-1 0-1 0 0,0 1 1 0 0,0-1-1 0 0,0 1 1 0 0,0-1 0 0 0,0 1-1 0 0,0-1 1 0 0,0 1-1 0 0,0-1 1 0 0,-1 1-1 0 0,1 0 1 0 0,-1 0 0 0 0,1-1-1 0 0,-1 1 1 0 0,1 3-1 0 0,0 5 183 0 0,0 1-1 0 0,-2 16 0 0 0,1-13-93 0 0,-6 67 317 0 0,2-41-398 0 0,-7 34 19 0 0,1 11-43 0 0,9-73-152 0 0,1 0 1 0 0,0 0-1 0 0,1 0 1 0 0,0 0-1 0 0,4 12 1 0 0,5 18-2122 0 0,-4-20-5027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7:49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13160 0 0,'0'0'4721'0'0,"1"2"-3641"0"0,1 4-828 0 0,0 0 0 0 0,0 0 0 0 0,-1 0 1 0 0,0 0-1 0 0,0 0 0 0 0,0 9 0 0 0,-4 41 539 0 0,1-8-358 0 0,11 113-104 0 0,-4-26-329 0 0,-4-105-34 0 0,-1-24-61 0 0,0 0 1 0 0,0 0-1 0 0,0 1 0 0 0,1-1 0 0 0,0 0 0 0 0,0 0 0 0 0,1 0 0 0 0,4 12 0 0 0,3-3-765 0 0,-3 0-32 0 0</inkml:trace>
  <inkml:trace contextRef="#ctx0" brushRef="#br0" timeOffset="1">347 109 9672 0 0,'5'-5'1004'0'0,"47"-14"3514"0"0,27-8 1147 0 0,-70 23-5389 0 0,1-1-8 0 0,1 0 0 0 0,0 1-1 0 0,15-3 1 0 0,-19 5-226 0 0,0 0-1 0 0,0 0 1 0 0,12-5-1 0 0,9-3-306 0 0,-16 0-2813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38.4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 6912 0 0,'1'-1'5478'0'0,"5"-1"-4197"0"0,1 0 0 0 0,-1 0 0 0 0,0 0 0 0 0,1 1 0 0 0,-1 0 0 0 0,10-1 1 0 0,16-3 1433 0 0,-30 5-2536 0 0,-1 0 0 0 0,1 0 1 0 0,0 0-1 0 0,0 0 0 0 0,0 0 1 0 0,0 0-1 0 0,-1 0 0 0 0,1 1 1 0 0,0-1-1 0 0,3 2 0 0 0,2 0 326 0 0,-4-2 539 0 0,1 9-528 0 0,-2-4-495 0 0,-1 0 0 0 0,0 0 0 0 0,0 1 0 0 0,-1-1 0 0 0,1 0 0 0 0,-1 0 1 0 0,0 1-1 0 0,-1-1 0 0 0,1 0 0 0 0,-2 6 0 0 0,-1 25-403 0 0,2-22 44 0 0,0-1-1 0 0,-6 25 0 0 0,4-22-104 0 0,0 1-1 0 0,1 0 1 0 0,-1 17-1 0 0,4-33 448 0 0,-1 0 0 0 0,0 0 0 0 0,1-1 1 0 0,-1 1-1 0 0,1 0 0 0 0,-1-1 0 0 0,1 1 0 0 0,-1 0 0 0 0,1-1 1 0 0,-1 1-1 0 0,1-1 0 0 0,0 1 0 0 0,-1-1 0 0 0,1 1 0 0 0,0-1 1 0 0,-1 1-1 0 0,1-1 0 0 0,0 0 0 0 0,0 1 0 0 0,-1-1 1 0 0,1 0-1 0 0,0 0 0 0 0,0 0 0 0 0,-1 1 0 0 0,1-1 0 0 0,0 0 1 0 0,0 0-1 0 0,0 0 0 0 0,0 0 0 0 0,1-1 0 0 0,16 2-67 0 0,0-2 0 0 0,1 0 0 0 0,-1-1 0 0 0,0-1 0 0 0,21-5 0 0 0,3-5-2923 0 0,-20 7-5013 0 0</inkml:trace>
  <inkml:trace contextRef="#ctx0" brushRef="#br0" timeOffset="1">551 601 13360 0 0,'0'6'5782'0'0,"1"-6"-5637"0"0,9 1 3002 0 0,22-7-1392 0 0,-14 2-777 0 0,14-1 441 0 0,-23 3-1210 0 0,1 0 0 0 0,14 0 0 0 0,-13 2 41 0 0,0-1 0 0 0,18-5 0 0 0,-6 2-1710 0 0,-1 2-5425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7:49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8288 0 0,'-11'9'888'0'0,"1"5"740"0"0,8-12-1252 0 0,1-1-1 0 0,0 1 0 0 0,0 0 0 0 0,-1 0 0 0 0,1-1 0 0 0,-1 1 1 0 0,0 0-1 0 0,-2 1 0 0 0,-2 2 228 0 0,0 0 1 0 0,0 0-1 0 0,0 1 1 0 0,1 0-1 0 0,0 0 0 0 0,-8 12 1 0 0,11-14-361 0 0,1-1 0 0 0,0 0 0 0 0,0 1 0 0 0,0-1 0 0 0,0 5 0 0 0,-2 3 77 0 0,3-9-255 0 0,0 0 0 0 0,0 0 0 0 0,0 0 0 0 0,0-1-1 0 0,0 1 1 0 0,1 0 0 0 0,-1 0 0 0 0,1-1-1 0 0,-1 1 1 0 0,1 0 0 0 0,0-1 0 0 0,-1 1 0 0 0,1-1-1 0 0,0 1 1 0 0,0-1 0 0 0,0 1 0 0 0,0-1 0 0 0,0 1-1 0 0,1-1 1 0 0,-1 0 0 0 0,2 2 0 0 0,2 1-4 0 0,0-1 0 0 0,0 0 0 0 0,0-1 0 0 0,1 1 0 0 0,-1-1 0 0 0,0 0 0 0 0,1 0 0 0 0,0-1 0 0 0,-1 1 0 0 0,1-1 0 0 0,8 0 0 0 0,12 1 197 0 0,34-3 0 0 0,-21 0-54 0 0,-32 1-190 0 0,-1 0 1 0 0,1 0 0 0 0,0 1-1 0 0,-1 0 1 0 0,1 0 0 0 0,-1 0-1 0 0,11 5 1 0 0,-8-3-6 0 0,-4-2-3 0 0,1 1-1 0 0,-1 0 1 0 0,0 1-1 0 0,1-1 1 0 0,-1 1-1 0 0,0 0 1 0 0,8 7-1 0 0,-11-8-3 0 0,0-1 0 0 0,-1 1 0 0 0,1 0 0 0 0,0 0 0 0 0,-1 0 0 0 0,1 0-1 0 0,-1 1 1 0 0,1-1 0 0 0,-1 0 0 0 0,0 1 0 0 0,0-1 0 0 0,0 1 0 0 0,0-1 0 0 0,-1 1 0 0 0,1-1-1 0 0,0 5 1 0 0,-1-2 1 0 0,0-1 0 0 0,-1 0 0 0 0,1 0 0 0 0,-1 0 0 0 0,0 0 0 0 0,0 0 0 0 0,0 0 0 0 0,-1 0-1 0 0,1 0 1 0 0,-4 5 0 0 0,2-4 9 0 0,-1-1-1 0 0,1 0 0 0 0,-1 0 0 0 0,0 0 1 0 0,0-1-1 0 0,0 1 0 0 0,-8 4 0 0 0,-13 13 35 0 0,-10 14-47 0 0,31-32-6 0 0,-1 0 0 0 0,1 0-1 0 0,0 0 1 0 0,-1 0 0 0 0,0 0 0 0 0,0-1 0 0 0,-6 2 0 0 0,-3 2-75 0 0,11-5-178 0 0,0 0 1 0 0,0 1 0 0 0,0-1 0 0 0,0 0 0 0 0,-1-1-1 0 0,1 1 1 0 0,0-1 0 0 0,0 1 0 0 0,-1-1 0 0 0,-3 0-1 0 0,-9-3-1268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7:50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8 285 8288 0 0,'0'0'26'0'0,"-1"0"1"0"0,1 0-1 0 0,0 0 1 0 0,0 0-1 0 0,-1 0 0 0 0,1 0 1 0 0,0 0-1 0 0,0 0 1 0 0,-1 0-1 0 0,1 0 1 0 0,0 0-1 0 0,0 0 0 0 0,-1 0 1 0 0,1 0-1 0 0,0 0 1 0 0,0 0-1 0 0,0 0 1 0 0,-1 0-1 0 0,1 1 1 0 0,0-1-1 0 0,0 0 0 0 0,0 0 1 0 0,-1 0-1 0 0,1 0 1 0 0,0 0-1 0 0,0 1 1 0 0,0-1-1 0 0,-1 0 0 0 0,1 0 1 0 0,0 0-1 0 0,0 1 1 0 0,0-1-1 0 0,0 0 1 0 0,0 0-1 0 0,0 0 1 0 0,0 1-1 0 0,0-1 0 0 0,-1 0 1 0 0,1 1-1 0 0,1-1 106 0 0,-1 1-1 0 0,0-1 1 0 0,0 1 0 0 0,0-1-1 0 0,1 1 1 0 0,-1-1-1 0 0,0 1 1 0 0,1-1 0 0 0,-1 1-1 0 0,0-1 1 0 0,1 1-1 0 0,-1-1 1 0 0,1 0 0 0 0,-1 1-1 0 0,0-1 1 0 0,2 1-1 0 0,15 4 3066 0 0,-11-4-2650 0 0,-1-1-188 0 0,-1 0-1 0 0,1 0 1 0 0,0-1 0 0 0,0 1-1 0 0,0-1 1 0 0,0 0 0 0 0,5-2-1 0 0,7-1 524 0 0,5-2-8 0 0,0 0 0 0 0,38-17 1 0 0,-37 13-741 0 0,1 1 1 0 0,25-6-1 0 0,-39 12-531 0 0,1-1-1 0 0,12-6 0 0 0,-10 4-305 0 0,3 0-393 0 0</inkml:trace>
  <inkml:trace contextRef="#ctx0" brushRef="#br0" timeOffset="1">721 0 13760 0 0,'0'0'4329'0'0,"0"3"-3387"0"0,-6 40 885 0 0,1-12-1302 0 0,-9 48-32 0 0,8-51-431 0 0,1 1 1 0 0,-2 47-1 0 0,7-56-74 0 0,-1-12-22 0 0,1 0-1 0 0,0 0 1 0 0,1 0-1 0 0,-1 0 1 0 0,2 0 0 0 0,2 13-1 0 0,-2-15-351 0 0,0 1 1 0 0,0-1-1 0 0,-1 1 1 0 0,0 0-1 0 0,1 11 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7:50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0 140 13040 0 0,'0'0'49'0'0,"1"-1"0"0"0,-1 1 0 0 0,0-1 0 0 0,0 1 0 0 0,0-1 0 0 0,1 1 0 0 0,-1-1 0 0 0,0 1 0 0 0,1-1 0 0 0,-1 1 1 0 0,0-1-1 0 0,1 1 0 0 0,-1 0 0 0 0,0-1 0 0 0,1 1 0 0 0,-1 0 0 0 0,1-1 0 0 0,-1 1 0 0 0,1 0 0 0 0,-1 0 0 0 0,1-1 1 0 0,-1 1-1 0 0,1 0 0 0 0,-1 0 0 0 0,1 0 0 0 0,-1 0 0 0 0,1 0 0 0 0,-1 0 0 0 0,2 0 0 0 0,22-3-138 0 0,-5 1 263 0 0,107-35 5018 0 0,-58 13-3440 0 0,-10 1-844 0 0,-6-4-606 0 0,-39 21-278 0 0,-11 5-373 0 0,1 0-1 0 0,0-1 0 0 0,0 1 0 0 0,-1 0 1 0 0,1 0-1 0 0,6 0 0 0 0</inkml:trace>
  <inkml:trace contextRef="#ctx0" brushRef="#br0" timeOffset="1">250 43 12840 0 0,'0'1'80'0'0,"-1"1"1"0"0,0-1-1 0 0,0 0 1 0 0,0 0-1 0 0,-1 0 1 0 0,1 0-1 0 0,0 0 1 0 0,0 0 0 0 0,0 0-1 0 0,-1-1 1 0 0,1 1-1 0 0,0 0 1 0 0,-1-1-1 0 0,-1 2 1 0 0,-4 1 107 0 0,-50 26 1170 0 0,48-23-730 0 0,-1 1 1 0 0,1 1-1 0 0,-13 12 0 0 0,18-16-559 0 0,1 0 1 0 0,-1 0-1 0 0,1 0 1 0 0,0 1-1 0 0,0-1 1 0 0,1 1-1 0 0,-1 0 1 0 0,1 0-1 0 0,0 0 1 0 0,-1 6-1 0 0,1-3-32 0 0,1-6-28 0 0,0 0 0 0 0,1-1 0 0 0,-1 1 0 0 0,1 0 0 0 0,0 0 1 0 0,0 0-1 0 0,0 0 0 0 0,0 0 0 0 0,0 0 0 0 0,0 0 0 0 0,0 0 1 0 0,0 0-1 0 0,1 0 0 0 0,-1 0 0 0 0,1 0 0 0 0,1 2 0 0 0,2 6 59 0 0,-2-6-2 0 0,0 1 0 0 0,1-1 0 0 0,-1 0 0 0 0,1 1-1 0 0,-1-1 1 0 0,1 0 0 0 0,1-1 0 0 0,-1 1 0 0 0,0-1 0 0 0,8 6-1 0 0,4 1 144 0 0,0-1-1 0 0,1-1 1 0 0,24 9-1 0 0,10 6 78 0 0,-46-21-273 0 0,0 1-1 0 0,-1-1 0 0 0,1 1 0 0 0,4 5 0 0 0,9 6 26 0 0,-13-12-25 0 0,1 0 1 0 0,7 12 23 0 0,0 7 80 0 0,-11-19-53 0 0,-2 0 0 0 0,-1 2-18 0 0,-1 0-1 0 0,1 0 1 0 0,-1 0 0 0 0,1-1-1 0 0,-1 1 1 0 0,0-1-1 0 0,0 0 1 0 0,-1 0 0 0 0,1 0-1 0 0,-1 0 1 0 0,1 0-1 0 0,-1-1 1 0 0,0 0-1 0 0,0 0 1 0 0,0 0 0 0 0,0 0-1 0 0,-1 0 1 0 0,1-1-1 0 0,0 0 1 0 0,-1 0-1 0 0,-7 1 1 0 0,-97 8-82 0 0,82-6-694 0 0,6 1-1448 0 0,6-5-4880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7:51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36 13560 0 0,'0'0'1230'0'0,"-3"1"-1012"0"0,-2 0 26 0 0,0 1 1 0 0,1-1-1 0 0,-1 1 0 0 0,1 0 1 0 0,-1 1-1 0 0,1-1 1 0 0,0 1-1 0 0,-1-1 1 0 0,1 1-1 0 0,1 1 1 0 0,-1-1-1 0 0,0 1 1 0 0,1-1-1 0 0,0 1 1 0 0,0 0-1 0 0,0 0 1 0 0,0 0-1 0 0,-3 8 1 0 0,-1 0-152 0 0,1 0 0 0 0,0 0 1 0 0,1 0-1 0 0,0 1 0 0 0,1 0 1 0 0,0 0-1 0 0,1 0 0 0 0,1 0 1 0 0,0 1-1 0 0,0 19 0 0 0,2-5-103 0 0,-1-6-73 0 0,1-1 1 0 0,1 0 0 0 0,1 0 0 0 0,0 0 0 0 0,9 30-1 0 0,0-9-157 0 0,-8-29-120 0 0,0 1 1 0 0,8 19-1 0 0,-9-29 240 0 0,0 0 0 0 0,0 0 0 0 0,1 0 0 0 0,-1 0-1 0 0,1-1 1 0 0,0 1 0 0 0,0-1 0 0 0,0 0 0 0 0,0 1-1 0 0,0-1 1 0 0,8 4 0 0 0,-6-4 8 0 0,-1 0 0 0 0,1 0-1 0 0,0-1 1 0 0,0 0 0 0 0,0 0-1 0 0,0-1 1 0 0,0 1 0 0 0,0-1-1 0 0,6 1 1 0 0,-7-2 93 0 0,0 0 0 0 0,0 0 0 0 0,0-1 0 0 0,0 1 0 0 0,-1-1 0 0 0,1 0 0 0 0,0 0 0 0 0,0 0 0 0 0,0 0 0 0 0,-1-1 0 0 0,1 0 0 0 0,-1 0 0 0 0,5-2 0 0 0,3-4 233 0 0,-1 0 1 0 0,1 0-1 0 0,-1-1 0 0 0,-1-1 0 0 0,0 1 1 0 0,0-2-1 0 0,-1 1 0 0 0,0-1 1 0 0,12-24-1 0 0,-12 20 255 0 0,-1-1 0 0 0,-1 0-1 0 0,0-1 1 0 0,-1 1 0 0 0,-1-1 0 0 0,-1 0-1 0 0,2-24 1 0 0,-4 31-286 0 0,-2 1 1 0 0,1 0-1 0 0,-1 0 1 0 0,0 0-1 0 0,-1-1 1 0 0,0 1-1 0 0,-4-10 0 0 0,-4-6 287 0 0,-14-28 0 0 0,19 43-413 0 0,-2-1-13 0 0,0 0-1 0 0,0 0 1 0 0,-1 1 0 0 0,0 0 0 0 0,-1 0-1 0 0,0 1 1 0 0,-1 0 0 0 0,0 1 0 0 0,0 0-1 0 0,-21-12 1 0 0,24 16-114 0 0,-1 0-1 0 0,1 1 1 0 0,-1 0-1 0 0,1 1 1 0 0,-12-3-1 0 0,-17-6-306 0 0,34 10 310 0 0,1 1-1 0 0,-1-1 0 0 0,0 1 0 0 0,1-1 0 0 0,-1 1 1 0 0,1 0-1 0 0,-1 0 0 0 0,0 0 0 0 0,1 0 1 0 0,-1 0-1 0 0,0 0 0 0 0,0 0 0 0 0,1 0 0 0 0,-1 1 1 0 0,1-1-1 0 0,-1 0 0 0 0,0 1 0 0 0,1 0 1 0 0,-1-1-1 0 0,-2 3 0 0 0,-8 2-1111 0 0,-9 0-763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16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90 13824 0 0,'0'0'1246'0'0,"-2"-2"-1022"0"0,-11-15 38 0 0,12 16-5 0 0,0-1 0 0 0,1 0 0 0 0,-1 0-1 0 0,0 1 1 0 0,0-1 0 0 0,1 0 0 0 0,-1 0 0 0 0,1 0-1 0 0,0 0 1 0 0,-1 0 0 0 0,1 0 0 0 0,0 0 0 0 0,0 0-1 0 0,0 0 1 0 0,0 0 0 0 0,1 0 0 0 0,-1 0 0 0 0,1 0-1 0 0,-1 0 1 0 0,1 0 0 0 0,0 0 0 0 0,-1 0 0 0 0,2-1-1 0 0,-1 1-174 0 0,0 1-1 0 0,0 0 1 0 0,0 0 0 0 0,1 0-1 0 0,-1-1 1 0 0,0 1-1 0 0,1 0 1 0 0,-1 0-1 0 0,0 1 1 0 0,1-1 0 0 0,-1 0-1 0 0,1 0 1 0 0,-1 1-1 0 0,1-1 1 0 0,0 1-1 0 0,-1-1 1 0 0,4 1 0 0 0,12-6 267 0 0,-15 5 64 0 0,0 2 71 0 0,8 2-285 0 0,0 2 1 0 0,0 0-1 0 0,-1 0 1 0 0,1 1-1 0 0,9 7 1 0 0,-15-9-183 0 0,0-1 0 0 0,1 1 1 0 0,-1 0-1 0 0,0 1 0 0 0,-1-1 0 0 0,1 1 1 0 0,-1 0-1 0 0,0 0 0 0 0,0 0 0 0 0,-1 0 1 0 0,1 0-1 0 0,1 6 0 0 0,1 4 44 0 0,-3-7-57 0 0,0-1 0 0 0,0 0 0 0 0,0 1 0 0 0,-1 0-1 0 0,1 8 1 0 0,-2-7-54 0 0,0 0 0 0 0,-1 0 0 0 0,0 0 0 0 0,0 0 0 0 0,-5 16 0 0 0,-7 18-353 0 0,11-31 197 0 0,-1-1 0 0 0,0 0 0 0 0,-1-1 0 0 0,0 1-1 0 0,-10 16 1 0 0,-33 43-1432 0 0,39-54 1201 0 0,7-14 427 0 0,0 0 0 0 0,0 0-1 0 0,0 0 1 0 0,0-1-1 0 0,-1 1 1 0 0,1 0-1 0 0,0 0 1 0 0,-1-1 0 0 0,0 1-1 0 0,1-1 1 0 0,-1 0-1 0 0,0 1 1 0 0,1-1 0 0 0,-1 0-1 0 0,0 0 1 0 0,0 0-1 0 0,0 0 1 0 0,0 0 0 0 0,0 0-1 0 0,0-1 1 0 0,-6 2 2198 0 0,20 4-2441 0 0,1-1 527 0 0,0-1 0 0 0,0 0 0 0 0,17 2 0 0 0,7 2 100 0 0,-16-3-1071 0 0,0-1 0 0 0,1-2-1 0 0,0 0 1 0 0,26-1 0 0 0,-26-1-897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17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3680 0 0,'0'0'167'0'0,"2"0"454"0"0,20-1 8883 0 0,3 0-4360 0 0,-22 1-4904 0 0,-1 0-1 0 0,1 0 1 0 0,0 1-1 0 0,-1-1 1 0 0,1 1 0 0 0,0 0-1 0 0,-1 0 1 0 0,1 0-1 0 0,-1 0 1 0 0,1 0 0 0 0,3 3-1 0 0,-5-3-127 0 0,1 0 0 0 0,-1-1 0 0 0,1 1 0 0 0,-1 0 0 0 0,1-1 0 0 0,0 1 0 0 0,-1 0 0 0 0,1-1 0 0 0,3 1 0 0 0,-4-1-39 0 0,0 0 0 0 0,1 0 0 0 0,-1 1 0 0 0,1-1 0 0 0,-1 0 0 0 0,0 1 0 0 0,1 0 0 0 0,-1-1 0 0 0,0 1 0 0 0,1 0 0 0 0,1 1 0 0 0,9 5 355 0 0,-11-6-382 0 0,1 0 1 0 0,0 0-1 0 0,-1 0 0 0 0,1 1 0 0 0,0-1 1 0 0,-1 0-1 0 0,0 1 0 0 0,2 1 0 0 0,13 12 244 0 0,-13-12-252 0 0,1 1 0 0 0,-1-1 0 0 0,1 1 0 0 0,2 4 0 0 0,-4-4-23 0 0,4 4 15 0 0,-1-1 0 0 0,-1 1 1 0 0,5 11-1 0 0,-8-17-23 0 0,0 1 0 0 0,0-1 0 0 0,-1 1 0 0 0,1-1 0 0 0,-1 0 0 0 0,1 1 0 0 0,-1-1 0 0 0,0 1 0 0 0,0-1 0 0 0,0 1 0 0 0,0-1 0 0 0,-1 1 0 0 0,1-1 0 0 0,-1 1 0 0 0,1-1 0 0 0,-1 1 0 0 0,-1 2 0 0 0,-8 16 5 0 0,-7 15-14 0 0,12-29-126 0 0,0 0-1 0 0,-1-1 0 0 0,0 1 1 0 0,0-1-1 0 0,0 0 1 0 0,-1-1-1 0 0,0 0 0 0 0,0 0 1 0 0,0 0-1 0 0,-1-1 0 0 0,1 0 1 0 0,-1 0-1 0 0,0-1 1 0 0,-14 4-1 0 0,21-6 11 0 0,-1-1 0 0 0,1 0 0 0 0,-1 0 1 0 0,1 0-1 0 0,-1-1 0 0 0,1 1 0 0 0,0 0 0 0 0,-1 0 0 0 0,1-1 1 0 0,-1 1-1 0 0,1-1 0 0 0,0 1 0 0 0,-1-1 0 0 0,1 0 0 0 0,0 0 1 0 0,0 1-1 0 0,-1-1 0 0 0,1 0 0 0 0,0 0 0 0 0,0 0 0 0 0,0 0 1 0 0,0 0-1 0 0,0 0 0 0 0,0-1 0 0 0,1 1 0 0 0,-1 0 0 0 0,0 0 1 0 0,-1-3-1 0 0,2-2-932 0 0,5-3-26 0 0</inkml:trace>
  <inkml:trace contextRef="#ctx0" brushRef="#br0" timeOffset="1">357 3 6448 0 0,'-2'2'12202'0'0,"-24"13"-8689"0"0,21-13-3165 0 0,1 0 1 0 0,-1 0-1 0 0,1 1 0 0 0,0 0 1 0 0,0-1-1 0 0,0 2 1 0 0,-5 4-1 0 0,7-6-264 0 0,0-1 0 0 0,1 1 0 0 0,-1 0 1 0 0,0-1-1 0 0,0 1 0 0 0,-4 1 0 0 0,4-2-81 0 0,1 0 0 0 0,-1 0 1 0 0,1 0-1 0 0,-1 0 0 0 0,1 0 0 0 0,-1 1 0 0 0,1-1 0 0 0,-2 3 0 0 0,-12 16-16 0 0,12-16 69 0 0,-1 0 1 0 0,1 1 0 0 0,0-1 0 0 0,0 1-1 0 0,0 0 1 0 0,1 0 0 0 0,-1 0 0 0 0,1 0-1 0 0,0 1 1 0 0,1-1 0 0 0,-1 0-1 0 0,0 11 1 0 0,2-10-103 0 0,0-1 0 0 0,1 1 0 0 0,0-1 0 0 0,0 1 0 0 0,0-1 0 0 0,1 1 0 0 0,0-1 0 0 0,0 0 0 0 0,0 0 0 0 0,1 0 0 0 0,0 0 0 0 0,0 0 0 0 0,3 5 0 0 0,0-5 46 0 0,0 1 0 0 0,0-1 0 0 0,0 0 0 0 0,0 0 0 0 0,1-1 0 0 0,-1 0 0 0 0,14 6 0 0 0,-14-7 0 0 0,-3-1 0 0 0,1-1 0 0 0,0 1 0 0 0,-1-1 0 0 0,1 1-1 0 0,0-1 1 0 0,0-1 0 0 0,0 1 0 0 0,0 0 0 0 0,0-1 0 0 0,0 0-1 0 0,0 0 1 0 0,0 0 0 0 0,6-1 0 0 0,-2-1-500 0 0,0 0 1 0 0,0-1-1 0 0,0 0 1 0 0,0 0-1 0 0,11-7 0 0 0,2 0-7691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18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11056 0 0,'0'0'2442'0'0,"2"-2"-1031"0"0,8-4 459 0 0,-1 0 1 0 0,21-10 0 0 0,-6 4 278 0 0,23-3 172 0 0,-37 11-1786 0 0,1 0-1 0 0,12-3 1 0 0,0 0 131 0 0,-21 6-583 0 0,-1 1-70 0 0,11 1 460 0 0,-11-1-427 0 0,-2 3-164 0 0,0 0 64 0 0,0 0 1 0 0,0 0-1 0 0,-1-1 1 0 0,1 1 0 0 0,-1 0-1 0 0,0 0 1 0 0,0-1-1 0 0,-3 4 1 0 0,-3 4-289 0 0,7-9 276 0 0,0 0-1 0 0,0 0 0 0 0,0 0 1 0 0,-1 0-1 0 0,1 0 1 0 0,0 0-1 0 0,-1 0 1 0 0,1 0-1 0 0,-2 1 1 0 0,-1 0-93 0 0,2 0-129 0 0,3 0-752 0 0,-1 0 1002 0 0,1 0-9 0 0,-1 0-1 0 0,0-1 1 0 0,1 1-1 0 0,0 0 1 0 0,-1-1-1 0 0,1 1 0 0 0,0 0 1 0 0,0-1-1 0 0,0 1 1 0 0,0-1-1 0 0,0 1 0 0 0,1-1 1 0 0,0 2-1 0 0,8 6-77 0 0,-7-6 122 0 0,1 0 1 0 0,-1 0-1 0 0,1 0 0 0 0,0 0 1 0 0,0-1-1 0 0,7 4 0 0 0,12 3-4 0 0,12 5 238 0 0,-34-13-181 0 0,1 0-1 0 0,-1-1 1 0 0,0 1-1 0 0,0 0 0 0 0,0 0 1 0 0,0-1-1 0 0,0 1 1 0 0,0 0-1 0 0,-1 0 1 0 0,1 0-1 0 0,0 0 0 0 0,0 0 1 0 0,0 2-1 0 0,0-1 167 0 0,-2-1 38 0 0,-1 4-154 0 0,-1 0 0 0 0,1-1 1 0 0,-1 1-1 0 0,0-1 1 0 0,-1 1-1 0 0,1-1 1 0 0,-1 0-1 0 0,0 0 1 0 0,0-1-1 0 0,0 1 0 0 0,-6 3 1 0 0,2-2-111 0 0,-1 0-1 0 0,0-1 1 0 0,-1 0 0 0 0,-17 6-1 0 0,-4 0-2254 0 0,26-7 415 0 0</inkml:trace>
  <inkml:trace contextRef="#ctx0" brushRef="#br0" timeOffset="1">494 594 22087 0 0,'0'0'3947'0'0,"2"0"-3108"0"0,3 1-658 0 0,0 0 1 0 0,0 0-1 0 0,0-1 1 0 0,0 0 0 0 0,0 0-1 0 0,0 0 1 0 0,-1-1 0 0 0,1 0-1 0 0,8-1 1 0 0,24-3-43 0 0,-37 5-138 0 0,12 0-284 0 0,0 0 0 0 0,0 1 1 0 0,19 3-1 0 0,-10 1-1096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18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216 138 17503 0 0,'0'0'858'0'0,"0"0"-817"0"0,0 0 0 0 0,1 0 0 0 0,-1-1 0 0 0,0 1 0 0 0,0 0 0 0 0,1-1 0 0 0,-1 1 0 0 0,0 0-1 0 0,0-1 1 0 0,0 1 0 0 0,1 0 0 0 0,-1-1 0 0 0,0 1 0 0 0,0 0 0 0 0,0-1 0 0 0,0 1 0 0 0,0-1 0 0 0,0 1 0 0 0,0 0 0 0 0,0-1 0 0 0,0 0 0 0 0,-3-40 295 0 0,2 37-125 0 0,1 0-1 0 0,0 0 1 0 0,-1 0 0 0 0,0 0-1 0 0,0 0 1 0 0,0 1 0 0 0,0-1-1 0 0,-1 0 1 0 0,1 1 0 0 0,-1-1-1 0 0,0 1 1 0 0,0-1-1 0 0,0 1 1 0 0,-1 0 0 0 0,1 0-1 0 0,-1 0 1 0 0,1 0 0 0 0,-1 1-1 0 0,0-1 1 0 0,-4-2 0 0 0,5 3-38 0 0,-1 1 0 0 0,0-1 1 0 0,0 0-1 0 0,0 1 1 0 0,0 0-1 0 0,0 0 0 0 0,0 0 1 0 0,0 0-1 0 0,-1 0 1 0 0,1 1-1 0 0,0-1 0 0 0,0 1 1 0 0,-1 0-1 0 0,1 0 1 0 0,0 0-1 0 0,-1 0 0 0 0,1 1 1 0 0,0-1-1 0 0,0 1 1 0 0,0 0-1 0 0,-1 0 0 0 0,1 0 1 0 0,-5 2-1 0 0,3 1-201 0 0,-1-1 0 0 0,0 1 0 0 0,1 0 0 0 0,0 0 0 0 0,0 0 0 0 0,0 1 0 0 0,0 0 0 0 0,1 0 0 0 0,-1 0 0 0 0,1 0 0 0 0,1 1 0 0 0,-1 0 0 0 0,1 0 0 0 0,0 0 0 0 0,0 0 0 0 0,1 0 0 0 0,-3 12 0 0 0,-4 7 26 0 0,8-22-34 0 0,-1 1-1 0 0,1 0 1 0 0,0-1-1 0 0,0 1 1 0 0,0 0 0 0 0,0 0-1 0 0,0 5 1 0 0,1 0-159 0 0,1 1 0 0 0,0-1 0 0 0,0 1-1 0 0,1-1 1 0 0,4 16 0 0 0,-5-22 157 0 0,0 0 0 0 0,1 0 0 0 0,-1 0 0 0 0,0 0 0 0 0,1-1 0 0 0,0 1 0 0 0,-1 0 0 0 0,1-1-1 0 0,0 1 1 0 0,0-1 0 0 0,1 0 0 0 0,-1 0 0 0 0,0 1 0 0 0,1-2 0 0 0,-1 1 0 0 0,1 0 0 0 0,0 0 0 0 0,0-1-1 0 0,-1 1 1 0 0,6 0 0 0 0,-6-1 26 0 0,0-1 0 0 0,0 0-1 0 0,0 0 1 0 0,1 0 0 0 0,-1 0 0 0 0,0 0-1 0 0,0-1 1 0 0,0 1 0 0 0,0 0-1 0 0,0-1 1 0 0,0 0 0 0 0,0 0 0 0 0,0 1-1 0 0,0-1 1 0 0,0 0 0 0 0,3-2 0 0 0,29-25 0 0 0,-23 19-36 0 0,0-1 47 0 0,0 0-1 0 0,-1-1 0 0 0,-1 0 0 0 0,0 0 1 0 0,0-1-1 0 0,11-22 0 0 0,-13 23 122 0 0,0 0 0 0 0,1 1 0 0 0,12-14 0 0 0,-14 16 138 0 0,-5 8-246 0 0,-1 0 0 0 0,0-1 0 0 0,1 1 0 0 0,-1 0 0 0 0,1-1 0 0 0,-1 1 1 0 0,1 0-1 0 0,-1 0 0 0 0,1 0 0 0 0,-1-1 0 0 0,1 1 0 0 0,-1 0 0 0 0,1 0 1 0 0,-1 0-1 0 0,1 0 0 0 0,-1 0 0 0 0,2 0 0 0 0,-1 0-9 0 0,-1 1-1 0 0,1-1 1 0 0,0 1-1 0 0,0-1 0 0 0,0 1 1 0 0,0-1-1 0 0,0 1 1 0 0,-1 0-1 0 0,1-1 1 0 0,0 1-1 0 0,-1 0 1 0 0,1 0-1 0 0,0 0 0 0 0,-1-1 1 0 0,1 1-1 0 0,-1 0 1 0 0,1 0-1 0 0,-1 0 1 0 0,0 0-1 0 0,1 0 1 0 0,-1 1-1 0 0,6 25-9 0 0,-4-18 4 0 0,0 8-29 0 0,0 0 0 0 0,-1 34 0 0 0,-2-34-21 0 0,1 0-1 0 0,6 33 1 0 0,-3-29-69 0 0,1 29-1 0 0,-3-28 118 0 0,6 29-1 0 0,-2-5-280 0 0,-5-39-27 0 0,0-1 0 0 0,1 1 0 0 0,-1 0 0 0 0,1-1 0 0 0,1 1 0 0 0,-1-1 0 0 0,1 1 0 0 0,0-1 0 0 0,1 1 0 0 0,5 10 0 0 0,-6-15-1639 0 0,0 2-80 0 0,6 16-14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19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16208 0 0,'13'8'365'0'0,"-10"-6"503"0"0,8-6-334 0 0,-4 1-513 0 0,-4 1 99 0 0,1 0 1 0 0,0 0-1 0 0,0 1 0 0 0,0-1 1 0 0,-1 1-1 0 0,1 0 1 0 0,0 1-1 0 0,5-1 0 0 0,36-2 3857 0 0,-31 2-2840 0 0,1 0-1 0 0,27 2 1 0 0,-40 0-1029 0 0,0-1 0 0 0,0 1 0 0 0,0 0-1 0 0,0 0 1 0 0,0 0 0 0 0,0 0 0 0 0,0 0 0 0 0,0 0 0 0 0,2 2 0 0 0,9 5 369 0 0,-11-7-475 0 0,1 0-1 0 0,-1 0 1 0 0,0 0 0 0 0,0 0 0 0 0,0 0-1 0 0,0 0 1 0 0,0 1 0 0 0,0-1 0 0 0,-1 1 0 0 0,1 0-1 0 0,0 0 1 0 0,-1-1 0 0 0,1 1 0 0 0,-1 0-1 0 0,0 0 1 0 0,0 0 0 0 0,1 0 0 0 0,-1 1 0 0 0,-1-1-1 0 0,1 0 1 0 0,0 0 0 0 0,0 1 0 0 0,-1-1-1 0 0,0 0 1 0 0,1 1 0 0 0,-1 3 0 0 0,-1 4 0 0 0,-1 0 1 0 0,-1 0 0 0 0,-4 15-1 0 0,-1-6 482 0 0,6-13-364 0 0,1 0 1 0 0,-2-1-1 0 0,1 0 0 0 0,-1 1 1 0 0,0-1-1 0 0,0 0 0 0 0,0-1 1 0 0,-8 9-1 0 0,-12 14-65 0 0,12-14-350 0 0,-17 17-1 0 0,23-27 90 0 0,1 1 0 0 0,-1-1-1 0 0,0 0 1 0 0,0 0 0 0 0,0 0 0 0 0,0 0 0 0 0,0-1-1 0 0,-7 2 1 0 0,-9 5-818 0 0,20-8 332 0 0</inkml:trace>
  <inkml:trace contextRef="#ctx0" brushRef="#br0" timeOffset="1">421 17 20671 0 0,'0'0'2083'0'0,"0"0"-1994"0"0,0-1 0 0 0,0 1-1 0 0,0-1 1 0 0,0 1 0 0 0,0-1 0 0 0,0 1-1 0 0,0-1 1 0 0,0 1 0 0 0,0-1 0 0 0,0 1 0 0 0,0-1-1 0 0,0 1 1 0 0,0 0 0 0 0,0-1 0 0 0,-1 1 0 0 0,1-1-1 0 0,0 1 1 0 0,0-1 0 0 0,0 1 0 0 0,-1 0-1 0 0,1-1 1 0 0,-4-1 310 0 0,1 1 0 0 0,-1 0 0 0 0,1 0 0 0 0,-1 1-1 0 0,-6-1 1 0 0,8 1-320 0 0,0 0 0 0 0,0 0-1 0 0,0 1 1 0 0,0-1-1 0 0,1 1 1 0 0,-1-1-1 0 0,0 1 1 0 0,0 0 0 0 0,1 0-1 0 0,-1-1 1 0 0,0 1-1 0 0,1 0 1 0 0,-1 1 0 0 0,1-1-1 0 0,-2 2 1 0 0,-3 2-93 0 0,0 1 1 0 0,0 0-1 0 0,1 0 1 0 0,0 1-1 0 0,0-1 0 0 0,1 1 1 0 0,0 0-1 0 0,0 0 1 0 0,0 1-1 0 0,1-1 1 0 0,-3 11-1 0 0,5-12-21 0 0,-1 0 1 0 0,1 0-1 0 0,0 1 0 0 0,0-1 1 0 0,1 1-1 0 0,0-1 0 0 0,0 0 1 0 0,1 1-1 0 0,0-1 0 0 0,0 1 1 0 0,0-1-1 0 0,1 0 0 0 0,-1 0 1 0 0,6 10-1 0 0,-4-9 24 0 0,1 0 0 0 0,0 0 0 0 0,1 0 0 0 0,0 0 1 0 0,0-1-1 0 0,0 0 0 0 0,1 0 0 0 0,0 0 0 0 0,0-1 0 0 0,0 0 0 0 0,11 6 0 0 0,-15-9-24 0 0,1-1 0 0 0,0 1-1 0 0,0-1 1 0 0,-1 0-1 0 0,1 0 1 0 0,0-1 0 0 0,0 1-1 0 0,0 0 1 0 0,0-1-1 0 0,0 0 1 0 0,0 0-1 0 0,6 0 1 0 0,1-1-852 0 0,0-1 0 0 0,15-5-1 0 0,-23 7 759 0 0,15-7-5883 0 0,-4-5-1861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19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5984 0 0,'2'-1'14661'0'0,"9"-4"-12829"0"0,-4 2-947 0 0,0 0 0 0 0,0 0 0 0 0,0 1 0 0 0,0 0 0 0 0,1 0 0 0 0,10 0 0 0 0,-8 11-735 0 0,-8-7-144 0 0,0 0-1 0 0,0 1 1 0 0,0-1 0 0 0,0 0 0 0 0,0 1 0 0 0,-1-1 0 0 0,1 1-1 0 0,-1 0 1 0 0,1-1 0 0 0,-1 1 0 0 0,0 0 0 0 0,0 0 0 0 0,1 5-1 0 0,-1 0-10 0 0,-1 0 0 0 0,0-1 0 0 0,-2 16 0 0 0,1 6-63 0 0,-3-1-76 0 0,4-24 112 0 0,-1-1 0 0 0,0 0 1 0 0,1 1-1 0 0,-1-1 0 0 0,1 0 1 0 0,0 1-1 0 0,0-1 0 0 0,1 0 1 0 0,-1 1-1 0 0,1-1 0 0 0,-1 0 1 0 0,1 0-1 0 0,3 7 0 0 0,0 0-141 0 0,-4-9 134 0 0,1 1 0 0 0,-1-1 0 0 0,1 0 0 0 0,-1 1 0 0 0,1-1 0 0 0,-1 0 0 0 0,1 0 0 0 0,0 0 0 0 0,0 1 0 0 0,0-1 0 0 0,0 0 0 0 0,0 0 0 0 0,0 0 0 0 0,0 0 0 0 0,0-1 0 0 0,0 1 0 0 0,0 0 0 0 0,2 1-1 0 0,3 0-77 0 0,0 0-1 0 0,0 0 0 0 0,1 0 0 0 0,-1 0 0 0 0,1-1 0 0 0,-1 0 0 0 0,1-1 0 0 0,-1 1 0 0 0,1-1 0 0 0,-1-1 0 0 0,1 1 0 0 0,-1-1 0 0 0,1 0 0 0 0,-1-1 0 0 0,9-2 0 0 0,4 0-1348 0 0</inkml:trace>
  <inkml:trace contextRef="#ctx0" brushRef="#br0" timeOffset="1">310 458 19351 0 0,'-14'0'439'0'0,"11"0"596"0"0,6 1-566 0 0,9 0-81 0 0,1 1 0 0 0,0-1 0 0 0,0-1 0 0 0,25-3 0 0 0,-20 1 695 0 0,-1 2 0 0 0,25 1 0 0 0,-23 0-465 0 0,22-2 0 0 0,-7 0-387 0 0,24-9-2890 0 0,-43 10-3593 0 0,-4-4-1947 0 0</inkml:trace>
  <inkml:trace contextRef="#ctx0" brushRef="#br0" timeOffset="2">514 159 20359 0 0,'0'0'2036'0'0,"0"3"-1860"0"0,1 5 472 0 0,0 1 0 0 0,0-1-1 0 0,6 16 1 0 0,3 17 969 0 0,0 29-237 0 0,6 65-872 0 0,-15-113-763 0 0,9 42-1 0 0,-9-57-183 0 0,1-1-1 0 0,0 1 1 0 0,0-1-1 0 0,1 0 1 0 0,-1 0-1 0 0,2 0 1 0 0,-1 0-1 0 0,0-1 1 0 0,1 1-1 0 0,7 7 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38.7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21191 0 0,'1'0'85'0'0,"0"0"0"0"0,-1 0 0 0 0,1 0-1 0 0,0 0 1 0 0,0 0 0 0 0,-1 0 0 0 0,1 0-1 0 0,0 0 1 0 0,-1 1 0 0 0,1-1 0 0 0,0 0-1 0 0,-1 0 1 0 0,1 1 0 0 0,0-1 0 0 0,-1 0 0 0 0,1 1-1 0 0,-1-1 1 0 0,1 0 0 0 0,-1 1 0 0 0,2 0-1 0 0,2 16 635 0 0,-4-14-890 0 0,0 18 446 0 0,0-17-86 0 0,-1 0-1 0 0,1-1 1 0 0,0 1 0 0 0,1 0 0 0 0,-1 0-1 0 0,2 7 1 0 0,6 7 490 0 0,-6-13-433 0 0,0-1 0 0 0,0 1 1 0 0,2 10-1 0 0,2 26 209 0 0,-5-29-397 0 0,1 0-1 0 0,-1-1 0 0 0,2 1 0 0 0,0-1 1 0 0,0 0-1 0 0,1 0 0 0 0,5 11 1 0 0,-6-16-35 0 0,0 0 1 0 0,0 1-1 0 0,-1-1 1 0 0,0 0-1 0 0,-1 0 1 0 0,2 9-1 0 0,-2-7-13 0 0,1-1-1 0 0,-1 0 1 0 0,6 13-1 0 0,6 19-206 0 0,-12-32-442 0 0,1 0-1 0 0,1 0 0 0 0,-1 0 1 0 0,1 0-1 0 0,5 8 1 0 0,3 0-1479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20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20127 0 0,'0'0'2296'0'0,"-1"2"-1497"0"0,-14 40 2559 0 0,9-20-3095 0 0,1-1 0 0 0,0 1-1 0 0,0 23 1 0 0,1-8-17 0 0,-2 29 68 0 0,6-49-314 0 0,1 26 0 0 0,-1-40 0 0 0,0 0 0 0 0,1 0 0 0 0,0 0 0 0 0,-1 0 0 0 0,1-1 0 0 0,0 1 0 0 0,0 0 0 0 0,1 0 0 0 0,-1-1 0 0 0,0 1 0 0 0,4 4 0 0 0,8 7-76 0 0,-10-9 28 0 0,0-1-1 0 0,1 0 1 0 0,0 0-1 0 0,0 0 1 0 0,0-1-1 0 0,0 1 1 0 0,1-1 0 0 0,5 3-1 0 0,-3-2 49 0 0,1 0 0 0 0,-1 0 0 0 0,1-1 0 0 0,0 0 0 0 0,0 0 0 0 0,0-1 0 0 0,0 0 0 0 0,0-1 0 0 0,16 1 0 0 0,-16-1 0 0 0,-6 0 0 0 0,0-1 0 0 0,0 0 0 0 0,0 0 0 0 0,0 0 0 0 0,0 0 0 0 0,0 0 0 0 0,0-1 0 0 0,0 1 0 0 0,0 0 0 0 0,0-1 0 0 0,0 0 0 0 0,0 1 0 0 0,0-1 0 0 0,-1 0 0 0 0,3-1 0 0 0,-1 1 5 0 0,1-1-140 0 0,0 0 0 0 0,0 0 1 0 0,0 0-1 0 0,0-1 0 0 0,0 1 0 0 0,7-7 1 0 0,6-4-420 0 0,-13 10 54 0 0,0 1 0 0 0,-1-1 0 0 0,1 0 0 0 0,5-7 0 0 0,1-3-1724 0 0</inkml:trace>
  <inkml:trace contextRef="#ctx0" brushRef="#br0" timeOffset="1">211 144 16471 0 0,'0'0'1491'0'0,"-1"2"-1227"0"0,-2 7 24 0 0,1 0 0 0 0,0 0 0 0 0,1 0 0 0 0,-1 0 0 0 0,1 10 0 0 0,4 50 3513 0 0,13 30-986 0 0,-14-83-2637 0 0,-1 0 0 0 0,0 1 1 0 0,-1-1-1 0 0,-1 0 0 0 0,-3 24 0 0 0,3-28-225 0 0,0 0 1 0 0,1 0-1 0 0,1 0 0 0 0,0 0 1 0 0,0 0-1 0 0,1 0 1 0 0,1-1-1 0 0,6 20 0 0 0,-9-31 61 0 0,6 17-1388 0 0,5-2-5020 0 0,3-1-1975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21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22319 0 0,'0'0'2236'0'0,"3"-1"-2045"0"0,3-2-219 0 0,1 0 419 0 0,1 0 0 0 0,0 1 0 0 0,0 0 0 0 0,0 0 0 0 0,0 0 0 0 0,0 1 0 0 0,8 0 0 0 0,-12 1-289 0 0,-1 1 0 0 0,1-1 0 0 0,0 1-1 0 0,-1 0 1 0 0,1 0 0 0 0,-1 0 0 0 0,0 0 0 0 0,1 1 0 0 0,5 3 0 0 0,27 21 248 0 0,-25-18-249 0 0,7 10 16 0 0,-16-15-104 0 0,0 0 0 0 0,0-1 0 0 0,1 1 0 0 0,-1-1 0 0 0,1 0 0 0 0,2 3 0 0 0,-4-5-7 0 0,1 1 0 0 0,-1 0 0 0 0,0 0 0 0 0,0 0 0 0 0,0 1 0 0 0,0-1 0 0 0,0 0 0 0 0,0 0 0 0 0,0 1 0 0 0,-1-1-1 0 0,1 0 1 0 0,0 1 0 0 0,-1-1 0 0 0,1 0 0 0 0,-1 1 0 0 0,1-1 0 0 0,-1 3 0 0 0,1 28 81 0 0,-1-19-59 0 0,-1-8-17 0 0,0 0 0 0 0,0 0 1 0 0,0-1-1 0 0,-1 1 0 0 0,1 0 1 0 0,-1-1-1 0 0,0 0 0 0 0,-4 6 1 0 0,-3 8 14 0 0,2-3-20 0 0,-1-1 0 0 0,-1 0-1 0 0,0 0 1 0 0,-1-1 0 0 0,0 0 0 0 0,-12 11 0 0 0,13-13-671 0 0,-13 19 1 0 0,19-27 990 0 0</inkml:trace>
  <inkml:trace contextRef="#ctx0" brushRef="#br0" timeOffset="1">421 1 16727 0 0,'0'0'6395'0'0,"-8"4"-3895"0"0,5-3-2345 0 0,0 1 0 0 0,0 0 0 0 0,0-1 0 0 0,0 1-1 0 0,0 0 1 0 0,1 1 0 0 0,-1-1 0 0 0,1 0 0 0 0,-1 1 0 0 0,1 0 0 0 0,0-1 0 0 0,0 1 0 0 0,0 0 0 0 0,0 0 0 0 0,-1 4-1 0 0,-8 12 222 0 0,8-16-312 0 0,1 1-1 0 0,0-1 1 0 0,1 0-1 0 0,-1 1 1 0 0,0 0-1 0 0,0 4 0 0 0,-2 4-34 0 0,2 0-1 0 0,0 0 1 0 0,0 1-1 0 0,1-1 0 0 0,0 1 1 0 0,2 20-1 0 0,3-11-28 0 0,0-1 0 0 0,1 0 0 0 0,9 25 0 0 0,-9-37-44 0 0,0 0 1 0 0,0 0-1 0 0,1 0 0 0 0,0-1 0 0 0,13 15 0 0 0,-17-21-16 0 0,1-1-1 0 0,-1 1 1 0 0,0 0-1 0 0,0-1 1 0 0,1 0-1 0 0,-1 1 1 0 0,1-1-1 0 0,-1 0 0 0 0,1-1 1 0 0,-1 1-1 0 0,1 0 1 0 0,5 0-1 0 0,3 1-646 0 0,4 2-720 0 0,-4-8-69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21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1 295 16527 0 0,'0'0'2862'0'0,"1"1"-1670"0"0,12 2-208 0 0,-1 0 1 0 0,1-1-1 0 0,0 0 0 0 0,-1-1 1 0 0,1-1-1 0 0,20-1 0 0 0,-3 0-299 0 0,-17 0-629 0 0,-1 0 0 0 0,21-5 0 0 0,-22 4-69 0 0,-7 1-345 0 0,1-1 0 0 0,-1 1 0 0 0,0-1 0 0 0,0 0 0 0 0,0 0 0 0 0,0 0 0 0 0,-1 0 0 0 0,1-1 0 0 0,-1 1 0 0 0,1-1 0 0 0,-1 0 0 0 0,0 0 0 0 0,0 0 0 0 0,0-1 0 0 0,5-6 0 0 0,9-10-1658 0 0</inkml:trace>
  <inkml:trace contextRef="#ctx0" brushRef="#br0" timeOffset="1">127 1 16008 0 0,'0'0'1889'0'0,"0"1"-925"0"0,4 94 5189 0 0,4 15-4436 0 0,-1-31-1217 0 0,0 66-255 0 0,-5-133-219 0 0,0 1-1 0 0,0-1 0 0 0,8 20 1 0 0,-8-26-555 0 0,1 0 1 0 0,0 1-1 0 0,0-1 0 0 0,0 0 1 0 0,0-1-1 0 0,1 1 1 0 0,0 0-1 0 0,7 6 1 0 0,0-5-7861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22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6 113 19839 0 0,'0'0'910'0'0,"-6"3"487"0"0,12 22 1562 0 0,-6-22-2823 0 0,0 32 967 0 0,1 0 0 0 0,8 47 0 0 0,-7-62-991 0 0,1 25 0 0 0,-2-28-60 0 0,0 0 0 0 0,1 0 1 0 0,5 21-1 0 0,1-8-744 0 0,-6-19-443 0 0,0 1 0 0 0,1-1 0 0 0,1 0 0 0 0,0 0 0 0 0,0-1 0 0 0,1 1 0 0 0,10 16 0 0 0,-5-14-7148 0 0</inkml:trace>
  <inkml:trace contextRef="#ctx0" brushRef="#br0" timeOffset="1">357 56 18023 0 0,'0'0'2895'0'0,"1"-1"-1856"0"0,2-2-724 0 0,0 0 0 0 0,0 0 0 0 0,0 0 1 0 0,0 0-1 0 0,1 1 0 0 0,-1-1 1 0 0,1 1-1 0 0,-1 0 0 0 0,1 0 0 0 0,0 1 1 0 0,0-1-1 0 0,6-1 0 0 0,43-7 548 0 0,7 4-904 0 0,-57 5-77 0 0,10 1-243 0 0,-10-1 204 0 0,12-4-1253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22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17967 0 0,'0'0'407'0'0,"0"0"-329"0"0,1 1-1 0 0,-1 0 1 0 0,0-1-1 0 0,0 1 1 0 0,0 0-1 0 0,0-1 1 0 0,0 1 0 0 0,0 0-1 0 0,0-1 1 0 0,-1 1-1 0 0,1-1 1 0 0,0 1-1 0 0,0 0 1 0 0,0-1-1 0 0,-1 1 1 0 0,1-1-1 0 0,-1 2 1 0 0,-2 2-24 0 0,0 0 1 0 0,1 0-1 0 0,-1 0 0 0 0,1 0 0 0 0,0 1 1 0 0,0-1-1 0 0,-2 8 0 0 0,3-9 154 0 0,0 0 0 0 0,0 0 0 0 0,1 0 0 0 0,0 0 0 0 0,-1 0 0 0 0,1 0 0 0 0,0 0 0 0 0,0 0 0 0 0,1 0 1 0 0,-1-1-1 0 0,1 1 0 0 0,-1 0 0 0 0,1 0 0 0 0,2 5 0 0 0,0-1 60 0 0,0-1-1 0 0,1 1 1 0 0,0 0 0 0 0,0-1 0 0 0,0 0 0 0 0,1 0 0 0 0,0 0 0 0 0,0-1-1 0 0,1 0 1 0 0,10 8 0 0 0,24 20 275 0 0,-25-23-407 0 0,16 15 1 0 0,-4-3-47 0 0,-21-17-65 0 0,0 0 1 0 0,-1 0-1 0 0,0 0 1 0 0,0 1-1 0 0,-1 0 1 0 0,0 0-1 0 0,6 11 1 0 0,-2-1 80 0 0,0 0 0 0 0,4 18 0 0 0,-11-32-119 0 0,-1 0 1 0 0,1 0-1 0 0,-1 1 0 0 0,1-1 1 0 0,-1 0-1 0 0,0 0 0 0 0,0 0 1 0 0,0 0-1 0 0,0 1 0 0 0,0-1 1 0 0,-1 0-1 0 0,1 0 0 0 0,-1 0 0 0 0,1 0 1 0 0,-1 0-1 0 0,0 1 0 0 0,-1 1 1 0 0,0 0 151 0 0,0-1-1 0 0,0 0 1 0 0,-1 0 0 0 0,1-1 0 0 0,-1 1 0 0 0,0 0 0 0 0,0-1 0 0 0,0 0 0 0 0,-5 4-1 0 0,1-2-361 0 0,1-1 0 0 0,-1 0 0 0 0,0 0 0 0 0,-10 3 0 0 0,10-4-1325 0 0,0-1 0 0 0,0 0 0 0 0,1 0 0 0 0,-9 0-1 0 0,-5-1-7046 0 0</inkml:trace>
  <inkml:trace contextRef="#ctx0" brushRef="#br0" timeOffset="1">566 229 9672 0 0,'17'3'130'0'0,"-12"-2"121"0"0,-7-1 760 0 0,0 0 881 0 0,25 2 4423 0 0,10 2-3720 0 0,-17-1-1991 0 0,1-1 0 0 0,-1-1 0 0 0,1-1 0 0 0,17-1 0 0 0,-16 0-177 0 0,0 1 0 0 0,36 5 0 0 0,-13 0-2175 0 0,-30-1 784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23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43 387 4144 0 0,'-42'18'6528'0'0,"57"-9"-3104"0"0,7 1 15 0 0,5-10-2151 0 0,-2 0-424 0 0,-10 4-96 0 0,13-4-8 0 0,3 0-592 0 0,0 0-168 0 0,-10-4 72 0 0,0 4-5783 0 0,6-10-1161 0 0</inkml:trace>
  <inkml:trace contextRef="#ctx0" brushRef="#br0" timeOffset="1">621 23 20239 0 0,'13'-8'928'0'0,"-10"6"-17"0"0,2-2-550 0 0,27-5 3373 0 0,-32 9-3697 0 0,0 1 1 0 0,0-1-1 0 0,1 0 0 0 0,-1 0 0 0 0,0 1 0 0 0,0-1 1 0 0,0 0-1 0 0,0 0 0 0 0,1 1 0 0 0,-1-1 0 0 0,0 0 1 0 0,0 1-1 0 0,0-1 0 0 0,0 0 0 0 0,0 1 0 0 0,0-1 1 0 0,0 0-1 0 0,0 1 0 0 0,0-1 0 0 0,0 0 0 0 0,0 1 1 0 0,0-1-1 0 0,0 0 0 0 0,0 1 0 0 0,0-1 0 0 0,0 0 1 0 0,0 1-1 0 0,-1-1 0 0 0,1 0 0 0 0,0 0 0 0 0,0 1 1 0 0,0-1-1 0 0,0 0 0 0 0,-1 1 0 0 0,-2 0 34 0 0,0 1 0 0 0,1-1 0 0 0,-1 1 0 0 0,1 0 0 0 0,-1 0-1 0 0,1 0 1 0 0,0 0 0 0 0,-1 0 0 0 0,1 1 0 0 0,0-1 0 0 0,0 1 0 0 0,1-1 0 0 0,-1 1 0 0 0,1 0-1 0 0,-1 0 1 0 0,1 0 0 0 0,-2 4 0 0 0,-11 29 242 0 0,7-18-253 0 0,0-1 1 0 0,1 1-1 0 0,1 0 0 0 0,1 0 0 0 0,-3 25 1 0 0,-2 52-18 0 0,3-47-33 0 0,6-37-10 0 0,0-1 0 0 0,1 0 0 0 0,0 1 0 0 0,0-1 0 0 0,1 1 0 0 0,4 12 0 0 0,-2-7 0 0 0,3 22 0 0 0,-4-10 8 0 0,7 26 0 0 0,-8-43-21 0 0,1-1-1 0 0,1 0 1 0 0,0 0-1 0 0,0 0 0 0 0,11 16 1 0 0,-9-16-62 0 0,3 3-271 0 0,11 25-1 0 0,-4-9-1637 0 0,-14-27 1286 0 0,0 1 0 0 0,0-1 0 0 0,0 0-1 0 0,0 1 1 0 0,1-1 0 0 0,-1 0 0 0 0,1-1-1 0 0,3 3 1 0 0,29 11-8072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23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6912 0 0,'34'-2'743'0'0,"-6"0"4304"0"0,-19-1-471 0 0,-5 1-3756 0 0,10-1 275 0 0,0 1 0 0 0,0 0 0 0 0,0 1 0 0 0,17 1 0 0 0,-27 0-856 0 0,1 1 0 0 0,-1-1 1 0 0,1 1-1 0 0,-1 0 1 0 0,1 1-1 0 0,-1-1 0 0 0,0 1 1 0 0,7 2-1 0 0,-10-3 76 0 0,-1 0-296 0 0,0 0 0 0 0,1 1-1 0 0,-1-1 1 0 0,0 0 0 0 0,0 0 0 0 0,1 0 0 0 0,-1 0-1 0 0,1 0 1 0 0,-1-1 0 0 0,1 1 0 0 0,-1 0 0 0 0,1 0 0 0 0,-1 0-1 0 0,1 0 1 0 0,1 1 0 0 0,-1-1-15 0 0,0-1 0 0 0,-1 1 0 0 0,1 0 0 0 0,-1 0 1 0 0,1 0-1 0 0,0 0 0 0 0,-1-1 0 0 0,1 1 0 0 0,-1 0 0 0 0,0 0 0 0 0,1 0 0 0 0,-1 0 0 0 0,0 0 0 0 0,0 0 0 0 0,1 2 1 0 0,-7 22 124 0 0,1-9-44 0 0,4-10-70 0 0,0-1 0 0 0,-1 0-1 0 0,0 1 1 0 0,0-1 0 0 0,0 0-1 0 0,0 0 1 0 0,-1 0 0 0 0,-6 8-1 0 0,7-10-15 0 0,0 0 0 0 0,0-1 0 0 0,0 1 0 0 0,0 0 0 0 0,0 0 0 0 0,1 0 0 0 0,-1 0 0 0 0,0 5 0 0 0,1-6-13 0 0,0 0-1 0 0,0 1 1 0 0,-1-1 0 0 0,1 0-1 0 0,0 0 1 0 0,-1 0 0 0 0,1 0-1 0 0,-1 0 1 0 0,0 0 0 0 0,1 0-1 0 0,-1-1 1 0 0,0 1 0 0 0,0-1-1 0 0,0 1 1 0 0,-3 0 0 0 0,2 0-37 0 0,0 0 1 0 0,0 0-1 0 0,1 1 1 0 0,-1-1-1 0 0,0 1 1 0 0,1-1-1 0 0,-3 4 1 0 0,2-3-115 0 0,0 1 0 0 0,0-1-1 0 0,0 0 1 0 0,-1 0 0 0 0,1 0 0 0 0,-1 0 0 0 0,0-1 0 0 0,0 0 0 0 0,0 0 0 0 0,0 0 0 0 0,0 0 0 0 0,-9 2 0 0 0,7-2-421 0 0,4-1 135 0 0,1-1-1 0 0,0 0 1 0 0,0 1 0 0 0,-1-1 0 0 0,1 0 0 0 0,0 0 0 0 0,-1 0 0 0 0,1 0 0 0 0,0 0 0 0 0,-1 0 0 0 0,1 0 0 0 0,0-1 0 0 0,-2 1-1 0 0,2-1-420 0 0,-10-3-6113 0 0</inkml:trace>
  <inkml:trace contextRef="#ctx0" brushRef="#br0" timeOffset="1">243 7 9672 0 0,'21'-6'13560'0'0,"-25"11"-11757"0"0,-1 0-1522 0 0,0 1-1 0 0,1 0 0 0 0,0 1 0 0 0,-5 7 1 0 0,-2 5-69 0 0,7-13-156 0 0,0 0 0 0 0,1 1 1 0 0,-4 11-1 0 0,-1 1 28 0 0,7-17-83 0 0,-1 1 0 0 0,1-1 0 0 0,0 1 0 0 0,0 0 0 0 0,1-1 0 0 0,-1 1 0 0 0,0 0 0 0 0,1 0 0 0 0,0 0 0 0 0,0-1 0 0 0,-1 1 0 0 0,2 0 0 0 0,-1 0 0 0 0,0 0 0 0 0,1 0 0 0 0,1 4 0 0 0,-1 18-1 0 0,-1-21 0 0 0,0-1 0 0 0,0 0 0 0 0,0 1 0 0 0,1-1 0 0 0,-1 0 0 0 0,1 1 0 0 0,1 4 0 0 0,1-1-18 0 0,-1-1 0 0 0,2 0 0 0 0,-1 1 0 0 0,1-1 0 0 0,0-1 0 0 0,0 1 0 0 0,7 7 0 0 0,2 4-63 0 0,-11-15 70 0 0,-1 0 0 0 0,0 0 0 0 0,0 0-1 0 0,1 0 1 0 0,0 0 0 0 0,-1 0 0 0 0,1-1 0 0 0,0 1 0 0 0,-1-1-1 0 0,1 1 1 0 0,0-1 0 0 0,0 0 0 0 0,3 2 0 0 0,6 2-482 0 0,1-1 0 0 0,0 0 0 0 0,0 0 0 0 0,0-1 0 0 0,0-1 0 0 0,0 0 0 0 0,1 0 1 0 0,-1-1-1 0 0,19-1 0 0 0,-15-4-1389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24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1 233 5064 0 0,'2'0'10674'0'0,"20"-7"-4175"0"0,-12 5-5836 0 0,0 0 0 0 0,0 1 0 0 0,15 0 0 0 0,-3 0 244 0 0,27-5 0 0 0,-28 3-349 0 0,28-1-1 0 0,-42 4-533 0 0,2 0-73 0 0,0 0 0 0 0,0 0 0 0 0,0-1 1 0 0,12-3-1 0 0,-4 4-365 0 0,-15 0 54 0 0,0 0 1 0 0,-1 0-1 0 0,1 0 1 0 0,0 0-1 0 0,-1 0 1 0 0,1 0-1 0 0,0 0 1 0 0,-1 0-1 0 0,3-1 1 0 0,1-3-1615 0 0</inkml:trace>
  <inkml:trace contextRef="#ctx0" brushRef="#br0" timeOffset="1">163 5 16671 0 0,'-17'-4'763'0'0,"13"4"1344"0"0,4 4-1400 0 0,1 0 0 0 0,0 1 0 0 0,-1-1 0 0 0,1 1 0 0 0,1-1 0 0 0,2 8 0 0 0,-2-8-484 0 0,-1 0 0 0 0,1 0 0 0 0,-1 0-1 0 0,0 0 1 0 0,-1 0 0 0 0,2 8 0 0 0,-1 9 241 0 0,1-1 0 0 0,4 22-1 0 0,3 24-81 0 0,-5-39-319 0 0,0 1 0 0 0,9 26 0 0 0,0-1-127 0 0,-6-25-302 0 0,2 5-273 0 0,-9-31 480 0 0,0 0-1 0 0,1-1 1 0 0,-1 1-1 0 0,0 0 1 0 0,1-1-1 0 0,-1 1 1 0 0,1-1-1 0 0,0 1 1 0 0,0-1-1 0 0,-1 1 0 0 0,1-1 1 0 0,0 1-1 0 0,2 1 1 0 0,8 5-1912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24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10592 0 0,'2'1'5458'0'0,"0"0"-5015"0"0,0 0 0 0 0,0 0 0 0 0,0 0 0 0 0,0 0 0 0 0,0 1 0 0 0,0-1 0 0 0,0 1 0 0 0,0-1 0 0 0,0 1-1 0 0,-1 0 1 0 0,1 0 0 0 0,-1-1 0 0 0,1 1 0 0 0,-1 0 0 0 0,0 1 0 0 0,1-1 0 0 0,-1 0 0 0 0,1 4 0 0 0,1 4 218 0 0,0 1 1 0 0,3 22-1 0 0,-1-5 519 0 0,-4-24-1055 0 0,2 6 20 0 0,-1-1-1 0 0,0 1 0 0 0,0 0 0 0 0,-1 0 0 0 0,-1 0 0 0 0,0 11 0 0 0,-1 26 111 0 0,1-34-190 0 0,0 0 0 0 0,0 0 0 0 0,-4 16 0 0 0,3-18-106 0 0,0-1 0 0 0,0 1-1 0 0,1-1 1 0 0,0 1 0 0 0,1-1 0 0 0,4 17-1 0 0,-2-1-61 0 0,5 3-1829 0 0,-7-16-32 0 0</inkml:trace>
  <inkml:trace contextRef="#ctx0" brushRef="#br0" timeOffset="1">243 1 17855 0 0,'2'0'819'0'0,"5"0"-751"0"0,7 0 882 0 0,-1 0 1 0 0,23 4-1 0 0,-31-3-595 0 0,0 0-1 0 0,0 1 1 0 0,0-1 0 0 0,0 1-1 0 0,0 0 1 0 0,-1 1-1 0 0,1-1 1 0 0,-1 1 0 0 0,0 0-1 0 0,8 6 1 0 0,-3 0 23 0 0,-1 0-1 0 0,0 1 1 0 0,0 0 0 0 0,-1 0 0 0 0,0 0-1 0 0,9 22 1 0 0,-7-11-73 0 0,0 1 1 0 0,8 40-1 0 0,-13-39-176 0 0,-1 1 1 0 0,-2-1-1 0 0,0 0 0 0 0,-4 34 1 0 0,2-38-72 0 0,-1 10-74 0 0,-1 0 0 0 0,-1 0 0 0 0,-1 0 0 0 0,-2 0 0 0 0,-1-1 0 0 0,-15 35 0 0 0,7-22-163 0 0,10-25-818 0 0,-12 26 0 0 0,2-14-1062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25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6 8288 0 0,'0'0'638'0'0,"0"-1"-414"0"0,0-4 2476 0 0,-10 6 6368 0 0,-36 52-4689 0 0,40-45-4263 0 0,0 1 1 0 0,1-1 0 0 0,1 1 0 0 0,0 1 0 0 0,-6 16 0 0 0,2-4-57 0 0,1 0-3 0 0,-10 46 0 0 0,16-60-62 0 0,-2 14 4 0 0,0 0 0 0 0,2-1 0 0 0,1 1-1 0 0,1 0 1 0 0,0 0 0 0 0,2-1 0 0 0,1 1 0 0 0,0-1-1 0 0,11 30 1 0 0,-8-34-78 0 0,0 1 0 0 0,1-1 0 0 0,2 0 0 0 0,15 21 0 0 0,-4-5-323 0 0,-2-4-864 0 0,3-2-4780 0 0,-1-7-1712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39.1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8288 0 0,'11'4'141'0'0,"-9"-3"-73"0"0,1 0 1 0 0,-1 0-1 0 0,0-1 0 0 0,1 1 1 0 0,-1 0-1 0 0,1-1 0 0 0,-1 0 0 0 0,4 1 1 0 0,-6-1 56 0 0,1 0 1 0 0,-1 0-1 0 0,1 1 1 0 0,-1-1-1 0 0,0 0 1 0 0,0 1-1 0 0,1-1 1 0 0,-1 0 0 0 0,0 1-1 0 0,0-1 1 0 0,1 1-1 0 0,-1-1 1 0 0,0 0-1 0 0,0 1 1 0 0,0-1-1 0 0,0 1 1 0 0,1-1-1 0 0,-1 1 1 0 0,0-1-1 0 0,0 1 1 0 0,0-1 0 0 0,0 1-1 0 0,0-1 1 0 0,0 0-1 0 0,-1 1 1 0 0,1 12 2695 0 0,0-9-2050 0 0,0 1 0 0 0,-1 0 0 0 0,2-1 0 0 0,-1 1-1 0 0,0-1 1 0 0,1 1 0 0 0,0-1 0 0 0,0 1 0 0 0,3 6 0 0 0,-4-9-672 0 0,1 1 1 0 0,-1-1-1 0 0,0 1 1 0 0,1-1-1 0 0,-1 1 0 0 0,0 0 1 0 0,-1-1-1 0 0,1 1 0 0 0,0-1 1 0 0,-1 1-1 0 0,1-1 1 0 0,-2 3-1 0 0,-2 20 489 0 0,3 12-210 0 0,-7 42 0 0 0,8-75-371 0 0,0-1 1 0 0,0 1-1 0 0,0 0 1 0 0,0-1-1 0 0,1 1 1 0 0,1 6-1 0 0,-1-7-7 0 0,0 0 0 0 0,0 0 0 0 0,-1 0 1 0 0,0 0-1 0 0,1 1 0 0 0,-1-1 0 0 0,0 0 0 0 0,0 0 0 0 0,-1 0 0 0 0,0 5 0 0 0,-1-2 0 0 0,0 4 0 0 0,10 10 0 0 0,-7-17 0 0 0,1-1 0 0 0,-1 1 0 0 0,1-1 0 0 0,-1 0 0 0 0,1 0 0 0 0,0 0 0 0 0,0 0 0 0 0,0 0 0 0 0,0 0 0 0 0,0-1 0 0 0,0 1 0 0 0,1-1 0 0 0,-1 1 0 0 0,0-1 0 0 0,1 0 0 0 0,3 1 0 0 0,-3-1 9 0 0,0-1-1 0 0,-1 1 0 0 0,1 0 1 0 0,0-1-1 0 0,-1 1 0 0 0,1 0 1 0 0,3 2-1 0 0,6 0 197 0 0,3-3 283 0 0,-8 0-422 0 0,1 1 1 0 0,-1-2 0 0 0,0 1 0 0 0,1-1-1 0 0,-1 0 1 0 0,0 0 0 0 0,0-1-1 0 0,10-4 1 0 0,-7 3-33 0 0,-7 2-31 0 0,-1 0-1 0 0,1 0 1 0 0,0 0-1 0 0,-1 0 1 0 0,1-1-1 0 0,-1 1 1 0 0,1-1-1 0 0,-1 1 1 0 0,1-1-1 0 0,-1 0 1 0 0,2-2-1 0 0,-2 2-11 0 0,0 0 0 0 0,0 0 0 0 0,0 0 0 0 0,1 1 0 0 0,-1-1 0 0 0,0 1 0 0 0,1-1 1 0 0,-1 1-1 0 0,1 0 0 0 0,0 0 0 0 0,4-1 0 0 0,-3 1-116 0 0,-1 0-1 0 0,0 0 1 0 0,0-1 0 0 0,0 1 0 0 0,1-1 0 0 0,-1 1 0 0 0,-1-1 0 0 0,1 0 0 0 0,3-3 0 0 0,15-13-3714 0 0,-11 13-4187 0 0</inkml:trace>
  <inkml:trace contextRef="#ctx0" brushRef="#br0" timeOffset="1">330 109 15408 0 0,'-6'0'288'0'0,"4"0"-169"0"0,0 0 1 0 0,0 0-1 0 0,0 0 0 0 0,1 0 0 0 0,-1 0 1 0 0,0 1-1 0 0,0-1 0 0 0,0 0 0 0 0,1 1 0 0 0,-1 0 1 0 0,0-1-1 0 0,-2 3 0 0 0,-20 8 2330 0 0,23-11-2424 0 0,1 0 0 0 0,0 0-1 0 0,0 0 1 0 0,0 0-1 0 0,0 0 1 0 0,0 0-1 0 0,0 0 1 0 0,0 0-1 0 0,0 0 1 0 0,0 0 0 0 0,0 0-1 0 0,0 0 1 0 0,0 0-1 0 0,-1 1 1 0 0,1-1-1 0 0,0 0 1 0 0,0 0 0 0 0,0 0-1 0 0,0 0 1 0 0,0 0-1 0 0,0 0 1 0 0,0 0-1 0 0,0 0 1 0 0,0 0-1 0 0,0 0 1 0 0,0 0 0 0 0,0 0-1 0 0,0 0 1 0 0,0 0-1 0 0,0 1 1 0 0,0-1-1 0 0,0 0 1 0 0,0 0 0 0 0,0 0-1 0 0,0 0 1 0 0,0 0-1 0 0,0 0 1 0 0,0 0-1 0 0,0 0 1 0 0,0 0 0 0 0,0 0-1 0 0,0 0 1 0 0,0 1-1 0 0,0-1 1 0 0,0 0-1 0 0,0 0 1 0 0,0 0-1 0 0,0 0 1 0 0,0 0 0 0 0,0 0-1 0 0,0 0 1 0 0,0 0-1 0 0,0 0 1 0 0,0 0-1 0 0,0 0 1 0 0,0 0 0 0 0,0 0-1 0 0,1 0 1 0 0,0 17 1709 0 0,-1-14-1503 0 0,0 0 1 0 0,0 0 0 0 0,1 0 0 0 0,-1 0-1 0 0,1 0 1 0 0,0 3 0 0 0,10 18 967 0 0,-8-20-1070 0 0,-1 1 0 0 0,0-1-1 0 0,0 0 1 0 0,0 1 0 0 0,-1-1-1 0 0,0 1 1 0 0,0-1 0 0 0,0 1-1 0 0,1 5 1 0 0,-2-3-55 0 0,0-1 0 0 0,0 0-1 0 0,1 0 1 0 0,0 0 0 0 0,1 0-1 0 0,-1 0 1 0 0,1 0 0 0 0,1 0-1 0 0,-1 0 1 0 0,4 6 0 0 0,-3-6-13 0 0,-1-1 0 0 0,0 1 0 0 0,0-1 1 0 0,0 1-1 0 0,-1 0 0 0 0,0 0 0 0 0,0 0 0 0 0,0 11 0 0 0,-1-9-105 0 0,1-1-1 0 0,0 1 0 0 0,0-1 0 0 0,4 14 0 0 0,-2-12-40 0 0,-1 0-1 0 0,0 1 0 0 0,0-1 1 0 0,0 16-1 0 0,-1-23 85 0 0,6 24 68 0 0,-6-24-93 0 0,0 1-1 0 0,0-1 1 0 0,0 1 0 0 0,-1-1-1 0 0,1 0 1 0 0,0 1-1 0 0,-1-1 1 0 0,0 1 0 0 0,1-1-1 0 0,-1 1 1 0 0,0 0-1 0 0,-1-1 1 0 0,0 5 0 0 0,-2-1-486 0 0,3-6 416 0 0,-1 0 1 0 0,1 1 0 0 0,-1-1-1 0 0,1 1 1 0 0,0-1-1 0 0,-1 1 1 0 0,1-1 0 0 0,0 1-1 0 0,-1-1 1 0 0,1 1-1 0 0,0-1 1 0 0,0 1 0 0 0,-1 0-1 0 0,1-1 1 0 0,0 1-1 0 0,0-1 1 0 0,0 1 0 0 0,0-1-1 0 0,0 1 1 0 0,0 0-1 0 0,0-1 1 0 0,0 1 0 0 0,0-1-1 0 0,0 1 1 0 0,0 0-1 0 0,0-1 1 0 0,1 1 0 0 0,-1-1-1 0 0,0 1 1 0 0,0-1-1 0 0,1 1 1 0 0,-1 0 0 0 0,18 9-2095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26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14568 0 0,'0'0'1320'0'0,"1"-1"-1083"0"0,10-5-262 0 0,-8 3 516 0 0,1 0 1 0 0,0 1 0 0 0,0 0-1 0 0,0 0 1 0 0,0 0-1 0 0,0 0 1 0 0,0 1-1 0 0,0 0 1 0 0,1 0-1 0 0,-1 0 1 0 0,1 0-1 0 0,4 0 1 0 0,17 0 1166 0 0,-18 0-1296 0 0,-1 0 0 0 0,1 1 0 0 0,0 0 0 0 0,-1 1 0 0 0,1 0 0 0 0,-1 0 0 0 0,1 0 0 0 0,8 4 0 0 0,-12-4-219 0 0,0 2 0 0 0,0-1-1 0 0,0 0 1 0 0,-1 1 0 0 0,1 0 0 0 0,-1-1 0 0 0,6 8 0 0 0,-8-9-157 0 0,2 2 43 0 0,-1-1-20 0 0,1-1 0 0 0,-1 1 0 0 0,0 0 0 0 0,0 0 1 0 0,-1 1-1 0 0,1-1 0 0 0,0 0 0 0 0,-1 1 0 0 0,1-1 0 0 0,-1 1 0 0 0,0-1 0 0 0,0 1 0 0 0,0-1 0 0 0,0 1 1 0 0,0 0-1 0 0,0 0 0 0 0,-1-1 0 0 0,1 1 0 0 0,-1 0 0 0 0,0 3 0 0 0,-1 5-49 0 0,-1 0-1 0 0,0 0 1 0 0,0 0-1 0 0,-1 0 1 0 0,-1-1-1 0 0,-9 21 1 0 0,10-24-17 0 0,-50 95-1205 0 0,33-66 587 0 0,14-27 450 0 0,1-1 0 0 0,-1 0 1 0 0,-1-1-1 0 0,0 1 0 0 0,0-1 0 0 0,-8 6 1 0 0,-4-3-42 0 0,17-10 892 0 0,0 1-408 0 0,-4 1-96 0 0,15 5 770 0 0,-4-6-780 0 0,0 0 1 0 0,0 0-1 0 0,0 0 1 0 0,1-1-1 0 0,-1 1 1 0 0,0-1-1 0 0,1-1 1 0 0,-1 1-1 0 0,6-2 1 0 0,-3 1-110 0 0,0 0 0 0 0,1 1 0 0 0,8 1 0 0 0,-1-1 29 0 0,0 0 1 0 0,-1-1 0 0 0,1-1-1 0 0,-1 0 1 0 0,1-1 0 0 0,-1 0-1 0 0,16-7 1 0 0,-16 5-1023 0 0,0-1 1 0 0,18-10-1 0 0,-11 3-625 0 0</inkml:trace>
  <inkml:trace contextRef="#ctx0" brushRef="#br0" timeOffset="1">577 36 6912 0 0,'1'0'3244'0'0,"21"1"7089"0"0,-6 5-8507 0 0,-1 1 0 0 0,20 12 0 0 0,1 1-551 0 0,-30-16-1135 0 0,1 0-1 0 0,-1 1 1 0 0,0 0 0 0 0,0 0 0 0 0,-1 0-1 0 0,0 1 1 0 0,0 0 0 0 0,0 0 0 0 0,0 0 0 0 0,-1 0-1 0 0,4 10 1 0 0,-7-14-128 0 0,0 1 0 0 0,0 0 0 0 0,-1-1 0 0 0,1 1 1 0 0,-1 0-1 0 0,0 0 0 0 0,0 0 0 0 0,0-1 0 0 0,0 1 0 0 0,0 0 0 0 0,0 0 0 0 0,-2 3 0 0 0,-10 33 78 0 0,9-31-69 0 0,-1-1 1 0 0,0 0-1 0 0,-1 0 1 0 0,-7 9-1 0 0,-12 19 25 0 0,2-2-18 0 0,16-26-221 0 0,1 1-1 0 0,-9 14 1 0 0,14-21 39 0 0,-1 1 0 0 0,0-1 0 0 0,0 1 0 0 0,0-1 0 0 0,-1 1 0 0 0,1-1 0 0 0,0 0-1 0 0,0 1 1 0 0,-1-1 0 0 0,1 0 0 0 0,-1 0 0 0 0,1 0 0 0 0,-1 0 0 0 0,1 0 0 0 0,-1-1 0 0 0,0 1 0 0 0,1 0 0 0 0,-1-1 0 0 0,0 1-1 0 0,0-1 1 0 0,1 1 0 0 0,-3-1 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26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130 303 21743 0 0,'0'0'2470'0'0,"-1"1"-1900"0"0,-10 5 115 0 0,0 2-1 0 0,1-1 1 0 0,1 1-1 0 0,-16 16 0 0 0,20-18-639 0 0,0 0 0 0 0,0 0-1 0 0,1 1 1 0 0,-1-1-1 0 0,2 1 1 0 0,-1 0-1 0 0,1 0 1 0 0,0 0 0 0 0,-3 12-1 0 0,-1 8 5 0 0,-4 22-35 0 0,10-45-16 0 0,1 1 0 0 0,-1 0-1 0 0,1 0 1 0 0,1 0 0 0 0,-1 0 0 0 0,1-1-1 0 0,0 1 1 0 0,1 6 0 0 0,13 35-138 0 0,-14-43 127 0 0,0 0 1 0 0,0 0-1 0 0,1 0 1 0 0,-1 0 0 0 0,1 0-1 0 0,-1-1 1 0 0,1 1-1 0 0,0-1 1 0 0,0 1-1 0 0,4 3 1 0 0,5 7-145 0 0,-6-8 40 0 0,-1-1 0 0 0,1 0 0 0 0,0 0-1 0 0,0 0 1 0 0,1-1 0 0 0,-1 0-1 0 0,11 5 1 0 0,-13-7 26 0 0,0 0-160 0 0,1 1 0 0 0,0-2 0 0 0,0 1 0 0 0,0 0 0 0 0,0-1 0 0 0,0 0 1 0 0,0 0-1 0 0,0 0 0 0 0,0 0 0 0 0,0-1 0 0 0,0 1 0 0 0,0-1 0 0 0,6-2 0 0 0,5-5-1948 0 0</inkml:trace>
  <inkml:trace contextRef="#ctx0" brushRef="#br0" timeOffset="1">250 4 16671 0 0,'0'0'2994'0'0,"4"0"-1669"0"0,10 0 62 0 0,-10 0 841 0 0,-2-1-1476 0 0,9-1-31 0 0,-9 1 242 0 0,8 11-614 0 0,-7-6-339 0 0,0-1 1 0 0,-1 1 0 0 0,0 0-1 0 0,0 0 1 0 0,0 0-1 0 0,-1 0 1 0 0,1 1 0 0 0,-1-1-1 0 0,0 0 1 0 0,0 1-1 0 0,0-1 1 0 0,-1 1 0 0 0,1-1-1 0 0,-1 1 1 0 0,-1-1-1 0 0,1 1 1 0 0,0-1 0 0 0,-3 8-1 0 0,3-4-117 0 0,0 0-1 0 0,1-1 1 0 0,0 1-1 0 0,0-1 0 0 0,0 1 1 0 0,1-1-1 0 0,0 1 1 0 0,4 7-1 0 0,-6-14 99 0 0,0-1 0 0 0,0 0 0 0 0,0 1 1 0 0,0-1-1 0 0,1 1 0 0 0,-1-1 0 0 0,0 0 0 0 0,0 1 0 0 0,0-1 0 0 0,1 0 0 0 0,-1 1 0 0 0,0-1 0 0 0,0 0 0 0 0,1 1 0 0 0,-1-1 1 0 0,0 0-1 0 0,1 0 0 0 0,-1 1 0 0 0,0-1 0 0 0,1 0 0 0 0,-1 0 0 0 0,1 0 0 0 0,-1 1 5 0 0,0-1 0 0 0,1 0-1 0 0,-1 0 1 0 0,0 0 0 0 0,1 1-1 0 0,-1-1 1 0 0,0 0 0 0 0,1 0-1 0 0,-1 1 1 0 0,0-1 0 0 0,0 0 0 0 0,1 1-1 0 0,-1-1 1 0 0,0 0 0 0 0,0 1-1 0 0,1-1 1 0 0,-1 0 0 0 0,0 1-1 0 0,0-1 1 0 0,0 0 0 0 0,0 1 0 0 0,0 0-1 0 0,1 0 14 0 0,0 1 0 0 0,0 0 1 0 0,0-1-1 0 0,0 1 0 0 0,0 0 0 0 0,1-1 0 0 0,-1 1 0 0 0,0-1 0 0 0,1 0 1 0 0,-1 1-1 0 0,1-1 0 0 0,-1 0 0 0 0,1 0 0 0 0,0 0 0 0 0,-1 0 0 0 0,1 0 1 0 0,3 1-1 0 0,14 2-1455 0 0,2-3-4922 0 0,-10-1-1662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27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16847 0 0,'0'0'1522'0'0,"7"-1"-1220"0"0,9-5 1007 0 0,0 2-1 0 0,1 0 1 0 0,-1 1-1 0 0,1 0 0 0 0,21 0 1 0 0,-17 2-766 0 0,-14 1-328 0 0,0-1 0 0 0,0 1 1 0 0,7 1-1 0 0,15 3 157 0 0,53-3 0 0 0,-55-1-538 0 0,-24 0-48 0 0,0 0 0 0 0,0 0 0 0 0,0 0 0 0 0,0-1 0 0 0,-1 0 0 0 0,1 1 0 0 0,0-1 0 0 0,4-2 0 0 0,2 0-750 0 0,5-1-587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27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95 17479 0 0,'0'0'1580'0'0,"0"3"-1296"0"0,-2 13 886 0 0,0 1 0 0 0,-4 17 0 0 0,-3 19 822 0 0,7-31-1499 0 0,-5 93 622 0 0,7-108-1100 0 0,0-1-13 0 0,0 1-1 0 0,1 0 1 0 0,-1 0 0 0 0,1 0 0 0 0,3 9 0 0 0,0 3-173 0 0,-4-17 103 0 0,0 0 1 0 0,0 0-1 0 0,0 0 0 0 0,1 0 1 0 0,-1 0-1 0 0,1 0 0 0 0,0 0 1 0 0,-1 0-1 0 0,1 0 1 0 0,0 0-1 0 0,0-1 0 0 0,0 1 1 0 0,1 0-1 0 0,-1 0 0 0 0,0-1 1 0 0,4 4-1 0 0,-3-4-1407 0 0</inkml:trace>
  <inkml:trace contextRef="#ctx0" brushRef="#br0" timeOffset="1">283 0 10592 0 0,'0'0'964'0'0,"-1"2"-795"0"0,-2 3 140 0 0,0 1 0 0 0,1 0 0 0 0,-4 9 1 0 0,4-9 1210 0 0,1-1 0 0 0,0 1 0 0 0,0-1 0 0 0,0 11 0 0 0,-9 61 5113 0 0,6 64-4144 0 0,2-53-2300 0 0,3-49-354 0 0,-1-30-421 0 0,1 1-1 0 0,0 0 0 0 0,0-1 1 0 0,1 1-1 0 0,1 0 1 0 0,0-1-1 0 0,0 0 0 0 0,5 10 1 0 0,12 16-8427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28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2760 0 0,'1'0'207'0'0,"19"-2"5649"0"0,8-2 3532 0 0,-16 4-8180 0 0,21 0 1831 0 0,-19 1-2278 0 0,-13-1-683 0 0,0 0 0 0 0,0 0 0 0 0,1 0 0 0 0,-1 0-1 0 0,0 0 1 0 0,1 1 0 0 0,-1-1 0 0 0,0 0 0 0 0,0 1 0 0 0,1-1 0 0 0,-1 1 0 0 0,0-1 0 0 0,0 1 0 0 0,0 0 0 0 0,0-1 0 0 0,0 1 0 0 0,0 0 0 0 0,0 0 0 0 0,2 2 0 0 0,-1-2 28 0 0,0 1 0 0 0,0-1 0 0 0,0 0 0 0 0,1 1 1 0 0,-1-1-1 0 0,5 1 0 0 0,-5-1-41 0 0,1 0 0 0 0,-1 0 0 0 0,0 0 0 0 0,1 0 0 0 0,-1 0 0 0 0,0 1 0 0 0,0-1 0 0 0,0 1 0 0 0,0-1 0 0 0,0 1 0 0 0,0 0 0 0 0,0 0 0 0 0,2 3 0 0 0,10 13 233 0 0,-9-5-214 0 0,-4-8-69 0 0,-1-1 0 0 0,0 1 0 0 0,1-1 0 0 0,-2 1 1 0 0,1 0-1 0 0,0-1 0 0 0,-1 1 0 0 0,0-1 0 0 0,0 1 1 0 0,-1-1-1 0 0,1 1 0 0 0,-1-1 0 0 0,0 0 0 0 0,0 1 1 0 0,0-1-1 0 0,0 0 0 0 0,-1-1 0 0 0,-4 6 0 0 0,-3 2-136 0 0,0 1-1 0 0,-1-1 1 0 0,-1-1-1 0 0,-14 10 1 0 0,22-17-142 0 0,1 0 0 0 0,-1-1 1 0 0,0 1-1 0 0,0-1 0 0 0,0 0 0 0 0,0 0 0 0 0,0 0 1 0 0,-1-1-1 0 0,1 0 0 0 0,-1 0 0 0 0,-6 1 1 0 0,8-2-2076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28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0 9672 0 0,'0'1'7418'0'0,"-4"2"-6703"0"0,1-1 1 0 0,-1 0-1 0 0,1 0 0 0 0,-1 0 0 0 0,0-1 0 0 0,-4 2 1 0 0,-19 10 1456 0 0,18-5-1429 0 0,-1 1 0 0 0,-10 13 1 0 0,0-1 3 0 0,16-16-672 0 0,1-1 0 0 0,-1 1 1 0 0,1 0-1 0 0,1 0 0 0 0,-1 0 0 0 0,1 0 1 0 0,0 1-1 0 0,0-1 0 0 0,0 0 0 0 0,-1 7 1 0 0,2-5-60 0 0,0-1 0 0 0,0 1 0 0 0,0-1 0 0 0,1 1 0 0 0,0-1 1 0 0,0 1-1 0 0,1 0 0 0 0,1 9 0 0 0,3 2-9 0 0,-3-9-4 0 0,1 0-1 0 0,7 18 0 0 0,-8-24-3 0 0,0 1 0 0 0,0-1-1 0 0,0 0 1 0 0,1 0 0 0 0,-1 0 0 0 0,1 0 0 0 0,0 0 0 0 0,0-1 0 0 0,0 1 0 0 0,5 3-1 0 0,-1-3 21 0 0,-1 0-1 0 0,0 0 1 0 0,1 0-1 0 0,-1-1 1 0 0,1 1-1 0 0,-1-2 1 0 0,15 3-1 0 0,14-2-1656 0 0,1-3-5327 0 0,-11 0-1536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29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0 210 5984 0 0,'2'0'12078'0'0,"98"-4"-5670"0"0,-88 4-6106 0 0,84-3 1169 0 0,-80 2-1422 0 0,0-2 0 0 0,0 0 0 0 0,0 0 0 0 0,16-7 1 0 0,-7 2-142 0 0,-16 5-160 0 0,0 0-1 0 0,0 0 0 0 0,0-1 1 0 0,8-4-1 0 0,-1-1-1042 0 0,-1 4-65 0 0</inkml:trace>
  <inkml:trace contextRef="#ctx0" brushRef="#br0" timeOffset="1">179 0 14888 0 0,'0'0'2818'0'0,"1"2"-1471"0"0,0 1-980 0 0,1 1 1 0 0,-1-1-1 0 0,0 1 1 0 0,0 0-1 0 0,0-1 1 0 0,-1 1 0 0 0,1 0-1 0 0,-1-1 1 0 0,0 1-1 0 0,0 0 1 0 0,0 0-1 0 0,0-1 1 0 0,-1 1-1 0 0,0 4 1 0 0,-5 47 1415 0 0,4-37-1421 0 0,1 0 0 0 0,2 28 0 0 0,0-6-158 0 0,-2 5-113 0 0,0-23-193 0 0,0 0 0 0 0,2 1 0 0 0,0-1 0 0 0,7 31 1 0 0,-6-48-240 0 0,1 0 1 0 0,-1 0 0 0 0,1-1 0 0 0,0 1 0 0 0,0 0 0 0 0,0-1 0 0 0,1 0 0 0 0,0 0 0 0 0,-1 0-1 0 0,8 5 1 0 0,-1 1-1372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29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0 247 3680 0 0,'0'0'21579'0'0,"2"1"-20691"0"0,1 3-806 0 0,-1-1 0 0 0,1 0-1 0 0,-1 1 1 0 0,0-1 0 0 0,0 1-1 0 0,0 0 1 0 0,0 0 0 0 0,0 0-1 0 0,-1 0 1 0 0,0 0 0 0 0,2 6-1 0 0,-1 6 529 0 0,1 29 1 0 0,1 5-152 0 0,-1-29-606 0 0,-2-9-227 0 0,1 0 0 0 0,0 0 0 0 0,1 0-1 0 0,0 0 1 0 0,1-1 0 0 0,9 21 0 0 0</inkml:trace>
  <inkml:trace contextRef="#ctx0" brushRef="#br0" timeOffset="1">310 111 11056 0 0,'0'0'852'0'0,"2"-2"-239"0"0,0 0 475 0 0,1 0 0 0 0,0 0 1 0 0,0 0-1 0 0,0 0 0 0 0,0 0 0 0 0,4-1 1 0 0,22-8 2475 0 0,-20 8-2860 0 0,0-1 0 0 0,0 1-1 0 0,9-6 1 0 0,-13 6-468 0 0,0 1 0 0 0,1 0 0 0 0,8-3 0 0 0,16-6 453 0 0,-17 4-524 0 0,0 2-1 0 0,1 0 1 0 0,15-4-1 0 0,12-5-929 0 0,-39 14-44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30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 10592 0 0,'0'1'818'0'0,"-4"4"-477"0"0,1 0 0 0 0,-1 0 0 0 0,0 0 0 0 0,0 0 0 0 0,-8 6 0 0 0,-13 16 4469 0 0,12-10-2479 0 0,4-6-1478 0 0,1 0 0 0 0,1 0 0 0 0,0 1 0 0 0,-6 13 0 0 0,12-23-557 0 0,4 9 193 0 0,-3-10-467 0 0,1-1-1 0 0,-1 1 1 0 0,0 0-1 0 0,1-1 1 0 0,-1 1-1 0 0,0-1 1 0 0,1 1-1 0 0,-1 0 1 0 0,1-1-1 0 0,-1 1 0 0 0,1-1 1 0 0,-1 1-1 0 0,1-1 1 0 0,-1 0-1 0 0,1 1 1 0 0,-1-1-1 0 0,2 1 1 0 0,1 2 55 0 0,7 6 209 0 0,0 0 0 0 0,1 0 0 0 0,0-1 0 0 0,21 11 0 0 0,-6-3 116 0 0,-8-5-163 0 0,-1 1 0 0 0,-1 1 0 0 0,21 19 0 0 0,-37-32-235 0 0,1 1-1 0 0,0-1 0 0 0,-1 0 1 0 0,1 1-1 0 0,-1-1 1 0 0,0 0-1 0 0,1 1 1 0 0,-1-1-1 0 0,1 1 1 0 0,-1-1-1 0 0,0 1 0 0 0,1-1 1 0 0,-1 1-1 0 0,0 0 1 0 0,1-1-1 0 0,-1 1 1 0 0,0-1-1 0 0,0 1 1 0 0,0 0-1 0 0,1-1 0 0 0,-1 1 1 0 0,0-1-1 0 0,0 1 1 0 0,0 0-1 0 0,0-1 1 0 0,0 1-1 0 0,0 0 1 0 0,0-1-1 0 0,-1 1 0 0 0,1 1 1 0 0,-1-1 9 0 0,1 4-12 0 0,-1-1 0 0 0,1 1-1 0 0,-1-1 1 0 0,-1 1 0 0 0,1-1 0 0 0,-1 0-1 0 0,1 0 1 0 0,-1 0 0 0 0,0 0 0 0 0,-1 0-1 0 0,1 0 1 0 0,-1 0 0 0 0,1-1 0 0 0,-1 1 0 0 0,-4 3-1 0 0,3-2 0 0 0,0-1-8 0 0,-1-1 1 0 0,1 1-1 0 0,0-1 0 0 0,-1 0 0 0 0,0 0 0 0 0,0-1 1 0 0,0 1-1 0 0,-5 1 0 0 0,-11 6-51 0 0,12-6-28 0 0,1 1-1 0 0,-1-2 1 0 0,-14 5 0 0 0,18-7-466 0 0,1 0 0 0 0,0 0 0 0 0,-1 0 0 0 0,1-1 1 0 0,-1 1-1 0 0,1-1 0 0 0,-1 0 0 0 0,1-1 0 0 0,-8 0 1 0 0,2-4-7937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30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18631 0 0,'0'0'422'0'0,"2"0"56"0"0,0-1-363 0 0,0 1 0 0 0,0-1-1 0 0,0 1 1 0 0,0-1 0 0 0,0 0-1 0 0,0 1 1 0 0,3-3-1 0 0,10-4 92 0 0,2 2-314 0 0,-14 3 282 0 0,0 1 0 0 0,1 0-1 0 0,-1-1 1 0 0,0 2-1 0 0,1-1 1 0 0,-1 0-1 0 0,1 1 1 0 0,-1-1-1 0 0,1 1 1 0 0,-1 0-1 0 0,1 0 1 0 0,-1 1-1 0 0,0-1 1 0 0,1 1 0 0 0,-1-1-1 0 0,6 3 1 0 0,-2 1 96 0 0,0 0 1 0 0,0 0-1 0 0,-1 0 1 0 0,0 1-1 0 0,0 0 1 0 0,0 0-1 0 0,0 1 1 0 0,-1-1-1 0 0,0 1 1 0 0,0 0-1 0 0,0 1 1 0 0,-1-1 0 0 0,0 1-1 0 0,-1 0 1 0 0,1 0-1 0 0,-1 0 1 0 0,0 1-1 0 0,-1-1 1 0 0,0 1-1 0 0,2 9 1 0 0,4 14 91 0 0,-5-23-237 0 0,0 0-1 0 0,-1 0 1 0 0,2 12 0 0 0,6 133 716 0 0,-10-141-819 0 0,-1 0-1 0 0,-1-1 1 0 0,-3 15-1 0 0,-2 11 7 0 0,1 0-25 0 0,-1-1 0 0 0,-20 56 1 0 0,-34 66-442 0 0,53-141 367 0 0,-10 23-1381 0 0,-28 46 0 0 0,20-48-69 0 0,-6-2-14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39.5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31 18863 0 0,'0'0'915'0'0,"2"-1"-402"0"0,39-12 123 0 0,14-1 1226 0 0,-53 13-1623 0 0,1 0 0 0 0,0 1 1 0 0,-1 0-1 0 0,1-1 1 0 0,-1 1-1 0 0,1 0 0 0 0,0 0 1 0 0,-1 0-1 0 0,5 1 1 0 0,1 0 134 0 0,1-1 90 0 0,0 1 0 0 0,0 0 0 0 0,15 4 0 0 0,-20-4-438 0 0,0 0 0 0 0,0 0 0 0 0,0 1-1 0 0,0-1 1 0 0,0 1 0 0 0,-1 0 0 0 0,1 0 0 0 0,-1 1-1 0 0,5 2 1 0 0,10 12 930 0 0,-13-13-765 0 0,-1 0-1 0 0,1 0 0 0 0,-1 1 0 0 0,-1-1 1 0 0,1 1-1 0 0,4 6 0 0 0,0-2 75 0 0,-7-8-261 0 0,0 0 0 0 0,-1-1 0 0 0,1 1-1 0 0,0 0 1 0 0,0-1 0 0 0,-1 1 0 0 0,1 0 0 0 0,0 0 0 0 0,-1-1 0 0 0,1 1 0 0 0,-1 0-1 0 0,1 0 1 0 0,-1 0 0 0 0,0 0 0 0 0,1 0 0 0 0,-1 0 0 0 0,0 0 0 0 0,1 0 0 0 0,-1 0-1 0 0,0 0 1 0 0,0 0 0 0 0,0 0 0 0 0,0 0 0 0 0,0 0 0 0 0,0 0 0 0 0,0 0 0 0 0,-1 1-1 0 0,-1 5 23 0 0,0-5-13 0 0,1 1 0 0 0,0 0 0 0 0,0 0 1 0 0,0 0-1 0 0,1 0 0 0 0,-1 0 0 0 0,1 0 0 0 0,-1 0 1 0 0,1 4-1 0 0,0-5-4 0 0,-1 1 1 0 0,0 0-1 0 0,0-1 1 0 0,0 1-1 0 0,0-1 1 0 0,0 1 0 0 0,-1-1-1 0 0,1 0 1 0 0,-1 1-1 0 0,1-1 1 0 0,-1 0-1 0 0,0 0 1 0 0,0 0-1 0 0,-4 3 1 0 0,2-2-9 0 0,0 1 0 0 0,1 0 1 0 0,0 0-1 0 0,-4 6 0 0 0,4-5-29 0 0,-1 0 1 0 0,1-1-1 0 0,0 0 0 0 0,-1 0 1 0 0,0 0-1 0 0,0 0 0 0 0,-6 4 1 0 0,-15 16-448 0 0,-4-2-678 0 0,28-21 642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50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8752 0 0,'0'-2'673'0'0,"0"-16"13275"0"0,6 42-11920 0 0,-1-3-1535 0 0,-3-8-265 0 0,1 4-61 0 0,0 0 1 0 0,-2 0-1 0 0,0 32 0 0 0,-11 129 121 0 0,9-160-288 0 0,1 0 1 0 0,3 19-1 0 0,0 10-253 0 0,-3-45 161 0 0,2-3-340 0 0,45-33-2 0 0,-23 15 172 0 0,6-8 47 0 0,-24 21 198 0 0,0 1 0 0 0,0-1 0 0 0,0 1 0 0 0,1 0 1 0 0,0 1-1 0 0,9-5 0 0 0,-13 7 32 0 0,1 0 13 0 0,0 0 1 0 0,0 0 0 0 0,1 0-1 0 0,-1 1 1 0 0,1-1 0 0 0,-1 1-1 0 0,1 0 1 0 0,-1 1 0 0 0,1-1-1 0 0,0 1 1 0 0,-1 0 0 0 0,1 0-1 0 0,6 1 1 0 0,-11-1-15 0 0,1 0 0 0 0,-1 0 0 0 0,1 0 0 0 0,-1 0 0 0 0,1 0 0 0 0,-1 0 0 0 0,0 1 1 0 0,1-1-1 0 0,-1 0 0 0 0,0 0 0 0 0,1 0 0 0 0,-1 1 0 0 0,1-1 0 0 0,-1 0 0 0 0,0 1 0 0 0,0-1 0 0 0,1 0 0 0 0,-1 1 0 0 0,0-1 0 0 0,0 0 1 0 0,1 1-1 0 0,-1-1 0 0 0,0 1 0 0 0,0-1 0 0 0,0 0 0 0 0,1 1 0 0 0,-1-1 0 0 0,0 1 0 0 0,0-1 0 0 0,0 0 0 0 0,0 1 0 0 0,0-1 0 0 0,0 1 1 0 0,0 0-1 0 0,3 8 114 0 0,-3-7-122 0 0,1-1 1 0 0,0 0-1 0 0,-1 1 0 0 0,1-1 1 0 0,-1 0-1 0 0,1 1 0 0 0,-1-1 1 0 0,0 1-1 0 0,0-1 0 0 0,1 1 0 0 0,-1-1 1 0 0,0 0-1 0 0,0 1 0 0 0,0-1 1 0 0,-1 1-1 0 0,1-1 0 0 0,0 1 1 0 0,-1 1-1 0 0,0 0-4 0 0,-1 0 0 0 0,1 0 0 0 0,0 0 0 0 0,-1 0 1 0 0,0 0-1 0 0,0-1 0 0 0,0 1 0 0 0,-2 2 0 0 0,0-1-3 0 0,0 0 0 0 0,0 0 0 0 0,-1-1 0 0 0,1 1 0 0 0,-1-1 0 0 0,0 0-1 0 0,0-1 1 0 0,0 1 0 0 0,-8 2 0 0 0,8-3-18 0 0,0 0-1 0 0,0 0 0 0 0,0 1 1 0 0,1-1-1 0 0,-1 1 1 0 0,-4 4-1 0 0,6-5-134 0 0,0 0-1 0 0,1 0 1 0 0,-1 0 0 0 0,0 0 0 0 0,0-1-1 0 0,0 1 1 0 0,0-1 0 0 0,0 0-1 0 0,0 1 1 0 0,-1-1 0 0 0,1-1-1 0 0,0 1 1 0 0,0 0 0 0 0,-1-1 0 0 0,1 0-1 0 0,0 0 1 0 0,-7 0 0 0 0,-9-4-4154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51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1 625 14336 0 0,'2'-1'661'0'0,"19"-2"98"0"0,-15 2-731 0 0,0 0 0 0 0,0-1 0 0 0,0 1 0 0 0,8-4 0 0 0,51-18 1222 0 0,-36 13 922 0 0,-24 8-1734 0 0,0 1 0 0 0,1-1 0 0 0,-1 0 0 0 0,0 0-1 0 0,0-1 1 0 0,-1 0 0 0 0,1 0 0 0 0,0 0 0 0 0,-1 0 0 0 0,7-6 0 0 0,18-20 1158 0 0,-27 27-1555 0 0,-1 1 0 0 0,0-1 0 0 0,0 1 0 0 0,0-1 0 0 0,0 0 1 0 0,0 0-1 0 0,0 1 0 0 0,-1-1 0 0 0,1 0 0 0 0,0 0 0 0 0,-1 0 0 0 0,0 0 0 0 0,1 0 0 0 0,-1 0 0 0 0,0 0 0 0 0,0 0 0 0 0,0 0 0 0 0,0-2 0 0 0,0 2-1 0 0,0 1-39 0 0,0 1 1 0 0,0-1-1 0 0,0 1 0 0 0,0-1 1 0 0,0 1-1 0 0,0-1 0 0 0,-1 0 0 0 0,1 1 1 0 0,0-1-1 0 0,0 1 0 0 0,0-1 1 0 0,0 1-1 0 0,-1-1 0 0 0,1 1 0 0 0,0-1 1 0 0,0 1-1 0 0,-1-1 0 0 0,1 1 0 0 0,-1-1 1 0 0,1 1-1 0 0,0-1 0 0 0,-1 1 1 0 0,1 0-1 0 0,-1-1 0 0 0,1 1 0 0 0,-1 0 1 0 0,1-1-1 0 0,-1 1 0 0 0,1 0 0 0 0,-1 0 1 0 0,1-1-1 0 0,-1 1 0 0 0,1 0 1 0 0,-1 0-1 0 0,0 0 0 0 0,1 0 0 0 0,-1 0 1 0 0,1 0-1 0 0,-1 0 0 0 0,1 0 0 0 0,-1 0 1 0 0,0 0-1 0 0,1 0 0 0 0,-1 0 1 0 0,1 0-1 0 0,-1 0 0 0 0,1 0 0 0 0,-2 1 1 0 0,2-1-1 0 0,-8 3-97 0 0,1 0 0 0 0,0 1 0 0 0,0 0 0 0 0,0 0 0 0 0,1 1 0 0 0,-1-1 0 0 0,1 1 0 0 0,-10 11-1 0 0,-14 10-371 0 0,27-23 466 0 0,-1 1 0 0 0,0-1 1 0 0,1 1-1 0 0,0 0 0 0 0,0 1 1 0 0,0-1-1 0 0,1 0 0 0 0,-1 1 1 0 0,1 0-1 0 0,0-1 0 0 0,0 1 0 0 0,1 0 1 0 0,-1 0-1 0 0,1 0 0 0 0,0 0 1 0 0,1 0-1 0 0,-1 1 0 0 0,1-1 0 0 0,0 0 1 0 0,0 0-1 0 0,1 0 0 0 0,-1 0 1 0 0,1 0-1 0 0,2 6 0 0 0,1 1-14 0 0,-3-7 0 0 0,1 0-1 0 0,0 0 0 0 0,0 0 0 0 0,0 0 1 0 0,1-1-1 0 0,-1 1 0 0 0,1-1 0 0 0,3 5 1 0 0,0-4-252 0 0,-1 0 0 0 0,1 0 1 0 0,0 0-1 0 0,0-1 0 0 0,0 0 1 0 0,0 0-1 0 0,1 0 1 0 0,0-1-1 0 0,0 0 0 0 0,13 4 1 0 0,7 0-1295 0 0</inkml:trace>
  <inkml:trace contextRef="#ctx0" brushRef="#br0" timeOffset="1">982 327 18575 0 0,'0'-7'282'0'0,"1"1"0"0"0,0 0 0 0 0,0 0-1 0 0,0 0 1 0 0,5-10 0 0 0,-4 10-225 0 0,0-1 0 0 0,0 1-1 0 0,0-1 1 0 0,-1 1 0 0 0,1-13 0 0 0,-1-26-22 0 0,0 23 1178 0 0,-2-32 0 0 0,0 46-981 0 0,0 0 0 0 0,-1 0 1 0 0,0 0-1 0 0,0 1 0 0 0,-1-1 0 0 0,0 1 1 0 0,-6-13-1 0 0,6 15-91 0 0,-1-1 0 0 0,0 1-1 0 0,1 1 1 0 0,-8-7 0 0 0,9 9 44 0 0,2 3-155 0 0,-1 0-1 0 0,1 0 1 0 0,-1 0 0 0 0,0 0-1 0 0,0 0 1 0 0,0 0 0 0 0,1 0-1 0 0,-1 0 1 0 0,0 0 0 0 0,-2 1-1 0 0,-5 7 53 0 0,-4 13-31 0 0,2 2-1 0 0,-8 27 0 0 0,15-42-70 0 0,-6 21-23 0 0,1 1 1 0 0,-4 32-1 0 0,-3 66 41 0 0,5-39-44 0 0,-18 161-1070 0 0,14-114-36 0 0,10-91-223 0 0,3 1-4319 0 0,1-10-1563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51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0 260 13848 0 0,'0'0'630'0'0,"2"-1"-7"0"0,5-5-571 0 0,-1 0 0 0 0,0 0 0 0 0,0 0 0 0 0,5-7 0 0 0,16-18 968 0 0,-14 21-97 0 0,0 1 1 0 0,0 1-1 0 0,1 0 1 0 0,20-9-1 0 0,10-5 990 0 0,-37 18-1643 0 0,0 0 0 0 0,0 0 0 0 0,1 1 0 0 0,-1 0-1 0 0,1 0 1 0 0,0 1 0 0 0,0 0 0 0 0,0 0 0 0 0,0 1-1 0 0,15-1 1 0 0,-21 4-56 0 0,1 1-212 0 0,0 0 1 0 0,0 0-1 0 0,-1 0 1 0 0,1 1 0 0 0,-1-1-1 0 0,1 1 1 0 0,-1 0-1 0 0,0-1 1 0 0,0 1 0 0 0,-1 0-1 0 0,1 0 1 0 0,-1 0-1 0 0,0 0 1 0 0,0 1 0 0 0,0-1-1 0 0,0 6 1 0 0,0 0-5 0 0,0 9-43 0 0,0-1 0 0 0,-1 1 0 0 0,-5 32 0 0 0,-1 22-163 0 0,5-52-67 0 0,1-13 234 0 0,0 1 0 0 0,0-1 0 0 0,0 0 0 0 0,1 0 0 0 0,2 10 0 0 0,-2-9-26 0 0,-1-8-10 0 0,13 0 10 0 0,-12 0 64 0 0,0-1 1 0 0,0 0-1 0 0,0 0 0 0 0,0 0 1 0 0,0 0-1 0 0,0 0 1 0 0,1 0-1 0 0,-1 0 0 0 0,0 0 1 0 0,0 0-1 0 0,0-1 1 0 0,0 1-1 0 0,0 0 1 0 0,0-1-1 0 0,0 1 0 0 0,0 0 1 0 0,0-1-1 0 0,-1 1 1 0 0,1-1-1 0 0,0 0 0 0 0,0 1 1 0 0,1-2-1 0 0,4-4 0 0 0,-1 1 1 0 0,1-1-1 0 0,-1 0 0 0 0,6-11 0 0 0,4-4 5 0 0,-12 17 3 0 0,0 0 0 0 0,-1-1 0 0 0,1 1 0 0 0,2-8 0 0 0,5-9 24 0 0,-7 14-25 0 0,0 0 0 0 0,0 0 0 0 0,-1-1 1 0 0,0 1-1 0 0,2-11 0 0 0,5-17 45 0 0,-6 31-46 0 0,-2-1-7 0 0,0-16 83 0 0,-1 18 803 0 0,0 3-873 0 0,1 1 1 0 0,0 0-1 0 0,0-1 0 0 0,0 1 0 0 0,0 0 0 0 0,-1 0 1 0 0,1 0-1 0 0,0 0 0 0 0,-1 0 0 0 0,1 0 0 0 0,0 2 0 0 0,0-2 4 0 0,16 30-83 0 0,-14-24-106 0 0,1-1-1 0 0,-1 1 1 0 0,2-1-1 0 0,4 7 1 0 0,0 0-1214 0 0,-8-11 1015 0 0,0 0 0 0 0,0-1-1 0 0,0 1 1 0 0,0-1-1 0 0,0 1 1 0 0,0-1-1 0 0,0 1 1 0 0,1-1-1 0 0,1 2 1 0 0,9 6-7075 0 0</inkml:trace>
  <inkml:trace contextRef="#ctx0" brushRef="#br0" timeOffset="1">673 209 6448 0 0,'0'0'980'0'0,"0"4"650"0"0,0 19 2294 0 0,-5 30-1 0 0,5-51-3743 0 0,0 1 1 0 0,0 0-1 0 0,0 0 0 0 0,0 0 1 0 0,0-1-1 0 0,1 1 1 0 0,-1 0-1 0 0,1-1 0 0 0,1 4 1 0 0,-1-3 625 0 0,-2-1-186 0 0,-4 9 2944 0 0,7-11-3289 0 0,0 0-246 0 0,0 0 0 0 0,-1-1 1 0 0,1 1-1 0 0,0-1 0 0 0,-1 1 0 0 0,1-1 1 0 0,-1 0-1 0 0,1 0 0 0 0,0 1 0 0 0,-1-1 0 0 0,0 0 1 0 0,1 0-1 0 0,-1-1 0 0 0,0 1 0 0 0,1 0 1 0 0,-1 0-1 0 0,0-1 0 0 0,0 1 0 0 0,1-3 0 0 0,4-5-12 0 0,0 0 0 0 0,4-11 0 0 0,-6 12-20 0 0,23-62-1401 0 0,-24 64 1062 0 0,10-20-2662 0 0,-4 12-3108 0 0,-3 5 160 0 0</inkml:trace>
  <inkml:trace contextRef="#ctx0" brushRef="#br0" timeOffset="2">836 70 10912 0 0,'0'0'986'0'0,"1"0"-808"0"0,37-6 864 0 0,-13 4 832 0 0,0 0 0 0 0,-1-2 0 0 0,40-11 0 0 0,-60 14-1686 0 0,0-1 1 0 0,0 1-1 0 0,0-1 0 0 0,0 0 1 0 0,6-5-1 0 0,13-5 235 0 0,-21 11-608 0 0,1 0 0 0 0,-1 0-1 0 0,0 0 1 0 0,0-1 0 0 0,0 1-1 0 0,0 0 1 0 0,3-4 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52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7368 0 0,'0'0'568'0'0,"0"2"10"0"0,-7 39 7006 0 0,1-5-3415 0 0,-8 56-453 0 0,4-39-3001 0 0,-6 25-21 0 0,9-52-524 0 0,2 1 0 0 0,1 1 0 0 0,-1 32 1 0 0,5-49-394 0 0,0 12 136 0 0,4 33-1 0 0,-4-51-347 0 0,1 1 1 0 0,0-1-1 0 0,0 0 0 0 0,1 1 0 0 0,0-1 1 0 0,0 0-1 0 0,0 0 0 0 0,1 0 0 0 0,-1 0 1 0 0,1 0-1 0 0,5 6 0 0 0,4-2-7119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52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8288 0 0,'7'-12'12163'0'0,"-5"14"-11935"0"0,0 0-1 0 0,0 1 0 0 0,0-1 0 0 0,0 1 0 0 0,0-1 0 0 0,-1 1 1 0 0,1 0-1 0 0,-1 0 0 0 0,0 0 0 0 0,0-1 0 0 0,0 1 0 0 0,0 0 0 0 0,-1 0 1 0 0,1 1-1 0 0,-1-1 0 0 0,0 4 0 0 0,1 8 76 0 0,-3 31 1 0 0,1-39-186 0 0,-15 202 787 0 0,12-154-811 0 0,-2 46 18 0 0,5-82-125 0 0,1-1 0 0 0,1 1 0 0 0,1 0 0 0 0,1 0 1 0 0,0-1-1 0 0,10 30 0 0 0,-12-46-19 0 0,0 0 0 0 0,-1-1 0 0 0,1 1 0 0 0,0-1 0 0 0,0 1 0 0 0,0-1 0 0 0,0 1 0 0 0,0-1 0 0 0,1 0 0 0 0,-1 1 0 0 0,0-1 0 0 0,1 0 0 0 0,-1 0 0 0 0,1 0 0 0 0,-1 0 0 0 0,1 0 0 0 0,1 0 0 0 0,-2 0 14 0 0,0-1 0 0 0,0 0 1 0 0,1 0-1 0 0,-1 1 0 0 0,0-1 0 0 0,0 0 0 0 0,0 0 0 0 0,0 0 0 0 0,0 0 0 0 0,0 0 0 0 0,0-1 0 0 0,0 1 0 0 0,0 0 0 0 0,0 0 0 0 0,0-1 0 0 0,0 1 0 0 0,0-1 0 0 0,0 1 0 0 0,0 0 0 0 0,0-1 0 0 0,0 0 0 0 0,0 1 0 0 0,0-1 0 0 0,-1 0 0 0 0,1 1 0 0 0,0-1 1 0 0,1-2-1 0 0,88-99-308 0 0,-63 74 327 0 0,-20 21-4 0 0,0 0 0 0 0,0 0 0 0 0,8-13 1 0 0,-3 5-50 0 0,2-4 192 0 0,-12 21-68 0 0,4 3-52 0 0,-1 1 1 0 0,1 1 0 0 0,-1-1 0 0 0,6 10-1 0 0,-7-9-34 0 0,2 1-1 0 0,-1-1 1 0 0,1 0-1 0 0,7 6 0 0 0,-9-11 5 0 0,-1 0-1 0 0,1 0 0 0 0,0 0 0 0 0,0 0 1 0 0,0-1-1 0 0,0 0 0 0 0,0 0 0 0 0,0 0 1 0 0,1 0-1 0 0,-1-1 0 0 0,0 1 0 0 0,0-1 1 0 0,1 0-1 0 0,4-1 0 0 0,-2 1 11 0 0,-6 0-3 0 0,0 0 1 0 0,1 0-1 0 0,-1 0 0 0 0,0 0 1 0 0,1 0-1 0 0,-1 0 0 0 0,0 0 1 0 0,0 0-1 0 0,1-1 0 0 0,-1 1 1 0 0,0 0-1 0 0,1-1 0 0 0,-1 1 1 0 0,0-1-1 0 0,0 0 0 0 0,0 1 1 0 0,0-1-1 0 0,0 0 0 0 0,0 0 1 0 0,0 1-1 0 0,0-1 0 0 0,2-2 1 0 0,-1 1-4 0 0,3-3 10 0 0,0 0 0 0 0,0 0 0 0 0,5-8 0 0 0,-9 11 76 0 0,0 2-72 0 0,0 0-1 0 0,-1 0 1 0 0,1 0-1 0 0,-1 0 1 0 0,1 0-1 0 0,-1 0 0 0 0,1 0 1 0 0,-1-1-1 0 0,1 1 1 0 0,-1 0-1 0 0,1 0 1 0 0,-1-1-1 0 0,1 1 1 0 0,-1 0-1 0 0,1-1 1 0 0,-1 1-1 0 0,0 0 0 0 0,1-1 1 0 0,-1 1-1 0 0,0-1 1 0 0,1 1-1 0 0,-1 0 1 0 0,0-1-1 0 0,1 1 1 0 0,-1-1-1 0 0,0 1 1 0 0,0-1-1 0 0,1 1 0 0 0,-1-1 1 0 0,0 1-1 0 0,0-1 1 0 0,0 1-1 0 0,0-1 1 0 0,0 0-1 0 0,0 0 1 0 0,0-1 14 0 0,0 0 0 0 0,0 0 0 0 0,0 0 0 0 0,0 0 0 0 0,0 0 0 0 0,-1 1 0 0 0,1-1 0 0 0,-2-2 0 0 0,2 1 37 0 0,-1 0 1 0 0,0 0 0 0 0,1-1-1 0 0,-1 1 1 0 0,1 0 0 0 0,0 0-1 0 0,0-6 1 0 0,0-10 114 0 0,0 17-179 0 0,-4-12 130 0 0,3 13-122 0 0,1 1 1 0 0,0 0 0 0 0,0 0 0 0 0,0-1 0 0 0,-1 1 0 0 0,1 0 0 0 0,0-1 0 0 0,-1 1 0 0 0,1 0-1 0 0,0 0 1 0 0,0 0 0 0 0,-1-1 0 0 0,1 1 0 0 0,0 0 0 0 0,-1 0 0 0 0,1 0 0 0 0,-1 0 0 0 0,1 0-1 0 0,0 0 1 0 0,-1 0 0 0 0,1 0 0 0 0,0 0 0 0 0,-1 0 0 0 0,1 0 0 0 0,0 0 0 0 0,-1 0 0 0 0,1 0-1 0 0,0 0 1 0 0,-1 0 0 0 0,1 0 0 0 0,-1 0 0 0 0,1 0 0 0 0,0 0 0 0 0,-1 0 0 0 0,1 1 0 0 0,-1-1 0 0 0,-10 9 49 0 0,6-3-52 0 0,0 1 0 0 0,0 0 0 0 0,0 1 0 0 0,1-1 0 0 0,0 1 1 0 0,1-1-1 0 0,-1 1 0 0 0,2 0 0 0 0,-1 1 0 0 0,1-1 0 0 0,-1 10 0 0 0,2-14-38 0 0,1 0 0 0 0,1-1 0 0 0,-1 1-1 0 0,0 0 1 0 0,1 0 0 0 0,0 0 0 0 0,0-1 0 0 0,0 1-1 0 0,0 0 1 0 0,1-1 0 0 0,-1 1 0 0 0,1-1 0 0 0,0 0-1 0 0,0 1 1 0 0,0-1 0 0 0,6 6 0 0 0,2 7-115 0 0,-9-15-24 0 0,20 2-241 0 0,-19-3 388 0 0,0 1 1 0 0,0-1-1 0 0,0 1 0 0 0,0-1 1 0 0,0 0-1 0 0,1 0 1 0 0,-1 0-1 0 0,0 0 0 0 0,0 0 1 0 0,0 0-1 0 0,0-1 0 0 0,0 1 1 0 0,0-1-1 0 0,1 0 1 0 0,-1 1-1 0 0,2-2 0 0 0,25-12-473 0 0,10-5-565 0 0,-27 10 623 0 0,-1 1 0 0 0,12-13 0 0 0,14-11-924 0 0,0 0 3541 0 0,-19 38-657 0 0,-9-3 2361 0 0,-9-5-3766 0 0,1-1 0 0 0,-1 1 0 0 0,1-1 0 0 0,0 1 0 0 0,0-1 0 0 0,0 1 0 0 0,0 0-1 0 0,0-1 1 0 0,0 1 0 0 0,1 0 0 0 0,1-2 0 0 0,9-17 256 0 0,-7 9-139 0 0,12-22 1 0 0,2-3-116 0 0,-14 28-94 0 0,0 0 0 0 0,0 0 0 0 0,1 0-1 0 0,0 1 1 0 0,0-1 0 0 0,14-13-1 0 0,-6 10-1067 0 0,1-1-1 0 0,30-19 0 0 0,-29 20-5582 0 0,0 1-2066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44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22 13904 0 0,'0'0'2729'0'0,"-2"-1"-1371"0"0,-9-6 174 0 0,9 6-1070 0 0,-1-1-1 0 0,1 1 1 0 0,-1-1-1 0 0,1 1 1 0 0,-1 0-1 0 0,0 0 0 0 0,1 0 1 0 0,-1 0-1 0 0,-5 0 1 0 0,3 0-338 0 0,0 1 1 0 0,0-1-1 0 0,0 1 0 0 0,0 1 0 0 0,1-1 1 0 0,-1 1-1 0 0,0 0 0 0 0,0 0 1 0 0,0 0-1 0 0,0 1 0 0 0,1-1 1 0 0,-1 1-1 0 0,1 0 0 0 0,-1 1 1 0 0,1-1-1 0 0,0 1 0 0 0,-7 5 0 0 0,5-2-117 0 0,0 0-1 0 0,0 0 1 0 0,1 0-1 0 0,0 1 0 0 0,0 0 1 0 0,0 0-1 0 0,1 0 0 0 0,0 1 1 0 0,-5 13-1 0 0,-16 63-6 0 0,23-76-7 0 0,0 0 0 0 0,1 0 1 0 0,0 0-1 0 0,0-1 0 0 0,0 2 0 0 0,1-1 0 0 0,1 0 0 0 0,-1 0 0 0 0,1-1 0 0 0,1 1 0 0 0,3 14 0 0 0,-3-17-29 0 0,0 1 0 0 0,1 0-1 0 0,-1-1 1 0 0,1 1 0 0 0,0-1-1 0 0,1 0 1 0 0,-1 0 0 0 0,1 0-1 0 0,0 0 1 0 0,1-1 0 0 0,-1 1 0 0 0,1-1-1 0 0,-1 0 1 0 0,1-1 0 0 0,8 5-1 0 0,-4-3-151 0 0,0-1-1 0 0,0-1 1 0 0,0 0-1 0 0,0 0 0 0 0,1-1 1 0 0,-1 0-1 0 0,19 2 1 0 0,-8-4-1392 0 0,-1 0 0 0 0,39-6 0 0 0,-32 3-396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45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31 14368 0 0,'0'0'1305'0'0,"-6"-7"-849"0"0,-17-14 3432 0 0,22 21-3733 0 0,1-1 0 0 0,-1 1 0 0 0,0 0 0 0 0,0-1 0 0 0,1 1 0 0 0,-1 0 0 0 0,0 0 0 0 0,0 0 0 0 0,1 0 0 0 0,-1 0 0 0 0,0-1 0 0 0,0 1 0 0 0,1 0 0 0 0,-1 1 0 0 0,0-1 0 0 0,0 0 0 0 0,-1 0 0 0 0,0 1 224 0 0,-2-1-273 0 0,1 0 0 0 0,0 1 0 0 0,0-1 0 0 0,0 1 0 0 0,-1 0 0 0 0,1 0 0 0 0,0 0 0 0 0,0 0 0 0 0,1 1 0 0 0,-1-1 0 0 0,0 1 0 0 0,0 0 0 0 0,1 0 0 0 0,-1 0 0 0 0,1 0 0 0 0,-1 0 0 0 0,1 0 0 0 0,0 1 0 0 0,0-1 0 0 0,0 1 0 0 0,0 0 0 0 0,1-1 0 0 0,-4 6 0 0 0,1 2-124 0 0,0-1 0 0 0,1 0 0 0 0,0 1 0 0 0,0-1 0 0 0,1 1 0 0 0,-2 15 1 0 0,3-16 3 0 0,1 0 1 0 0,-1-1 0 0 0,2 1 0 0 0,-1 0 0 0 0,1 0-1 0 0,0 0 1 0 0,1 0 0 0 0,3 10 0 0 0,7-1-155 0 0,-6-11 121 0 0,3 3-13 0 0,-7-9 49 0 0,0 0 0 0 0,0 0 0 0 0,1 0 0 0 0,-1 0-1 0 0,0 0 1 0 0,0-1 0 0 0,1 1 0 0 0,-1-1 0 0 0,0 0 0 0 0,1 1-1 0 0,-1-1 1 0 0,1 0 0 0 0,-1 0 0 0 0,0-1 0 0 0,1 1-1 0 0,-1 0 1 0 0,0-1 0 0 0,1 0 0 0 0,-1 1 0 0 0,0-1 0 0 0,0 0-1 0 0,1 0 1 0 0,-1 0 0 0 0,3-3 0 0 0,2 0-42 0 0,-1 0-1 0 0,0 0 1 0 0,0-1 0 0 0,0 0 0 0 0,0-1-1 0 0,7-9 1 0 0,-9 10 32 0 0,-1 1 0 0 0,1-1 1 0 0,-1 0-1 0 0,-1 0 0 0 0,1-1 0 0 0,-1 1 0 0 0,3-9 0 0 0,-3 3 27 0 0,0 0-1 0 0,0-1 1 0 0,-1 1 0 0 0,-1-13 0 0 0,0 22 1004 0 0,0 4-876 0 0,1 14-380 0 0,1-1 0 0 0,0 0 1 0 0,1 1-1 0 0,1-1 1 0 0,0 0-1 0 0,1-1 0 0 0,1 1 1 0 0,0-1-1 0 0,12 20 1 0 0,-11-29-1810 0 0,-4-4 1546 0 0,4 8-965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45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5064 0 0,'0'0'864'0'0,"0"3"896"0"0,0 4-618 0 0,0-1-65 0 0,0 0 1 0 0,0-1-1 0 0,0 1 1 0 0,1-1 0 0 0,0 1-1 0 0,3 10 1 0 0,-3-13-850 0 0,0-1-1 0 0,-1 0 1 0 0,1 1 0 0 0,-1-1-1 0 0,1 1 1 0 0,-1-1 0 0 0,0 1-1 0 0,0 4 1 0 0,1 13 1189 0 0,2 12-81 0 0,-2-27-1138 0 0,-1 1-1 0 0,1-1 1 0 0,-1 1-1 0 0,1-1 1 0 0,3 7 0 0 0,-4-10-138 0 0,0-1 1 0 0,1 1-1 0 0,-1-1 1 0 0,0 1 0 0 0,0-1-1 0 0,0 1 1 0 0,0 0 0 0 0,0-1-1 0 0,0 1 1 0 0,0-1-1 0 0,-1 1 1 0 0,1-1 0 0 0,-1 1-1 0 0,1-1 1 0 0,-1 1-1 0 0,-1 1 1 0 0,2-2-6 0 0,-1 2 1482 0 0,7-17-1217 0 0,3-6-214 0 0,1 1 0 0 0,22-32-1 0 0,-3 5 154 0 0,-21 33-271 0 0,2-1 0 0 0,-1 2 0 0 0,2-1 0 0 0,-1 1 0 0 0,15-12 0 0 0,-10 15-96 0 0,-13 8 129 0 0,1 0-1 0 0,-1 0 1 0 0,0 0-1 0 0,0 1 1 0 0,1-1 0 0 0,-1 1-1 0 0,0 0 1 0 0,1-1-1 0 0,-1 1 1 0 0,0 0-1 0 0,1 1 1 0 0,-1-1-1 0 0,1 0 1 0 0,-1 1-1 0 0,0-1 1 0 0,5 2 0 0 0,-4 0 22 0 0,1 0 1 0 0,-1 0-1 0 0,1 0 1 0 0,-1 1-1 0 0,0-1 1 0 0,0 1-1 0 0,0-1 1 0 0,0 1-1 0 0,3 4 1 0 0,1 3 67 0 0,-1-1 0 0 0,0 1 0 0 0,0 1 1 0 0,-1-1-1 0 0,7 21 0 0 0,46 108-1328 0 0,-49-125-326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46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7832 0 0,'0'0'602'0'0,"2"-1"-395"0"0,5-4-199 0 0,12-12 1944 0 0,-17 15-1461 0 0,0 0 1 0 0,1 0-1 0 0,-1 1 0 0 0,0-1 0 0 0,1 0 1 0 0,-1 1-1 0 0,1 0 0 0 0,-1 0 0 0 0,1 0 1 0 0,3-1-1 0 0,16-8 2199 0 0,-18 8-2345 0 0,0 1 0 0 0,1 0 0 0 0,-1 0-1 0 0,0 0 1 0 0,1 0 0 0 0,-1 0-1 0 0,1 1 1 0 0,-1 0 0 0 0,1 0-1 0 0,8 1 1 0 0,12-1 483 0 0,-20-1-711 0 0,0 1-1 0 0,0-1 0 0 0,-1 1 0 0 0,1 0 1 0 0,0 0-1 0 0,0 1 0 0 0,-1-1 0 0 0,1 1 0 0 0,0 0 1 0 0,-1 0-1 0 0,1 0 0 0 0,0 1 0 0 0,-1 0 1 0 0,0 0-1 0 0,7 4 0 0 0,8 4 129 0 0,-17-9-235 0 0,0 0-1 0 0,0 0 1 0 0,0 0-1 0 0,0 0 1 0 0,0 0-1 0 0,0 0 1 0 0,0 0-1 0 0,0 1 1 0 0,-1-1-1 0 0,1 1 1 0 0,0-1-1 0 0,-1 1 1 0 0,0 0-1 0 0,1 0 1 0 0,-1 0-1 0 0,0 0 1 0 0,0 0-1 0 0,0 0 1 0 0,0 0-1 0 0,0 0 1 0 0,0 0-1 0 0,0 0 1 0 0,-1 0-1 0 0,1 1 1 0 0,-1 2-1 0 0,2 7 20 0 0,-2 1-1 0 0,0 18 1 0 0,-1-26-37 0 0,0 0 0 0 0,1 0 0 0 0,-2 0 0 0 0,1 0 0 0 0,-1 0 0 0 0,1 0 0 0 0,-1 0 0 0 0,-5 8 0 0 0,-21 35-301 0 0,18-29-55 0 0,-2 1-1 0 0,-21 26 1 0 0,15-21-68 0 0,12-17 200 0 0,0 0 0 0 0,0-1 0 0 0,-10 10 0 0 0,13-13 127 0 0,0-1-1 0 0,0 1 1 0 0,0-1 0 0 0,1 1-1 0 0,-3 4 1 0 0,3-6 89 0 0,1 0 679 0 0,27 2 20 0 0,-22-3-616 0 0,0 0 0 0 0,0-1 1 0 0,1 1-1 0 0,-1-1 0 0 0,9 0 1 0 0,96-13 572 0 0,-84 9-1241 0 0,1 0 0 0 0,49-15 0 0 0,-49 9-4996 0 0,4 1-1824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46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4144 0 0,'3'-5'5769'0'0,"6"4"1053"0"0,14 2-5447 0 0,1 1 0 0 0,0 1-1 0 0,-1 1 1 0 0,32 10 0 0 0,-47-10-879 0 0,0-1 1 0 0,11 8 0 0 0,-1-1-197 0 0,-4-3-53 0 0,-14-7-241 0 0,0 0 0 0 0,1 0 0 0 0,-1 0 0 0 0,0 0 1 0 0,0 0-1 0 0,0 0 0 0 0,0 0 0 0 0,0 0 0 0 0,0 0 0 0 0,1 0 0 0 0,-1 0 1 0 0,0 0-1 0 0,0 1 0 0 0,0-1 0 0 0,0 0 0 0 0,0 0 0 0 0,0 0 0 0 0,0 0 1 0 0,0 0-1 0 0,0 0 0 0 0,0 0 0 0 0,1 0 0 0 0,-1 1 0 0 0,0-1 0 0 0,0 0 1 0 0,0 0-1 0 0,0 0 0 0 0,0 0 0 0 0,0 0 0 0 0,0 0 0 0 0,0 1 0 0 0,0-1 1 0 0,0 0-1 0 0,0 0 0 0 0,0 0 0 0 0,0 0 0 0 0,0 1 0 0 0,0 7 127 0 0,1 0 0 0 0,3 15 0 0 0,-4-21-128 0 0,0 0 1 0 0,0-1 0 0 0,0 1-1 0 0,-1 0 1 0 0,1 0-1 0 0,0-1 1 0 0,-1 1 0 0 0,1 0-1 0 0,-1 0 1 0 0,1-1-1 0 0,-1 1 1 0 0,0-1 0 0 0,0 1-1 0 0,1 0 1 0 0,-1-1-1 0 0,0 1 1 0 0,-1-1 0 0 0,1 0-1 0 0,0 1 1 0 0,0-1-1 0 0,-1 0 1 0 0,1 0 0 0 0,-3 2-1 0 0,-12 15 57 0 0,12-11-54 0 0,-1 0 1 0 0,-1 0 0 0 0,1-1-1 0 0,-1 0 1 0 0,0 0-1 0 0,-1 0 1 0 0,1-1 0 0 0,-15 9-1 0 0,-18 15-121 0 0,33-24-15 0 0,0-1 0 0 0,0 0-1 0 0,-8 3 1 0 0,-10 8-580 0 0,22-13 196 0 0,-1-1-68 0 0,1 0 230 0 0,-3 2 314 0 0,-1-2-3966 0 0</inkml:trace>
  <inkml:trace contextRef="#ctx0" brushRef="#br0" timeOffset="1">347 77 10136 0 0,'0'0'5204'0'0,"-3"0"-2919"0"0,-4 0-1255 0 0,2-1-684 0 0,1 1-1 0 0,-1 0 0 0 0,1 0 0 0 0,-1 0 1 0 0,1 1-1 0 0,0 0 0 0 0,-1 0 0 0 0,1 0 0 0 0,0 0 1 0 0,-1 1-1 0 0,1-1 0 0 0,0 1 0 0 0,0 0 1 0 0,-5 4-1 0 0,-11 7 120 0 0,17-11-421 0 0,0-1 1 0 0,0 1-1 0 0,0 0 0 0 0,0 0 0 0 0,1 1 1 0 0,-1-1-1 0 0,1 1 0 0 0,-1-1 0 0 0,1 1 1 0 0,0 0-1 0 0,0 0 0 0 0,0 0 0 0 0,0 0 1 0 0,0 0-1 0 0,1 0 0 0 0,-3 6 0 0 0,-5 11 22 0 0,8-18-61 0 0,0-1 0 0 0,0 1-1 0 0,0 0 1 0 0,0-1 0 0 0,0 1 0 0 0,0 0 0 0 0,1 0 0 0 0,-1 0 0 0 0,1-1 0 0 0,-1 1 0 0 0,1 0 0 0 0,0 0 0 0 0,0 0 0 0 0,0 0 0 0 0,0 0 0 0 0,0 0-1 0 0,0 0 1 0 0,0 0 0 0 0,1 3 0 0 0,0-3-4 0 0,0 0-1 0 0,-1 1 1 0 0,0-1-1 0 0,1 0 0 0 0,-1 0 1 0 0,0 0-1 0 0,0 1 1 0 0,-1 2-1 0 0,1-3-2 0 0,0 1 1 0 0,0-1-1 0 0,0 0 1 0 0,0 0-1 0 0,0 0 0 0 0,0 1 1 0 0,1-1-1 0 0,-1 0 0 0 0,1 0 1 0 0,-1 0-1 0 0,2 2 0 0 0,-1-1-7 0 0,1-1 0 0 0,-1 0-1 0 0,1 0 1 0 0,-1 0 0 0 0,1 0 0 0 0,0 0-1 0 0,0 0 1 0 0,0 0 0 0 0,2 1 0 0 0,6 6-56 0 0,-8-8 53 0 0,0 0 0 0 0,0 1 0 0 0,0-1 1 0 0,0 0-1 0 0,0-1 0 0 0,0 1 0 0 0,0 0 0 0 0,0 0 0 0 0,0-1 1 0 0,1 1-1 0 0,-1-1 0 0 0,0 0 0 0 0,2 0 0 0 0,4 1-17 0 0,-1 1-172 0 0,0-1-1 0 0,1 0 0 0 0,-1 0 1 0 0,1-1-1 0 0,-1 0 1 0 0,1 0-1 0 0,-1 0 0 0 0,0-1 1 0 0,1-1-1 0 0,-1 1 1 0 0,0-1-1 0 0,0 0 1 0 0,0-1-1 0 0,12-5 0 0 0,-3-5-1550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39.9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 15664 0 0,'60'-38'11106'0'0,"-66"43"-10320"0"0,-5 6-751 0 0,0 3-35 0 0,9-12 0 0 0,0 0 0 0 0,1 0 0 0 0,-1 1 0 0 0,0-1 0 0 0,1 0 0 0 0,-1 1 0 0 0,1-1 0 0 0,0 0 0 0 0,0 1 0 0 0,0 0 0 0 0,0-1 0 0 0,0 1 0 0 0,1-1 0 0 0,-1 1 0 0 0,1 0 0 0 0,0 0 0 0 0,-1 4 0 0 0,5 50 0 0 0,-4-53 0 0 0,1 0 0 0 0,0 1 0 0 0,0-1 0 0 0,0 0 0 0 0,0 0 0 0 0,1 0 0 0 0,-1-1 0 0 0,1 1 0 0 0,0 0 0 0 0,3 3 0 0 0,-3-3 0 0 0,1 0 0 0 0,-1 1 0 0 0,0-1 0 0 0,0 0 0 0 0,-1 1 0 0 0,1-1 0 0 0,0 6 0 0 0,-1-8 0 0 0,-1 0 0 0 0,1 0 0 0 0,0 0 0 0 0,0 0 0 0 0,0 0 0 0 0,0 0 0 0 0,0 0 0 0 0,0-1 0 0 0,0 1 0 0 0,1 0 0 0 0,-1-1 0 0 0,0 1 0 0 0,1-1 0 0 0,0 0 0 0 0,-1 1 0 0 0,1-1 0 0 0,2 2 0 0 0,0-1 0 0 0,-1 0 0 0 0,0 1 0 0 0,0-1 0 0 0,0 1 0 0 0,4 6 0 0 0,-4-6 0 0 0,0 1 0 0 0,0-1 0 0 0,1 0 0 0 0,-1 0 0 0 0,1 0 0 0 0,0 0 0 0 0,0-1 0 0 0,0 0 0 0 0,8 4 0 0 0,5 3 0 0 0,-4-4 0 0 0,-7-4-24 0 0,0 0 0 0 0,0 0-1 0 0,-1-1 1 0 0,1 0 0 0 0,0 0 0 0 0,0-1-1 0 0,-1 1 1 0 0,1-1 0 0 0,0 0 0 0 0,6-3 0 0 0,10-8-3275 0 0,11-4 1280 0 0</inkml:trace>
  <inkml:trace contextRef="#ctx0" brushRef="#br0" timeOffset="1">682 94 22199 0 0,'0'0'1083'0'0,"13"0"253"0"0,-3 0-1295 0 0,1-1 1 0 0,13-2-1 0 0,50-7 2799 0 0,-62 8-2657 0 0,0 1 0 0 0,22 1 0 0 0,-11 0-1932 0 0,1-1-5044 0 0,-9 0-1628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47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1840 0 0,'2'0'18018'0'0,"37"0"-14379"0"0,-37 0-2269 0 0,0 1-790 0 0,-1 1-545 0 0,1-1-1 0 0,-1 1 1 0 0,0 0-1 0 0,1 0 1 0 0,-1 0-1 0 0,0 0 1 0 0,0 0-1 0 0,0 0 1 0 0,0 0-1 0 0,0 0 1 0 0,-1 0-1 0 0,1 0 1 0 0,0 3-1 0 0,-1 30 359 0 0,-1-12-309 0 0,0-20-83 0 0,1-1 0 0 0,0 1 0 0 0,-1 0-1 0 0,0 0 1 0 0,0 0 0 0 0,1-1 0 0 0,-1 1-1 0 0,-1 0 1 0 0,-2 4 0 0 0,3-4-7 0 0,-1 0 1 0 0,1 0-1 0 0,-1 0 0 0 0,1 1 1 0 0,0-1-1 0 0,-1 6 0 0 0,2-3-76 0 0,-1 0 1 0 0,0 1-1 0 0,0-1 0 0 0,0 0 0 0 0,-1 0 1 0 0,0 0-1 0 0,0 0 0 0 0,-1 0 1 0 0,0 0-1 0 0,0-1 0 0 0,0 1 0 0 0,-5 5 1 0 0,6-9-129 0 0,2-2-11 0 0,0 0 215 0 0,-1 0-1 0 0,1 0 1 0 0,0 0-1 0 0,0 0 1 0 0,0 1-1 0 0,-1-1 1 0 0,1 0-1 0 0,0 0 1 0 0,0 0-1 0 0,0 0 1 0 0,0 0-1 0 0,-1 0 1 0 0,1 1-1 0 0,0-1 1 0 0,0 0-1 0 0,0 0 1 0 0,0 0-1 0 0,0 0 1 0 0,-1 1-1 0 0,1-1 1 0 0,0 0-1 0 0,0 0 1 0 0,0 0-1 0 0,0 1 1 0 0,0-1-1 0 0,0 0 1 0 0,0 0-1 0 0,0 1 1 0 0,0-1-1 0 0,0 0 0 0 0,0 0 1 0 0,0 0-1 0 0,0 1 1 0 0,0-1-1 0 0,0 0 1 0 0,0 0-1 0 0,0 0 1 0 0,0 1-1 0 0,0-1 1 0 0,0 0-1 0 0,0 0 1 0 0,1 1-1 0 0,3 8-4 0 0,-2-7-6 0 0,0-1 0 0 0,1 1 0 0 0,-1-1 0 0 0,0 1 0 0 0,1-1 0 0 0,0 0 0 0 0,-1 0 0 0 0,1 0 0 0 0,-1 0 0 0 0,1 0 0 0 0,0-1 0 0 0,3 1 0 0 0,1 0-4 0 0,-1-1 0 0 0,1 0 0 0 0,-1 0 1 0 0,9-1-1 0 0,37-4-57 0 0,13-4-1780 0 0,-60 9 807 0 0</inkml:trace>
  <inkml:trace contextRef="#ctx0" brushRef="#br0" timeOffset="1">404 361 12440 0 0,'-11'1'4926'0'0,"21"1"-2179"0"0,27 3-407 0 0,-31-4-1791 0 0,43 6 2477 0 0,-19-2-2014 0 0,48 1 0 0 0,9-10-2254 0 0,-83 3-737 0 0,6-4-581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48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11976 0 0,'9'-3'364'0'0,"1"1"198"0"0,-2 1 4666 0 0,-8 1-5113 0 0,0 0 1 0 0,-1 1-1 0 0,1-1 0 0 0,0 0 0 0 0,-1 0 1 0 0,1 1-1 0 0,0-1 0 0 0,0 0 0 0 0,-1 1 1 0 0,1-1-1 0 0,0 0 0 0 0,0 1 0 0 0,-1-1 1 0 0,1 0-1 0 0,0 1 0 0 0,0-1 0 0 0,0 0 1 0 0,0 1-1 0 0,-1-1 0 0 0,1 1 0 0 0,0-1 1 0 0,0 0-1 0 0,0 1 0 0 0,0-1 0 0 0,0 1 1 0 0,0-1-1 0 0,0 1 0 0 0,0-1 0 0 0,0 0 1 0 0,0 1-1 0 0,1-1 0 0 0,-1 1 1 0 0,0-1-1 0 0,0 0 0 0 0,0 1 0 0 0,1 0 1 0 0,3 14 951 0 0,-3-14-976 0 0,0 1 1 0 0,-1-1-1 0 0,1 1 0 0 0,0-1 0 0 0,-1 1 1 0 0,1 0-1 0 0,-1-1 0 0 0,0 1 1 0 0,1 0-1 0 0,-1-1 0 0 0,0 1 1 0 0,0 0-1 0 0,0-1 0 0 0,0 1 0 0 0,-1 0 1 0 0,1-1-1 0 0,0 1 0 0 0,-1 2 1 0 0,0 0 23 0 0,0 0 1 0 0,0 0 0 0 0,1 1 0 0 0,0-1 0 0 0,0 0 0 0 0,0 1-1 0 0,0-1 1 0 0,1 0 0 0 0,0 1 0 0 0,1 3 0 0 0,2 25 260 0 0,-5-6-218 0 0,0-17-101 0 0,1-1 0 0 0,0 0 1 0 0,2 17-1 0 0,4-2-37 0 0,-4-17-20 0 0,-1 1 0 0 0,1-1 0 0 0,-1 1 1 0 0,-1-1-1 0 0,1 1 0 0 0,-2 7 0 0 0,1-11-12 0 0,0-1 0 0 0,1 1 0 0 0,-1-1-1 0 0,0 0 1 0 0,1 0 0 0 0,0 1 0 0 0,0-1 0 0 0,0 0-1 0 0,0 0 1 0 0,0 0 0 0 0,4 5 0 0 0,-4-5-37 0 0,1 1 0 0 0,0-1 0 0 0,-1 1 0 0 0,0-1 0 0 0,0 1 0 0 0,1 7 0 0 0,-2 9-217 0 0,0-17 33 0 0,-1 0 0 0 0,1 0-1 0 0,0 0 1 0 0,0-1 0 0 0,1 1-1 0 0,-1 0 1 0 0,1 0 0 0 0,-1 0 0 0 0,2 3-1 0 0,2 3-916 0 0,0 0 0 0 0,0 0-1 0 0,8 10 1 0 0,-9-14-1217 0 0</inkml:trace>
  <inkml:trace contextRef="#ctx0" brushRef="#br0" timeOffset="1">384 4 20703 0 0,'-13'-3'472'0'0,"11"2"1439"0"0,10 12-330 0 0,-4 2-1119 0 0,0 1-1 0 0,-1 0 0 0 0,-1 1 0 0 0,0-1 1 0 0,0 0-1 0 0,-2 1 0 0 0,-1 18 0 0 0,3 29-118 0 0,0-37-243 0 0,-2 0-1 0 0,-2 33 0 0 0,2-48-73 0 0,0 0 0 0 0,1 0 1 0 0,0-1-1 0 0,5 20 0 0 0,1 5-72 0 0,4 26-1154 0 0,-7-36 460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48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15576 0 0,'1'-1'712'0'0,"2"-3"-433"0"0,0 0 0 0 0,0 0 0 0 0,1 0 0 0 0,0 1 0 0 0,0 0 0 0 0,0-1 1 0 0,0 1-1 0 0,0 1 0 0 0,1-1 0 0 0,-1 1 0 0 0,1-1 0 0 0,-1 1 1 0 0,1 1-1 0 0,0-1 0 0 0,0 1 0 0 0,0 0 0 0 0,0 0 0 0 0,0 0 1 0 0,0 0-1 0 0,0 1 0 0 0,1 0 0 0 0,-1 0 0 0 0,0 1 0 0 0,0-1 1 0 0,0 1-1 0 0,0 0 0 0 0,0 0 0 0 0,9 4 0 0 0,4-1 510 0 0,-16-4-714 0 0,0 0 0 0 0,0 1 0 0 0,0-1 0 0 0,0 0 0 0 0,0 1 0 0 0,0-1 0 0 0,0 1 0 0 0,0 0 0 0 0,-1 0 0 0 0,1 0 0 0 0,0 0 0 0 0,0 0 0 0 0,0 0 0 0 0,-1 0 0 0 0,1 1 0 0 0,2 1 0 0 0,9 13 411 0 0,-8-12-380 0 0,-1 1 1 0 0,0 0 0 0 0,0-1 0 0 0,0 2-1 0 0,0-1 1 0 0,-1 0 0 0 0,0 1 0 0 0,0 0-1 0 0,-1-1 1 0 0,1 1 0 0 0,-1 0 0 0 0,0 0-1 0 0,0 7 1 0 0,-1-6-92 0 0,0 1-1 0 0,-1-1 1 0 0,-1 1-1 0 0,1-1 0 0 0,-1 0 1 0 0,0 1-1 0 0,-1-1 1 0 0,0 0-1 0 0,0 0 1 0 0,0 0-1 0 0,-1 0 1 0 0,-7 13-1 0 0,-1-2-58 0 0,-2-1-1 0 0,-27 30 0 0 0,9-13-20 0 0,22-23-125 0 0,-22 17 0 0 0,3-5-2827 0 0,21-17 1211 0 0</inkml:trace>
  <inkml:trace contextRef="#ctx0" brushRef="#br0" timeOffset="1">379 103 17967 0 0,'0'0'3204'0'0,"-2"-1"-1801"0"0,0 0-1301 0 0,0 0 1 0 0,0 0-1 0 0,0 1 0 0 0,-1-1 1 0 0,1 1-1 0 0,0-1 0 0 0,0 1 0 0 0,0 0 1 0 0,0 0-1 0 0,-1 0 0 0 0,1 0 1 0 0,0 0-1 0 0,0 1 0 0 0,0-1 1 0 0,0 1-1 0 0,0-1 0 0 0,-1 1 1 0 0,1 0-1 0 0,0-1 0 0 0,0 1 0 0 0,1 0 1 0 0,-1 1-1 0 0,0-1 0 0 0,0 0 1 0 0,0 0-1 0 0,1 1 0 0 0,-1-1 1 0 0,1 1-1 0 0,-1 0 0 0 0,-1 1 1 0 0,-4 7 386 0 0,-1 0 0 0 0,2 0 0 0 0,-1 0 0 0 0,-5 15 0 0 0,7-14-491 0 0,2 0 0 0 0,-1 0-1 0 0,1 0 1 0 0,1 1 0 0 0,-2 19 0 0 0,4-26-3 0 0,0-1 0 0 0,0 1 0 0 0,0 0 1 0 0,1 0-1 0 0,-1 0 0 0 0,1 0 0 0 0,0-1 0 0 0,3 9 0 0 0,1-1-2 0 0,1 0-1 0 0,7 10 0 0 0,-11-18-74 0 0,1-1 1 0 0,0 1-1 0 0,-1-1 0 0 0,1 0 0 0 0,1 0 0 0 0,-1 0 0 0 0,0-1 1 0 0,1 1-1 0 0,-1-1 0 0 0,1 0 0 0 0,0 0 0 0 0,0 0 1 0 0,7 2-1 0 0,-2-1-436 0 0,-1-1 1 0 0,1 0-1 0 0,0 0 1 0 0,0-1-1 0 0,15 1 1 0 0,1-3-5487 0 0,-3-2-1709 0 0</inkml:trace>
  <inkml:trace contextRef="#ctx0" brushRef="#br0" timeOffset="2">699 126 22319 0 0,'0'0'1692'0'0,"2"0"-1148"0"0,10 1-354 0 0,-7-1-170 0 0,1 1 0 0 0,-1-1-1 0 0,0 0 1 0 0,0-1 0 0 0,0 1 0 0 0,8-3-1 0 0,7-3 764 0 0,0 0 0 0 0,1 1-1 0 0,-1 1 1 0 0,40-2-1 0 0,12 1-647 0 0,-65 5-532 0 0,0-1-1 0 0,0-1 1 0 0,-1 1-1 0 0,1-1 1 0 0,0 0-1 0 0,-1-1 1 0 0,11-5-1 0 0,-7 1-2106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49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21367 0 0,'0'0'2144'0'0,"1"3"-1964"0"0,8 19 565 0 0,-1 1-1 0 0,7 38 1 0 0,3 52 2424 0 0,-10-64-2857 0 0,7 118 441 0 0,1-84-768 0 0,-13-73-545 0 0,0 0-1 0 0,0 0 0 0 0,1 0 1 0 0,1-1-1 0 0,10 18 1 0 0,-1-8-6094 0 0,-3-1-2017 0 0</inkml:trace>
  <inkml:trace contextRef="#ctx0" brushRef="#br0" timeOffset="1">609 0 6448 0 0,'1'2'16218'0'0,"3"5"-15514"0"0,-1 1 1 0 0,1 0-1 0 0,-1-1 1 0 0,-1 1-1 0 0,0 1 0 0 0,0-1 1 0 0,1 8-1 0 0,2 64-66 0 0,-2-28-115 0 0,0 2-39 0 0,-3-36-494 0 0,1 1 0 0 0,1-1 0 0 0,1 1 0 0 0,5 20 0 0 0,-1-11-330 0 0,-5-18-328 0 0,1-1 0 0 0,5 15 0 0 0,2-5-549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49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33 6448 0 0,'3'0'4098'0'0,"25"-8"3803"0"0,3-1-2317 0 0,0 3-3922 0 0,-7 1-707 0 0,6 1-239 0 0,78 4 256 0 0,-107 0-1252 0 0,-81 43-12403 0 0,58-33 10955 0 0,-42 12 1 0 0,26-8 668 0 0,16-5 1146 0 0,20-8 76 0 0,-1 1 0 0 0,1-1 0 0 0,-1 1 0 0 0,1 0 0 0 0,-1-1 0 0 0,1 1 0 0 0,0 0 0 0 0,0 0 0 0 0,0 1 0 0 0,0-1 0 0 0,0 0 0 0 0,1 1 0 0 0,-1-1 0 0 0,-1 5 1 0 0,-1 1 1071 0 0,1 0 1 0 0,0 0 0 0 0,-4 18 0 0 0,7-25-1069 0 0,0 1-1 0 0,-1 0 0 0 0,1-1 0 0 0,0 1 0 0 0,1 0 0 0 0,-1-1 0 0 0,0 1 0 0 0,0 0 0 0 0,2 2 1 0 0,1 16 2082 0 0,-3-17-2055 0 0,0 1-1 0 0,1-1 1 0 0,-1 0-1 0 0,1 0 1 0 0,0 0-1 0 0,0 0 1 0 0,0 0 0 0 0,1 0-1 0 0,-1 0 1 0 0,3 3-1 0 0,21 29 1167 0 0,-6-10-868 0 0,-14-17-414 0 0,1-1 0 0 0,-1 0 0 0 0,1 0 0 0 0,0 0 0 0 0,1-1 0 0 0,0 0 0 0 0,0 0 0 0 0,8 5 0 0 0,-8-7 86 0 0,-1 1-1 0 0,0 0 1 0 0,0 0 0 0 0,8 9 0 0 0,7 6 500 0 0,-20-18-647 0 0,-1-1 0 0 0,1 0 0 0 0,-1 1 0 0 0,1-1 0 0 0,-1 0 0 0 0,0 1 0 0 0,0-1 0 0 0,0 1 0 0 0,0-1 0 0 0,0 0 0 0 0,0 1 0 0 0,0-1 0 0 0,-1 3 0 0 0,1-2 12 0 0,0 1-16 0 0,-1 1-1 0 0,0-1 1 0 0,1 0-1 0 0,-1 0 0 0 0,0 1 1 0 0,0-1-1 0 0,-1 0 1 0 0,1 0-1 0 0,-1 0 1 0 0,0-1-1 0 0,1 1 1 0 0,-1 0-1 0 0,0-1 1 0 0,-1 1-1 0 0,-2 3 1 0 0,-6 4-23 0 0,0-1 0 0 0,-14 9 1 0 0,23-16-5 0 0,-5 2-166 0 0,0 1-1 0 0,0-1 1 0 0,0-1-1 0 0,-12 5 1 0 0,-1 1-291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53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151 204 9672 0 0,'0'-5'212'0'0,"0"0"1"0"0,-1 0 0 0 0,0 0 0 0 0,-2-9-1 0 0,-3-2 3200 0 0,-9-19 0 0 0,8 21-820 0 0,-6-20 0 0 0,12 31-2441 0 0,0 0 0 0 0,0 1 0 0 0,0-1-1 0 0,0 0 1 0 0,0 1 0 0 0,-1-1 0 0 0,1 1-1 0 0,-1 0 1 0 0,1-1 0 0 0,-1 1 0 0 0,0 0-1 0 0,0 0 1 0 0,0 0 0 0 0,-4-3 0 0 0,4 3-78 0 0,0 1 1 0 0,0-1 0 0 0,0 0 0 0 0,0 0 0 0 0,0 0-1 0 0,1 0 1 0 0,-3-4 0 0 0,-5-6 293 0 0,9 12-362 0 0,0 0 0 0 0,0 0 1 0 0,0 0-1 0 0,-1 0 0 0 0,1-1 0 0 0,0 1 1 0 0,0 0-1 0 0,0 0 0 0 0,-1 0 0 0 0,1 0 1 0 0,0 0-1 0 0,0 0 0 0 0,0 0 0 0 0,-1 0 1 0 0,1 0-1 0 0,0 0 0 0 0,0 0 0 0 0,0 0 1 0 0,-1 0-1 0 0,1 0 0 0 0,0 0 0 0 0,0 0 1 0 0,0 0-1 0 0,-1 0 0 0 0,1 0 0 0 0,0 1 1 0 0,0-1-1 0 0,0 0 0 0 0,-1 0 0 0 0,1 0 1 0 0,0 0-1 0 0,0 0 0 0 0,0 0 0 0 0,0 0 0 0 0,-1 1 1 0 0,1-1-1 0 0,-5 7 34 0 0,4-6-32 0 0,-3 5-5 0 0,1 1-1 0 0,0 0 1 0 0,0 0 0 0 0,0 0 0 0 0,0 0 0 0 0,1 0-1 0 0,-1 10 1 0 0,-5 57-4 0 0,4-26 3 0 0,2-7 2 0 0,0 1 0 0 0,7 56 0 0 0,0 9-174 0 0,0 59-648 0 0,-4-147 574 0 0,4 28-371 0 0,-2-20-1047 0 0,-2 2-3836 0 0,-1-5-1912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53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1 136 1840 0 0,'5'-6'691'0'0,"-1"2"1307"0"0,1 0 0 0 0,-1 1 0 0 0,1-1 1 0 0,10-4-1 0 0,25-10 3493 0 0,2-1-3419 0 0,-22 8-1768 0 0,0 1 1 0 0,1 2 0 0 0,0 0 0 0 0,0 1-1 0 0,1 1 1 0 0,24-4 0 0 0,-22 6-257 0 0,0 1-1 0 0,1 1 1 0 0,0 1 0 0 0,46 5 0 0 0,-54 0-165 0 0,-2 2 172 0 0,-17-3 21 0 0,-2 3-61 0 0,-2 2 15 0 0,0 0 0 0 0,0 0 0 0 0,0 0 0 0 0,-1-1 0 0 0,-8 7 0 0 0,11-11-20 0 0,1 0-1 0 0,0 0 1 0 0,0 1 0 0 0,0-1 0 0 0,1 1-1 0 0,-1 0 1 0 0,1 0 0 0 0,0 0-1 0 0,-3 6 1 0 0,-12 42-48 0 0,14-42 7 0 0,1 1 1 0 0,0 13 0 0 0,-1 3-39 0 0,2-24 57 0 0,1 0 1 0 0,0 0-1 0 0,0 0 1 0 0,1 0-1 0 0,-1 0 1 0 0,1 0-1 0 0,-1 0 1 0 0,1 0-1 0 0,2 5 1 0 0,1 5-56 0 0,1 4 50 0 0,-3-14 19 0 0,1-1-3 0 0,-3-2 1 0 0,1 0 0 0 0,-1 1 0 0 0,0-1 0 0 0,1 0 0 0 0,-1 1 0 0 0,0-1 0 0 0,0 0 0 0 0,1 0 0 0 0,-1 1 0 0 0,0-1 0 0 0,1 0 0 0 0,-1 0 0 0 0,1 0 0 0 0,-1 1 0 0 0,0-1 0 0 0,1 0 0 0 0,-1 0 0 0 0,1 0 0 0 0,-1 0 0 0 0,0 0 0 0 0,1 0 0 0 0,-1 0 0 0 0,1 0 0 0 0,-1 0 0 0 0,0 0 0 0 0,1 0 0 0 0,-1 0 0 0 0,1 0 0 0 0,-1 0 0 0 0,0 0 0 0 0,1-1 0 0 0,-1 1 0 0 0,0 0 0 0 0,1 0 0 0 0,-1 0 0 0 0,1-1 0 0 0,-1 1 0 0 0,0 0 0 0 0,1 0 0 0 0,-1-1 0 0 0,0 1 0 0 0,0 0 0 0 0,1 0 0 0 0,-1-1 0 0 0,1 0 0 0 0,2-2 0 0 0,-1 0 0 0 0,1 0-1 0 0,-1 0 1 0 0,1 0 0 0 0,-1-1-1 0 0,0 1 1 0 0,2-6 0 0 0,13-19-64 0 0,2 4 217 0 0,-2-1 0 0 0,-1-1 1 0 0,0-1-1 0 0,19-49 2496 0 0,-34 79-2534 0 0,2 6-79 0 0,2 2 8 0 0,-1 0-1 0 0,-1 0 0 0 0,3 17 0 0 0,10 31-129 0 0,-15-55 49 0 0,0 0 1 0 0,0 0 0 0 0,1 0 0 0 0,0 0 0 0 0,-1 0 0 0 0,1 0 0 0 0,1 0 0 0 0,-1-1 0 0 0,1 1 0 0 0,4 5 0 0 0,8 11-779 0 0,-14-19 767 0 0,-1-1 1 0 0,1 1-1 0 0,0-1 1 0 0,-1 1 0 0 0,1-1-1 0 0,0 1 1 0 0,-1-1-1 0 0,1 0 1 0 0,0 0-1 0 0,-1 1 1 0 0,1-1 0 0 0,0 0-1 0 0,0 0 1 0 0,-1 0-1 0 0,1 1 1 0 0,0-1 0 0 0,1 0-1 0 0,1 0-184 0 0,5 3-441 0 0,-6-2 368 0 0,-1-1 0 0 0,1 1 0 0 0,0 0 1 0 0,0-1-1 0 0,0 1 0 0 0,0-1 0 0 0,1 0 0 0 0,-1 0 0 0 0,0 1 0 0 0,0-1 0 0 0,0-1 0 0 0,0 1 0 0 0,0 0 0 0 0,0 0 0 0 0,3-2 0 0 0,10-3-6430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54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66 2760 0 0,'-6'-9'272'0'0,"5"7"-241"0"0,0 0 1 0 0,0 0 0 0 0,0 1-1 0 0,0-1 1 0 0,0 0-1 0 0,0 1 1 0 0,-3-4-1 0 0,3 4 588 0 0,0 0 0 0 0,0 1 0 0 0,-1-1 0 0 0,1 0 0 0 0,0 0 0 0 0,0 1 0 0 0,0-1 0 0 0,-1 0 0 0 0,1 1 0 0 0,0 0 0 0 0,-1-1 0 0 0,1 1 0 0 0,0 0 0 0 0,-1-1 0 0 0,-1 1 0 0 0,1 0 71 0 0,1 0 0 0 0,-1 1 1 0 0,0-1-1 0 0,1 0 1 0 0,-1 1-1 0 0,1-1 0 0 0,-1 1 1 0 0,1-1-1 0 0,-1 1 1 0 0,1 0-1 0 0,-1-1 1 0 0,1 1-1 0 0,-2 1 0 0 0,-9 12-860 0 0,10-10 370 0 0,0 1-1 0 0,0-1 1 0 0,0 1-1 0 0,0-1 1 0 0,0 1-1 0 0,1 0 1 0 0,0 0-1 0 0,0 0 1 0 0,1 0-1 0 0,-1 0 1 0 0,1 0-1 0 0,1 9 1 0 0,-1-11-166 0 0,0 0 10 0 0,0 2 18 0 0,-1-1 0 0 0,2 0 0 0 0,-1 1 0 0 0,0-1 0 0 0,1 0 0 0 0,0 1 0 0 0,0-1 1 0 0,0 0-1 0 0,1 0 0 0 0,2 7 0 0 0,0-4-102 0 0,0 1 0 0 0,0-1 1 0 0,1 0-1 0 0,0 0 0 0 0,0 0 1 0 0,1-1-1 0 0,-1 0 0 0 0,2 0 1 0 0,-1 0-1 0 0,1-1 0 0 0,-1 0 1 0 0,2 0-1 0 0,-1 0 0 0 0,0-1 0 0 0,1 0 1 0 0,0-1-1 0 0,0 0 0 0 0,0 0 1 0 0,0-1-1 0 0,0 0 0 0 0,10 2 1 0 0,-14-4-360 0 0,0 1 1 0 0,1-1 0 0 0,-1 0-1 0 0,1 0 1 0 0,-1 0 0 0 0,0 0 0 0 0,1-1-1 0 0,-1 0 1 0 0,0 0 0 0 0,7-2-1 0 0,3-3-1545 0 0</inkml:trace>
  <inkml:trace contextRef="#ctx0" brushRef="#br0" timeOffset="1">237 66 4144 0 0,'2'0'11525'0'0,"33"-18"-7277"0"0,28-5-1575 0 0,28 5-1689 0 0,-63 12-3072 0 0,-12 5 657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54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15488 0 0,'0'0'2863'0'0,"0"2"-1545"0"0,6 30 1810 0 0,0-3-1856 0 0,1 26 294 0 0,-3-26-1012 0 0,0 34 0 0 0,-2-10-350 0 0,2 0 0 0 0,16 81 0 0 0,-17-119-361 0 0,1-1-1 0 0,0 1 1 0 0,1-1-1 0 0,0 0 1 0 0,1 0-1 0 0,10 16 1 0 0,-13-26-237 0 0,0-1 0 0 0,0 0 1 0 0,0 0-1 0 0,1 0 0 0 0,-1-1 1 0 0,1 1-1 0 0,0-1 0 0 0,0 0 1 0 0,5 2-1 0 0,7 5-4577 0 0,0 1-2518 0 0</inkml:trace>
  <inkml:trace contextRef="#ctx0" brushRef="#br0" timeOffset="1">354 322 16328 0 0,'0'0'786'0'0,"-8"4"62"0"0,-13 5-680 0 0,16-4-154 0 0,3-2 111 0 0,1-1 54 0 0,0 0 0 0 0,0 0-1 0 0,0 0 1 0 0,0 0 0 0 0,0 0 0 0 0,1 0 0 0 0,-1 0 0 0 0,1 0 0 0 0,-1 0 0 0 0,1 0-1 0 0,0 0 1 0 0,-1 0 0 0 0,1 0 0 0 0,0 1 0 0 0,0-1 0 0 0,1 0 0 0 0,-1 2 0 0 0,1 6 534 0 0,0 1-413 0 0,0 0 0 0 0,1 1 0 0 0,1-1-1 0 0,0 0 1 0 0,0 0 0 0 0,1-1 0 0 0,1 1 0 0 0,5 9 0 0 0,-5-9-194 0 0,-1-4-25 0 0,0 0-1 0 0,0 0 0 0 0,1 0 0 0 0,0-1 1 0 0,0 0-1 0 0,1 0 0 0 0,-1 0 0 0 0,1-1 1 0 0,1 0-1 0 0,-1 0 0 0 0,1 0 0 0 0,0-1 1 0 0,0 0-1 0 0,10 4 0 0 0,-15-7-71 0 0,-1-1 0 0 0,1 1-1 0 0,-1-1 1 0 0,1 1-1 0 0,0-1 1 0 0,-1 0 0 0 0,1 0-1 0 0,-1 1 1 0 0,1-1 0 0 0,0 0-1 0 0,-1-1 1 0 0,1 1 0 0 0,-1 0-1 0 0,1 0 1 0 0,-1-1 0 0 0,1 1-1 0 0,0-1 1 0 0,-1 1 0 0 0,0-1-1 0 0,1 0 1 0 0,1 0 0 0 0,0-2 47 0 0,0 0 1 0 0,0 0 0 0 0,0 0 0 0 0,-1 0 0 0 0,1 0-1 0 0,2-5 1 0 0,4-5 143 0 0,-5 8-137 0 0,-1 0 0 0 0,0-1-1 0 0,0 1 1 0 0,-1-1 0 0 0,1 0-1 0 0,-1 0 1 0 0,-1 0 0 0 0,1 0-1 0 0,-1 0 1 0 0,0-1 0 0 0,0 1-1 0 0,-1-10 1 0 0,0 6-16 0 0,0 0-1 0 0,-1 0 1 0 0,0 0 0 0 0,-1 0-1 0 0,0 0 1 0 0,-1 0 0 0 0,-4-10-1 0 0,3 10-76 0 0,-1 1 0 0 0,1 1 0 0 0,-1-1 0 0 0,-1 1 0 0 0,0 0 1 0 0,0 0-1 0 0,0 0 0 0 0,-12-9 0 0 0,11 11-471 0 0,0 1 0 0 0,0 0 1 0 0,0 1-1 0 0,0-1 0 0 0,-1 1 0 0 0,-8-3 1 0 0,7 6-1740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55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1 355 4144 0 0,'0'0'319'0'0,"0"3"301"0"0,0 9 2728 0 0,0 1 1 0 0,1 0-1 0 0,3 15 1 0 0,-3-22-2937 0 0,0-1 1 0 0,0 0-1 0 0,-1 1 1 0 0,0-1-1 0 0,0 1 1 0 0,-1 6-1 0 0,0-7-180 0 0,1 1-1 0 0,0 0 1 0 0,0-1-1 0 0,1 12 1 0 0,0-13-161 0 0,2 7 119 0 0,-2-1-1 0 0,1 1 0 0 0,-1 13 0 0 0,3-3-33 0 0,-1 2 1481 0 0,5-41-1391 0 0,18-31 1 0 0,-13 25-164 0 0,12-12-4 0 0,-20 30-77 0 0,0 0 0 0 0,0-1 0 0 0,-1 0 0 0 0,0 0 0 0 0,6-13 0 0 0,-8 14 14 0 0,1 1 0 0 0,0 0 0 0 0,0 0 0 0 0,1 0 0 0 0,-1 0 0 0 0,1 1 1 0 0,0-1-1 0 0,6-4 0 0 0,-4 3 14 0 0,-1 1 1 0 0,1-1 0 0 0,-1-1 0 0 0,0 1-1 0 0,4-8 1 0 0,5-13-19 0 0,-12 19 8 0 0,-2 6 176 0 0,7 5-128 0 0,0 0 0 0 0,0 0 0 0 0,-1 0 0 0 0,1 1 0 0 0,-1 0 0 0 0,0 1 0 0 0,0-1 0 0 0,0 1 0 0 0,-1 0 0 0 0,0 0 0 0 0,6 8 0 0 0,-9-11-68 0 0,-1 0 0 0 0,1 1 0 0 0,-1-1 0 0 0,0 1 0 0 0,0 0 0 0 0,1 4 0 0 0,-1-5 0 0 0,0 0 0 0 0,-1 1 0 0 0,1-1 0 0 0,0 0 0 0 0,0 1 0 0 0,1-1 0 0 0,-1 0 0 0 0,3 3 0 0 0,6 5 0 0 0,-8-9 0 0 0,-1 1 0 0 0,1 0 0 0 0,0 0 0 0 0,0 0 0 0 0,-1-1 0 0 0,1 2 0 0 0,-1-1 0 0 0,0 0 0 0 0,1 0 0 0 0,-1 0 0 0 0,0 0 0 0 0,0 1 0 0 0,-1-1 0 0 0,1 1 0 0 0,1 3 0 0 0,2 4-202 0 0,6 0-812 0 0</inkml:trace>
  <inkml:trace contextRef="#ctx0" brushRef="#br0" timeOffset="1">336 0 16208 0 0,'0'0'1783'0'0,"12"4"-1783"0"0,3 6 0 0 0,-5-6 0 0 0,6 5 64 0 0,-1 5-64 0 0,6-5 64 0 0,1 5-672 0 0,-1-4-144 0 0,0-1-23 0 0</inkml:trace>
  <inkml:trace contextRef="#ctx0" brushRef="#br0" timeOffset="2">741 209 3224 0 0,'-36'0'19795'0'0,"35"-1"-18605"0"0,0 0-1100 0 0,0-1 0 0 0,0 1 0 0 0,0 0 0 0 0,-1 0 1 0 0,1 0-1 0 0,0 0 0 0 0,0 0 0 0 0,0 0 0 0 0,-1 0 1 0 0,1 1-1 0 0,0-1 0 0 0,-1 0 0 0 0,1 1 0 0 0,-1-1 0 0 0,1 1 1 0 0,-1-1-1 0 0,1 1 0 0 0,-1 0 0 0 0,1 0 0 0 0,-1-1 1 0 0,0 1-1 0 0,-1 1 0 0 0,-16-4 576 0 0,13 12-414 0 0,-4 2-231 0 0,9-11-27 0 0,0 1 0 0 0,0 0 0 0 0,0 0 0 0 0,0 0 0 0 0,0 0 0 0 0,0 0 0 0 0,0 1 0 0 0,0-1 0 0 0,0 0 0 0 0,0 0 0 0 0,1 1 0 0 0,-1-1 0 0 0,0 0 0 0 0,1 1 0 0 0,-1-1 0 0 0,1 0 0 0 0,-1 3 0 0 0,1-1-13 0 0,1 0 0 0 0,-1-1 1 0 0,1 1-1 0 0,-1-1 0 0 0,1 1 0 0 0,0-1 1 0 0,0 1-1 0 0,0-1 0 0 0,0 0 0 0 0,1 1 1 0 0,-1-1-1 0 0,1 0 0 0 0,-1 0 1 0 0,3 3-1 0 0,-1-2 5 0 0,-1 0 0 0 0,1 1 0 0 0,-1-1 0 0 0,0 1 0 0 0,0-1 0 0 0,2 8 0 0 0,-1-3 14 0 0,1 0 0 0 0,-1 0 0 0 0,1 0 0 0 0,0-1 0 0 0,11 14 0 0 0,-14-19 0 0 0,1 1-1 0 0,-1-1 1 0 0,0 1-1 0 0,0 0 1 0 0,0-1-1 0 0,0 1 1 0 0,0 0-1 0 0,0 3 1 0 0,-1-3 13 0 0,1 0 0 0 0,0 0 0 0 0,-1 0 1 0 0,1 0-1 0 0,1-1 0 0 0,-1 1 0 0 0,2 3 1 0 0,-2-4 21 0 0,0 0 1 0 0,0 1 0 0 0,0-1 0 0 0,-1 1-1 0 0,1-1 1 0 0,-1 1 0 0 0,1-1 0 0 0,-1 1-1 0 0,0-1 1 0 0,0 1 0 0 0,0-1 0 0 0,0 1-1 0 0,0-1 1 0 0,-1 1 0 0 0,1-1 0 0 0,-1 1 0 0 0,-1 2-1 0 0,0 8 188 0 0,1-12-205 0 0,1 1 0 0 0,-1-1-1 0 0,1 1 1 0 0,-1-1 0 0 0,0 1 0 0 0,0-1-1 0 0,0 0 1 0 0,0 1 0 0 0,0-1 0 0 0,0 0-1 0 0,0 0 1 0 0,-2 2 0 0 0,1-1-1 0 0,1-1 0 0 0,-1 1 0 0 0,0 0 1 0 0,1 0-1 0 0,0-1 0 0 0,-1 1 0 0 0,0 2 0 0 0,0-2-12 0 0,0 0-1 0 0,0 0 1 0 0,0-1-1 0 0,0 1 1 0 0,0-1-1 0 0,-1 0 1 0 0,1 0-1 0 0,0 0 1 0 0,-1 0-1 0 0,-4 1 0 0 0,6-2-124 0 0,-2-2-813 0 0,2 2 904 0 0,1 0 0 0 0,0 0 0 0 0,-1 0 0 0 0,1 0-1 0 0,0 0 1 0 0,-1 0 0 0 0,1 0 0 0 0,0 0 0 0 0,-1 0 0 0 0,1 0 0 0 0,0-1 0 0 0,-1 1 0 0 0,1 0 0 0 0,0 0 0 0 0,0 0 0 0 0,-1-1 0 0 0,1 1-1 0 0,0 0 1 0 0,0 0 0 0 0,-1 0 0 0 0,1-1 0 0 0,0 1 0 0 0,0 0 0 0 0,0-1 0 0 0,-1 1 0 0 0,1 0 0 0 0,0 0 0 0 0,0-1 0 0 0,0 1-1 0 0,0 0 1 0 0,0-1 0 0 0,0 1 0 0 0,1-15-1805 0 0,3 0-488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40.3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 5064 0 0,'0'0'232'0'0,"1"0"-14"0"0,15-9-224 0 0,-13 7 579 0 0,1 0-1 0 0,-1 0 1 0 0,0 0 0 0 0,1 1 0 0 0,0 0-1 0 0,4-2 1 0 0,-1 2 2231 0 0,0 0 0 0 0,1 0 1 0 0,-1 1-1 0 0,8 0 0 0 0,-9 1-2332 0 0,0 0 1 0 0,-1 0-1 0 0,1 0 0 0 0,-1 1 1 0 0,1 0-1 0 0,-1 0 1 0 0,0 0-1 0 0,0 1 0 0 0,7 3 1 0 0,0 2-265 0 0,1 0-1 0 0,-1 1 1 0 0,-1 1 0 0 0,14 13 0 0 0,-20-17-200 0 0,0 0 0 0 0,0 0 0 0 0,-1 0 0 0 0,0 1 0 0 0,0 0 0 0 0,-1 0 0 0 0,0 0 0 0 0,0 0 1 0 0,-1 0-1 0 0,3 10 0 0 0,-3-7-110 0 0,-1 0 1 0 0,0 1-1 0 0,-1-1 1 0 0,0 0-1 0 0,0 1 1 0 0,-1-1-1 0 0,0 0 1 0 0,-1 1-1 0 0,0-1 1 0 0,-1 0-1 0 0,0 0 1 0 0,0 0-1 0 0,-1-1 1 0 0,-1 1-1 0 0,-9 14 1 0 0,0-1-386 0 0,8-12 113 0 0,-1-1 0 0 0,0 1 0 0 0,-14 14 0 0 0,6-10-101 0 0,10-8 158 0 0,-1-1-1 0 0,0 0 1 0 0,0-1 0 0 0,0 0 0 0 0,-1 0-1 0 0,1 0 1 0 0,-11 5 0 0 0,-26 9-842 0 0,41-18 1254 0 0,0-1-461 0 0,-15 0 2961 0 0,44-6-1059 0 0,24-5 128 0 0,-36 8-1537 0 0,0 0 0 0 0,0 0 0 0 0,20 0 0 0 0,79-7 374 0 0,-109 10-577 0 0,5-2-533 0 0,0 0 0 0 0,0-1 0 0 0,-1 0 0 0 0,11-5 0 0 0,-3-1-879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56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1 574 2304 0 0,'2'1'101'0'0,"1"0"-40"0"0,1 0-47 0 0,-1-1-1 0 0,1 1 1 0 0,-1-1 0 0 0,0 1 0 0 0,1-1-1 0 0,5-1 1 0 0,20 1 520 0 0,-8-2 2183 0 0,-12 1 204 0 0,-1-2 0 0 0,0 1 0 0 0,0-1 0 0 0,11-5-1 0 0,9-9-588 0 0,-27 17-2268 0 0,-1-1 1 0 0,1 1 0 0 0,-1 0-1 0 0,1-1 1 0 0,0 1-1 0 0,-1-1 1 0 0,1 1 0 0 0,-1-1-1 0 0,1 0 1 0 0,-1 1 0 0 0,0-1-1 0 0,1 1 1 0 0,-1-1 0 0 0,1 0-1 0 0,-1 1 1 0 0,0-2 0 0 0,0 1-28 0 0,0 1 0 0 0,0-1 1 0 0,0 1-1 0 0,0-1 0 0 0,0 1 0 0 0,0-1 1 0 0,-1 1-1 0 0,1 0 0 0 0,0-1 1 0 0,0 1-1 0 0,-1-1 0 0 0,1 1 1 0 0,0 0-1 0 0,-1-1 0 0 0,1 1 1 0 0,0 0-1 0 0,-1-1 0 0 0,0 1 1 0 0,1 0-30 0 0,0 0 1 0 0,0 0 0 0 0,0 0 0 0 0,1 0-1 0 0,-1 0 1 0 0,0 0 0 0 0,0 0 0 0 0,0 0-1 0 0,0 0 1 0 0,0 0 0 0 0,0 0 0 0 0,0 0-1 0 0,0 0 1 0 0,0 0 0 0 0,0 0 0 0 0,0 0-1 0 0,0 0 1 0 0,1 0 0 0 0,-1-1 0 0 0,0 1-1 0 0,0 0 1 0 0,0 0 0 0 0,0 0 0 0 0,0 0-1 0 0,0 0 1 0 0,0 0 0 0 0,0 0 0 0 0,0 0-1 0 0,0 0 1 0 0,0 0 0 0 0,0 0 0 0 0,0 0 0 0 0,0 0-1 0 0,0 0 1 0 0,0 0 0 0 0,0-1 0 0 0,0 1-1 0 0,0 0 1 0 0,0 0 0 0 0,0 0 0 0 0,0 0-1 0 0,0 0 1 0 0,0 0 0 0 0,0 0 0 0 0,0 0-1 0 0,0 0 1 0 0,0 0 0 0 0,0 0 0 0 0,0-1-1 0 0,0 1 1 0 0,0 0 0 0 0,0 0 0 0 0,0 0-1 0 0,0 0 1 0 0,0 0 0 0 0,0 0 0 0 0,0 0-1 0 0,0 0 1 0 0,0 0 0 0 0,2-1 76 0 0,0 0 1 0 0,1 0-1 0 0,-1 0 0 0 0,0 0 1 0 0,0 0-1 0 0,0 0 0 0 0,0-1 1 0 0,0 1-1 0 0,0-1 0 0 0,0 1 1 0 0,0-1-1 0 0,-1 0 0 0 0,1 0 1 0 0,-1 1-1 0 0,1-1 0 0 0,1-4 1 0 0,-2 4-44 0 0,0 1 1 0 0,1-1-1 0 0,-1 0 1 0 0,1 1-1 0 0,-1-1 1 0 0,1 0-1 0 0,-1 1 1 0 0,1 0 0 0 0,0-1-1 0 0,0 1 1 0 0,0 0-1 0 0,3-2 1 0 0,-5 3-41 0 0,0 0 1 0 0,0 0-1 0 0,0 0 1 0 0,0 0-1 0 0,0 0 1 0 0,0 0-1 0 0,0 0 1 0 0,0 0-1 0 0,0 0 1 0 0,0 0-1 0 0,0 0 1 0 0,0 0-1 0 0,0 0 1 0 0,0 0-1 0 0,-1 0 1 0 0,1 0 0 0 0,0 0-1 0 0,0 0 1 0 0,0 0-1 0 0,0 0 1 0 0,0 0-1 0 0,0 0 1 0 0,0 0-1 0 0,0-1 1 0 0,0 1-1 0 0,0 0 1 0 0,0 0-1 0 0,0 0 1 0 0,0 0-1 0 0,0 0 1 0 0,0 0-1 0 0,0 0 1 0 0,0 0-1 0 0,0 0 1 0 0,0 0-1 0 0,0 0 1 0 0,0 0-1 0 0,0 0 1 0 0,0 0-1 0 0,0 0 1 0 0,0 0-1 0 0,0-1 1 0 0,0 1-1 0 0,0 0 1 0 0,0 0-1 0 0,0 0 1 0 0,0 0-1 0 0,0 0 1 0 0,0 0-1 0 0,1 0 1 0 0,-2 0 12 0 0,0-1 3 0 0,-1 1 0 0 0,1-1 0 0 0,0 0 0 0 0,-1 1 1 0 0,1-1-1 0 0,0 0 0 0 0,0 0 0 0 0,-1 0 0 0 0,1 0 0 0 0,0 0 0 0 0,-1-2 0 0 0,2 2-14 0 0,0 1 0 0 0,0 0 1 0 0,-1-1-1 0 0,1 1 0 0 0,0-1 1 0 0,0 1-1 0 0,0 0 0 0 0,0-1 1 0 0,-1 1-1 0 0,1 0 0 0 0,0-1 1 0 0,0 1-1 0 0,-1 0 0 0 0,1-1 1 0 0,0 1-1 0 0,0 0 0 0 0,-1-1 1 0 0,1 1-1 0 0,0 0 0 0 0,-1 0 1 0 0,1 0-1 0 0,0-1 0 0 0,-1 1 1 0 0,1 0-1 0 0,-1 0 0 0 0,1 0 1 0 0,0 0-1 0 0,-1 0 0 0 0,1-1 1 0 0,-1 1-1 0 0,1 0 0 0 0,0 0 1 0 0,-1 0-1 0 0,1 0 0 0 0,-1 1 1 0 0,-19 0-9 0 0,14 0-12 0 0,5-1 5 0 0,1 1-1 0 0,-1-1 1 0 0,0 0 0 0 0,1 0-1 0 0,-1 1 1 0 0,1-1 0 0 0,-1 0-1 0 0,1 0 1 0 0,-1 1 0 0 0,1-1-1 0 0,-1 1 1 0 0,1-1 0 0 0,-1 1 0 0 0,1-1-1 0 0,-1 0 1 0 0,1 1 0 0 0,-1 0-1 0 0,1 0 1 0 0,-3 2-29 0 0,-19 12-117 0 0,19-13 140 0 0,1-1-1 0 0,-1 1 1 0 0,0-1-1 0 0,1 1 1 0 0,-1 0-1 0 0,1 0 1 0 0,0 0-1 0 0,-1 0 1 0 0,1 1-1 0 0,0-1 1 0 0,0 0-1 0 0,0 1 1 0 0,1 0-1 0 0,-1-1 1 0 0,1 1-1 0 0,-1 0 1 0 0,-1 5-1 0 0,-6 99-315 0 0,8-104 327 0 0,1-1 0 0 0,0 1 0 0 0,0 0 1 0 0,0 0-1 0 0,0 0 0 0 0,0 0 0 0 0,1 0 0 0 0,0 0 0 0 0,-1 0 1 0 0,1 0-1 0 0,0-1 0 0 0,0 1 0 0 0,0 0 0 0 0,4 4 1 0 0,-1-1-30 0 0,1 0 0 0 0,0 0 1 0 0,0 0-1 0 0,7 4 0 0 0,-6-5-75 0 0,-1 1 1 0 0,1-1-1 0 0,6 10 0 0 0,-11-13 8 0 0,1 0 1 0 0,0 0-1 0 0,0 0 0 0 0,0 0 1 0 0,0 0-1 0 0,1 0 0 0 0,-1 0 1 0 0,0-1-1 0 0,1 1 1 0 0,-1-1-1 0 0,1 1 0 0 0,-1-1 1 0 0,1 0-1 0 0,0 0 0 0 0,0-1 1 0 0,-1 1-1 0 0,5 0 1 0 0,2 0-1048 0 0,1 0 0 0 0,0-1 0 0 0,16-1 0 0 0,-4-3-6112 0 0</inkml:trace>
  <inkml:trace contextRef="#ctx0" brushRef="#br0" timeOffset="1">646 425 9672 0 0,'0'0'748'0'0,"-7"-4"-464"0"0,-6-2 2236 0 0,0 0 0 0 0,-1 1-1 0 0,1 1 1 0 0,-15-3 0 0 0,26 7-2374 0 0,0 0 0 0 0,-1 0-1 0 0,1 0 1 0 0,0 0 0 0 0,0 0-1 0 0,0 0 1 0 0,0 1-1 0 0,0-1 1 0 0,0 1 0 0 0,0-1-1 0 0,0 1 1 0 0,0 0 0 0 0,-4 2-1 0 0,-20 17 1254 0 0,9-5-966 0 0,12-11-396 0 0,1 0 0 0 0,-1 1-1 0 0,1-1 1 0 0,0 1 0 0 0,0 0 0 0 0,0 0 0 0 0,1 1 0 0 0,0-1-1 0 0,0 1 1 0 0,0-1 0 0 0,1 1 0 0 0,-1 0 0 0 0,1 0 0 0 0,1 0-1 0 0,-1 0 1 0 0,1 1 0 0 0,0-1 0 0 0,1 0 0 0 0,-1 1 0 0 0,1-1-1 0 0,1 0 1 0 0,-1 1 0 0 0,3 7 0 0 0,-2 18 38 0 0,-1-28-62 0 0,0 1 1 0 0,0 0 0 0 0,0 0-1 0 0,1 0 1 0 0,0-1 0 0 0,1 6-1 0 0,24 52-209 0 0,-23-58 163 0 0,0 1 0 0 0,0-1-1 0 0,0 0 1 0 0,0 0-1 0 0,1 0 1 0 0,0 0 0 0 0,0-1-1 0 0,0 1 1 0 0,0-1-1 0 0,0 0 1 0 0,0 0-1 0 0,1 0 1 0 0,0-1 0 0 0,7 3-1 0 0,-10-4-21 0 0,0-1-1 0 0,0 1 0 0 0,0-1 1 0 0,0 0-1 0 0,0 0 1 0 0,0 0-1 0 0,0 0 1 0 0,0 0-1 0 0,0-1 0 0 0,0 1 1 0 0,0 0-1 0 0,0-1 1 0 0,-1 0-1 0 0,1 1 1 0 0,3-3-1 0 0,-1 2-51 0 0,2-2-261 0 0,0-1 0 0 0,-1 0-1 0 0,1 0 1 0 0,-1 0-1 0 0,1 0 1 0 0,-1-1 0 0 0,6-7-1 0 0,4-3-1444 0 0,5-3-3726 0 0,-3-2-1481 0 0</inkml:trace>
  <inkml:trace contextRef="#ctx0" brushRef="#br0" timeOffset="2">687 61 7368 0 0,'-6'-8'380'0'0,"4"6"-353"0"0,1 1 0 0 0,0-1 0 0 0,0 1-1 0 0,-1-1 1 0 0,1 1 0 0 0,0-1 0 0 0,1 0 0 0 0,-1 0 0 0 0,0 0 0 0 0,0 1 0 0 0,1-1 0 0 0,-1 0 0 0 0,1 0 0 0 0,-1-2 0 0 0,1 3 136 0 0,0 0-1 0 0,0 0 1 0 0,0 0 0 0 0,0 0 0 0 0,0 0-1 0 0,0 0 1 0 0,0 0 0 0 0,0 0 0 0 0,-1 0 0 0 0,1 1-1 0 0,0-1 1 0 0,-1 0 0 0 0,1 0 0 0 0,0 0 0 0 0,-1 0-1 0 0,1 1 1 0 0,-1-1 0 0 0,0 0 0 0 0,1 0 0 0 0,-1 1-1 0 0,1-1 1 0 0,-1 1 0 0 0,0-1 0 0 0,0 0 0 0 0,1 1-1 0 0,-8-3 6076 0 0,12 18-3222 0 0,-6 3-2026 0 0,2-14-768 0 0,-1 0 0 0 0,1 1-1 0 0,0-1 1 0 0,0 1-1 0 0,1 5 1 0 0,4 13 268 0 0,-2-15-397 0 0,-2 0 1 0 0,1-1-1 0 0,-1 1 0 0 0,0 8 0 0 0,-3 56 426 0 0,1 39 7 0 0,6-47-66 0 0,14 81 0 0 0,-14-103-511 0 0,-4-33-322 0 0,-1-1 1 0 0,1 0-1 0 0,1 0 0 0 0,-1 0 0 0 0,1 0 1 0 0,1 0-1 0 0,5 13 0 0 0,7 2-5567 0 0,0 1-1774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8:56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11520 0 0,'20'-8'886'0'0,"-3"-3"-582"0"0,-9 5 317 0 0,1 0-1 0 0,0 1 0 0 0,12-5 0 0 0,11-6 5794 0 0,-26 13-5875 0 0,1 0 1 0 0,-1 1 0 0 0,1-1 0 0 0,-1 2 0 0 0,1-1 0 0 0,0 1-1 0 0,10-1 1 0 0,50 1 1971 0 0,-42 1-1725 0 0,-24 0-751 0 0,-1 0 0 0 0,1 0 0 0 0,0 0 0 0 0,0 1 0 0 0,0-1 0 0 0,0 0 0 0 0,-1 0 0 0 0,1 1 0 0 0,0-1 0 0 0,0 0 0 0 0,0 1 0 0 0,-1-1 0 0 0,1 1 0 0 0,0-1 0 0 0,-1 1-1 0 0,1-1 1 0 0,0 2 0 0 0,3 0 74 0 0,2 2 9 0 0,0 0 1 0 0,0 0-1 0 0,0 0 1 0 0,-1 1 0 0 0,1 0-1 0 0,-1 0 1 0 0,7 8-1 0 0,-10-9-79 0 0,1 0-1 0 0,-1 0 0 0 0,0 0 0 0 0,0 0 0 0 0,0 0 1 0 0,0 0-1 0 0,-1 1 0 0 0,1-1 0 0 0,-1 0 0 0 0,0 1 1 0 0,0-1-1 0 0,-1 10 0 0 0,1 2-19 0 0,-2 0 0 0 0,0 0 0 0 0,-1 0 0 0 0,-1-1 1 0 0,0 1-1 0 0,-1-1 0 0 0,-1 1 0 0 0,-7 16 0 0 0,-16 32-736 0 0,-8 17-1493 0 0,26-59-191 0 0</inkml:trace>
  <inkml:trace contextRef="#ctx0" brushRef="#br0" timeOffset="1">385 844 23583 0 0,'0'0'2584'0'0,"6"0"-2584"0"0,3-4-616 0 0,-3-5-952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13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17047 0 0,'0'0'4538'0'0,"1"2"-3662"0"0,0 6-591 0 0,1 1 1 0 0,-2-1-1 0 0,1 1 1 0 0,-2 12 0 0 0,2 18 34 0 0,3 12-160 0 0,-4 58 1 0 0,-1-64-167 0 0,1 0 0 0 0,8 47-1 0 0,-5-69 7 0 0,2 5 0 0 0,2 51 0 0 0,-7-69 11 0 0,0 0 0 0 0,1 0-1 0 0,0 0 1 0 0,0-1 0 0 0,6 20-1 0 0,-7-28-10 0 0,0-1 0 0 0,0 0 0 0 0,0 0 0 0 0,0 0 0 0 0,0 1 0 0 0,0-1 0 0 0,0 0 0 0 0,0 0 0 0 0,0 0 0 0 0,0 1 0 0 0,0-1 0 0 0,1 0 0 0 0,-1 0 0 0 0,0 0 0 0 0,0 1 0 0 0,0-1 0 0 0,0 0 0 0 0,0 0 0 0 0,0 0 0 0 0,0 0 0 0 0,1 1 0 0 0,-1-1 0 0 0,0 0 0 0 0,0 0 0 0 0,0 0 0 0 0,0 0 0 0 0,1 0 0 0 0,-1 0 0 0 0,0 1 0 0 0,0-1 0 0 0,0 0 0 0 0,0 0 0 0 0,1 0 0 0 0,-1 0 0 0 0,0 0 0 0 0,0 0 0 0 0,1 0 0 0 0,-1 0 0 0 0,0 0 0 0 0,0 0 0 0 0,0 0 0 0 0,1 0 0 0 0,-1 0 0 0 0,0 0 0 0 0,0 0 0 0 0,0 0 0 0 0,1 0 0 0 0,-1 0 0 0 0,0 0 0 0 0,0 0 0 0 0,0-1 0 0 0,1 1 0 0 0,-1 0 0 0 0,0 0 0 0 0,0 0 0 0 0,0 0 0 0 0,0 0 0 0 0,1-1 0 0 0,2-5 0 0 0,-2 4 0 0 0,6-8 0 0 0,0 0 0 0 0,0 1 0 0 0,12-13 0 0 0,-16 20 0 0 0,0 0 0 0 0,-1-1 0 0 0,1 1 0 0 0,0 0 0 0 0,1 0 0 0 0,-1 1 0 0 0,0-1 0 0 0,0 1 0 0 0,1-1 0 0 0,-1 1 0 0 0,1 0 0 0 0,-1 0 0 0 0,1 1 0 0 0,0-1 0 0 0,5 1 0 0 0,-1-1 0 0 0,-5 1 0 0 0,1 1 0 0 0,0-1 0 0 0,-1 1 0 0 0,1-1 0 0 0,0 1 0 0 0,-1 0 0 0 0,1 0 0 0 0,-1 1 0 0 0,5 1 0 0 0,-5-1 1 0 0,1 0-1 0 0,0 0 1 0 0,-1 0-1 0 0,1 1 1 0 0,-1-1-1 0 0,0 1 1 0 0,0 0-1 0 0,0 0 0 0 0,0 0 1 0 0,4 6-1 0 0,0 1 95 0 0,0 1 0 0 0,6 14 0 0 0,-12-23-38 0 0,0 1 1 0 0,0 0 0 0 0,0 0-1 0 0,-1-1 1 0 0,0 1-1 0 0,1 0 1 0 0,-1 0 0 0 0,-1 5-1 0 0,1-7-30 0 0,0 1 0 0 0,0-1 0 0 0,0 1 0 0 0,0-1 0 0 0,0 1 0 0 0,-1-1 0 0 0,1 1 0 0 0,-1-1-1 0 0,1 0 1 0 0,-1 1 0 0 0,0-1 0 0 0,1 1 0 0 0,-1-1 0 0 0,0 0 0 0 0,0 0 0 0 0,-2 3 0 0 0,-12 5 196 0 0,0-1 1 0 0,-1 0 0 0 0,0-1 0 0 0,0 0 0 0 0,-1-1-1 0 0,-23 4 1 0 0,37-10-288 0 0,0 1 0 0 0,0-1 1 0 0,1 0-1 0 0,-1-1 0 0 0,0 1 0 0 0,0 0 0 0 0,0-1 0 0 0,-3-1 0 0 0,4 2-100 0 0,1 0 0 0 0,-1-1 0 0 0,0 0-1 0 0,1 1 1 0 0,-1-1 0 0 0,1 0 0 0 0,0 0-1 0 0,-1 1 1 0 0,1-1 0 0 0,0 0 0 0 0,-1-1 0 0 0,1 1-1 0 0,0 0 1 0 0,0 0 0 0 0,-1-2 0 0 0,-4-7-626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14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10136 0 0,'0'0'777'0'0,"2"-1"-253"0"0,8-2 1321 0 0,-1-2 0 0 0,12-6 1 0 0,-14 6-1057 0 0,1 1 1 0 0,-1 1-1 0 0,1-1 1 0 0,-1 1-1 0 0,15-4 1 0 0,-5 2 465 0 0,-14 4-1082 0 0,0 0-1 0 0,-1 0 0 0 0,1 1 0 0 0,0-1 1 0 0,-1 1-1 0 0,6-1 0 0 0,5 1 394 0 0,-9 1-269 0 0,1-1 0 0 0,-1 0 1 0 0,1 0-1 0 0,6-1 0 0 0,-9 1-279 0 0,-1 1-1 0 0,0 0 1 0 0,1-1-1 0 0,-1 1 1 0 0,0 0 0 0 0,0 0-1 0 0,1 0 1 0 0,-1 0-1 0 0,0 0 1 0 0,0 0-1 0 0,0 0 1 0 0,0 0-1 0 0,0 0 1 0 0,0 0 0 0 0,-1 0-1 0 0,1 1 1 0 0,1 1-1 0 0,-2 0-23 0 0,1 1 1 0 0,-1-1-1 0 0,0 0 0 0 0,1 0 0 0 0,-1 0 1 0 0,-1 1-1 0 0,1-1 0 0 0,0 0 0 0 0,-1 0 0 0 0,-1 4 1 0 0,-12 33-443 0 0,9-30 282 0 0,5-9 144 0 0,0 0-24 0 0,-1 1 0 0 0,0 0-1 0 0,1-1 1 0 0,-1 1 0 0 0,0 0 0 0 0,0-1-1 0 0,0 1 1 0 0,0-1 0 0 0,0 1 0 0 0,0-1-1 0 0,0 0 1 0 0,-1 1 0 0 0,-1 1 0 0 0,-2 16-993 0 0,14 1 935 0 0,-9-20 101 0 0,0 1 1 0 0,1-1-1 0 0,-1 1 0 0 0,0-1 1 0 0,0 0-1 0 0,1 1 0 0 0,-1-1 1 0 0,0 0-1 0 0,1 1 0 0 0,-1-1 1 0 0,0 0-1 0 0,1 1 0 0 0,-1-1 1 0 0,0 0-1 0 0,1 0 0 0 0,-1 0 1 0 0,1 1-1 0 0,-1-1 0 0 0,1 0 1 0 0,10 2-48 0 0,0 0 1 0 0,13 0 0 0 0,9 2-273 0 0,21 4-1608 0 0,-41-7 212 0 0</inkml:trace>
  <inkml:trace contextRef="#ctx0" brushRef="#br0" timeOffset="1">384 528 4608 0 0,'3'1'8117'0'0,"27"5"-879"0"0,-20-4-6232 0 0,-1 0 0 0 0,1 0 0 0 0,-1 1 1 0 0,9 4-1 0 0,-14-6-881 0 0,0 1 0 0 0,0-1 1 0 0,0 0-1 0 0,0 0 0 0 0,0 0 0 0 0,0-1 1 0 0,0 0-1 0 0,0 1 0 0 0,5-2 0 0 0,25 4 27 0 0,-23-1-147 0 0,0 0 1 0 0,0-1 0 0 0,0-1-1 0 0,0 0 1 0 0,19-2-1 0 0,-19 0-869 0 0,0 0-1 0 0,0 0 0 0 0,11-5 1 0 0,0-2-1078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15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20879 0 0,'0'0'2091'0'0,"0"3"-1914"0"0,0 4-148 0 0,0 3 501 0 0,0 0 0 0 0,0 1 1 0 0,-1-1-1 0 0,-4 15 0 0 0,2-12-280 0 0,0 0 0 0 0,-1 17 0 0 0,-1 7 6 0 0,0-12-232 0 0,1 1 1 0 0,2 0 0 0 0,0-1 0 0 0,2 1 0 0 0,1 0 0 0 0,6 42 0 0 0,-6-63-40 0 0,0 1-1 0 0,1-1 1 0 0,-1 0-1 0 0,1 0 0 0 0,0 0 1 0 0,1 0-1 0 0,3 6 1 0 0,-5-9 3 0 0,0-1 1 0 0,0 1-1 0 0,1 0 1 0 0,-1-1-1 0 0,0 1 0 0 0,1-1 1 0 0,0 1-1 0 0,-1-1 1 0 0,1 0-1 0 0,0 0 1 0 0,-1 0-1 0 0,1 0 1 0 0,0 0-1 0 0,0 0 0 0 0,0 0 1 0 0,0 0-1 0 0,0-1 1 0 0,0 1-1 0 0,0-1 1 0 0,0 0-1 0 0,3 1 1 0 0,3-1-11 0 0,0 0 1 0 0,-1-1 0 0 0,1 1-1 0 0,0-2 1 0 0,0 1 0 0 0,0-1-1 0 0,-1 0 1 0 0,1-1 0 0 0,-1 1-1 0 0,0-1 1 0 0,1-1 0 0 0,-2 0-1 0 0,1 0 1 0 0,0 0 0 0 0,11-10-1 0 0,46-38-2754 0 0,-44 33 1320 0 0</inkml:trace>
  <inkml:trace contextRef="#ctx0" brushRef="#br0" timeOffset="1">260 94 10136 0 0,'0'0'918'0'0,"-1"8"-740"0"0,-1-5 526 0 0,1 1 0 0 0,-1-1 0 0 0,0-1 1 0 0,0 1-1 0 0,-1 0 0 0 0,-3 3 0 0 0,4-4 4 0 0,0 1 0 0 0,0-1 0 0 0,0 1 0 0 0,0-1 0 0 0,0 1 0 0 0,0 0 0 0 0,1 0 0 0 0,-3 4 0 0 0,2 2-76 0 0,-1 0 0 0 0,2 0 0 0 0,-1 1 0 0 0,1-1 0 0 0,0 16 0 0 0,7 49 291 0 0,-2-40-708 0 0,-4-29-188 0 0,0 1-1 0 0,0 0 1 0 0,-1 0-1 0 0,-2 11 1 0 0,2-10-25 0 0,0-1 0 0 0,0 1 1 0 0,0 0-1 0 0,1 10 0 0 0,1-2-85 0 0,0 0 1 0 0,1 0-1 0 0,1-1 0 0 0,0 1 0 0 0,1-1 0 0 0,0 1 0 0 0,1-1 1 0 0,8 15-1 0 0,-11-27-160 0 0,-1 1-1 0 0,1-1 1 0 0,0 1 0 0 0,0-1 0 0 0,0 0-1 0 0,0 0 1 0 0,0 0 0 0 0,1 0-1 0 0,2 2 1 0 0,-3-3 69 0 0,10 8-1370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15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40 18143 0 0,'-11'-11'2163'0'0,"-10"0"3584"0"0,8 5-4709 0 0,11 5-419 0 0,2 0-544 0 0,-1 0 1 0 0,0 0-1 0 0,0 0 1 0 0,0 0 0 0 0,0 1-1 0 0,0-1 1 0 0,0 0-1 0 0,0 1 1 0 0,0-1-1 0 0,0 1 1 0 0,0-1-1 0 0,0 1 1 0 0,-1 0 0 0 0,1-1-1 0 0,0 1 1 0 0,0 0-1 0 0,-2 0 1 0 0,0 0-53 0 0,0 0 0 0 0,0 1 0 0 0,0-1 0 0 0,0 1 0 0 0,0-1 0 0 0,0 1 0 0 0,0 0 0 0 0,0 0 0 0 0,0 1 0 0 0,1-1 0 0 0,-1 1 0 0 0,0-1 0 0 0,1 1 0 0 0,-1 0 0 0 0,1 0 0 0 0,-3 2 0 0 0,-2 4-42 0 0,0 0 1 0 0,0 1 0 0 0,-6 11 0 0 0,-8 9-172 0 0,18-24 134 0 0,0 1-1 0 0,0-1 1 0 0,0 1 0 0 0,1 0-1 0 0,-1 0 1 0 0,1 0 0 0 0,1 0 0 0 0,-1 0-1 0 0,0 7 1 0 0,-1 6-191 0 0,1-10 59 0 0,1 1-1 0 0,1 0 0 0 0,0-1 0 0 0,0 1 1 0 0,1 0-1 0 0,0-1 0 0 0,4 13 0 0 0,-3-10-147 0 0,-1-9 193 0 0,0 0 0 0 0,-1 0 0 0 0,2-1 1 0 0,-1 1-1 0 0,0 0 0 0 0,0 0 0 0 0,1-1 0 0 0,0 1 1 0 0,-1-1-1 0 0,1 1 0 0 0,0-1 0 0 0,0 0 0 0 0,0 0 1 0 0,1 0-1 0 0,-1 0 0 0 0,0 0 0 0 0,1 0 0 0 0,5 2 1 0 0,-7-4 107 0 0,1 0 1 0 0,0 1 0 0 0,0-1-1 0 0,0-1 1 0 0,0 1 0 0 0,0 0-1 0 0,0 0 1 0 0,0-1 0 0 0,0 1 0 0 0,-1-1-1 0 0,1 0 1 0 0,0 1 0 0 0,0-1-1 0 0,-1 0 1 0 0,1 0 0 0 0,0 0-1 0 0,-1 0 1 0 0,1 0 0 0 0,1-2-1 0 0,6-4 65 0 0,-1-1 0 0 0,9-8-1 0 0,-16 14-10 0 0,1 0 0 0 0,0 0-1 0 0,-1-1 1 0 0,0 1 0 0 0,1 0-1 0 0,-1-1 1 0 0,0 1 0 0 0,1-5 0 0 0,9-15 244 0 0,-10 19-236 0 0,4-3 64 0 0,-1 0 1 0 0,-1 0-1 0 0,1-1 1 0 0,-1 1-1 0 0,0-1 1 0 0,3-9-1 0 0,-3 7 97 0 0,1 1-1 0 0,0-1 1 0 0,1 0-1 0 0,0 1 1 0 0,6-8-1 0 0,2-6 501 0 0,-12 22-644 0 0,0-1-1 0 0,0 1 1 0 0,0-1 0 0 0,-1 1-1 0 0,1 0 1 0 0,0-1 0 0 0,0 1-1 0 0,0 0 1 0 0,0 0-1 0 0,-1-1 1 0 0,1 1 0 0 0,0 0-1 0 0,0 0 1 0 0,0 0-1 0 0,0 0 1 0 0,0 0 0 0 0,0 0-1 0 0,0 1 1 0 0,-1-1 0 0 0,1 0-1 0 0,0 0 1 0 0,0 1-1 0 0,0-1 1 0 0,0 0 0 0 0,-1 1-1 0 0,1-1 1 0 0,0 1-1 0 0,0-1 1 0 0,-1 1 0 0 0,1-1-1 0 0,0 1 1 0 0,-1-1 0 0 0,1 1-1 0 0,0 0 1 0 0,-1-1-1 0 0,1 1 1 0 0,-1 0 0 0 0,1 0-1 0 0,-1-1 1 0 0,1 1 0 0 0,-1 2-1 0 0,1 4-13 0 0,0 0-1 0 0,0 1 0 0 0,4 9 1 0 0,-3-9-14 0 0,0 0 1 0 0,0 1 0 0 0,0 13-1 0 0,-3-2-16 0 0,1-15 0 0 0,-1 0 0 0 0,1 1 0 0 0,1-1 0 0 0,-1 0 0 0 0,1 1 0 0 0,-1-1 0 0 0,2 0 0 0 0,1 8 0 0 0,1 5-131 0 0,-4-15 86 0 0,1 0 0 0 0,-1 0-1 0 0,1 0 1 0 0,-1 0 0 0 0,1 0-1 0 0,0 0 1 0 0,1-1 0 0 0,-1 1-1 0 0,2 3 1 0 0,4 2-584 0 0,0-1-1 0 0,14 11 0 0 0,-12-10-998 0 0,-8-7 1068 0 0,1 0 1 0 0,-1 0-1 0 0,0 0 1 0 0,1 0-1 0 0,-1 0 0 0 0,1 0 1 0 0,-1-1-1 0 0,1 1 1 0 0,-1-1-1 0 0,1 1 1 0 0,-1-1-1 0 0,1 0 0 0 0,2 1 1 0 0,-4-1 439 0 0,21 1-6848 0 0</inkml:trace>
  <inkml:trace contextRef="#ctx0" brushRef="#br0" timeOffset="1">654 11 11520 0 0,'0'0'886'0'0,"-2"-1"-582"0"0,-6-2 36 0 0,6 3 1248 0 0,1 0-958 0 0,0 0-1 0 0,0 0 1 0 0,0 0-1 0 0,0 0 1 0 0,0 0-1 0 0,0 0 1 0 0,0 0-1 0 0,0 1 1 0 0,0-1-1 0 0,0 0 1 0 0,0 1-1 0 0,0-1 0 0 0,0 1 1 0 0,1-1-1 0 0,-2 2 1 0 0,-51 54 2030 0 0,50-54-2615 0 0,0 1 0 0 0,0 0 1 0 0,1 0-1 0 0,-1 0 0 0 0,1 0 0 0 0,-3 3 1 0 0,4-4-20 0 0,0 1 1 0 0,1-1-1 0 0,-1 0 1 0 0,0 0-1 0 0,1 0 1 0 0,0 0-1 0 0,-1 0 1 0 0,1 1-1 0 0,0-1 1 0 0,0 0-1 0 0,0 0 1 0 0,1 5-1 0 0,-1-4 1 0 0,0 0 1 0 0,0 0-1 0 0,0 0 0 0 0,-1 0 0 0 0,1 0 0 0 0,-1 0 0 0 0,1 0 1 0 0,-3 5-1 0 0,2-6-12 0 0,0 1 1 0 0,0 0 0 0 0,1 0-1 0 0,-1 0 1 0 0,1 0-1 0 0,-1 0 1 0 0,1 0-1 0 0,0 0 1 0 0,0 0 0 0 0,1 6-1 0 0,2-1 18 0 0,0 0 0 0 0,0-1 0 0 0,0 1 0 0 0,6 9 0 0 0,5 9 5 0 0,-9-18-40 0 0,-1-1 1 0 0,1 0 0 0 0,0 0-1 0 0,1-1 1 0 0,-1 1-1 0 0,1-1 1 0 0,0-1-1 0 0,1 1 1 0 0,0-1 0 0 0,0 0-1 0 0,0 0 1 0 0,0-1-1 0 0,11 5 1 0 0,-14-7-202 0 0,1-1 0 0 0,-1 1 1 0 0,1-1-1 0 0,-1 0 0 0 0,1 0 0 0 0,-1 0 1 0 0,1-1-1 0 0,0 1 0 0 0,-1-1 0 0 0,1 0 0 0 0,0-1 1 0 0,-1 1-1 0 0,10-3 0 0 0,8-2-1341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16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17967 0 0,'0'0'2576'0'0,"2"-1"-1886"0"0,31-9 756 0 0,17-7-318 0 0,-48 16-1116 0 0,6-3-183 0 0,1 1-1 0 0,-1-1 1 0 0,1 1-1 0 0,-1 1 1 0 0,1-1-1 0 0,0 2 1 0 0,11-2-1 0 0,-16 2-925 0 0,9-2-14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16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17303 0 0,'0'0'1320'0'0,"2"1"-904"0"0,12 7 40 0 0,-8-8-252 0 0,-1 0 22 0 0,12 3 558 0 0,-13-2-535 0 0,0 0 0 0 0,0 0-1 0 0,1 0 1 0 0,-1-1 0 0 0,0 0-1 0 0,0 0 1 0 0,1 0 0 0 0,-1 0-1 0 0,0-1 1 0 0,7-1 0 0 0,12-2 152 0 0,25-5 208 0 0,-29 3-2133 0 0,-1 2-3684 0 0,3-2-2403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18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14600 0 0,'0'0'1320'0'0,"2"0"-910"0"0,11 0 5729 0 0,-13 2-5442 0 0,1 4-400 0 0,-1 1 1 0 0,1-1-1 0 0,3 9 0 0 0,-3-10-210 0 0,1 0 0 0 0,-1 0 0 0 0,0 0 0 0 0,-1 0-1 0 0,1 1 1 0 0,-1-1 0 0 0,-1 8 0 0 0,0-5-67 0 0,1-1 0 0 0,0 1-1 0 0,1 0 1 0 0,0-1 0 0 0,0 1 0 0 0,2 7 0 0 0,2 11 6 0 0,-1 50-26 0 0,-3-43-32 0 0,-1-22-8 0 0,0 0-1 0 0,1 0 0 0 0,3 19 1 0 0,-2-25-27 0 0,-2 0 1 0 0,1 1-1 0 0,0-1 1 0 0,-1 0 0 0 0,0 1-1 0 0,0-1 1 0 0,-1 1 0 0 0,-1 6-1 0 0,2-10 3 0 0,0 0-1 0 0,0-1 0 0 0,0 1 0 0 0,1 0 1 0 0,-1 0-1 0 0,0 0 0 0 0,1-1 1 0 0,-1 1-1 0 0,1 0 0 0 0,-1-1 0 0 0,1 1 1 0 0,0 0-1 0 0,0-1 0 0 0,0 1 0 0 0,0-1 1 0 0,0 0-1 0 0,0 1 0 0 0,2 1 1 0 0,4 7-1363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19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516 193 5528 0 0,'21'3'15399'0'0,"-21"3"-14675"0"0,-6 15-218 0 0,4-18-436 0 0,1 1 1 0 0,0-1-1 0 0,0 1 0 0 0,0-1 0 0 0,0 1 0 0 0,1-1 1 0 0,-1 1-1 0 0,1 0 0 0 0,0 4 0 0 0,1-4-45 0 0,-1 5-8 0 0,2 0 0 0 0,-1 1 0 0 0,1-1-1 0 0,0 0 1 0 0,1 0 0 0 0,0-1 0 0 0,1 1 0 0 0,6 12-1 0 0,5-1-6 0 0,-4-7 1 0 0,-1 1 0 0 0,-1 1-1 0 0,11 22 1 0 0,-18-32-10 0 0,0 0 1 0 0,0 0-1 0 0,-1 0 1 0 0,1 0-1 0 0,-1 0 1 0 0,0 0-1 0 0,-1 0 1 0 0,0 1-1 0 0,1-1 1 0 0,-2 0-1 0 0,1 0 0 0 0,0 1 1 0 0,-1-1-1 0 0,0 0 1 0 0,-3 9-1 0 0,-6 11-31 0 0,7-20-13 0 0,1 0-1 0 0,0 1 1 0 0,0-1 0 0 0,0 1-1 0 0,1-1 1 0 0,0 1 0 0 0,0 0 0 0 0,0 10-1 0 0,1 1-320 0 0,0 9-1344 0 0,-1-10-3287 0 0,-4 0-1733 0 0</inkml:trace>
  <inkml:trace contextRef="#ctx0" brushRef="#br0" timeOffset="1">123 14 10136 0 0,'0'0'777'0'0,"-2"0"-505"0"0,-2 0 124 0 0,1-1-1 0 0,-1 1 1 0 0,0-1-1 0 0,0 0 1 0 0,-5-2-1 0 0,5 1 527 0 0,0 1 1 0 0,0 0-1 0 0,0 0 0 0 0,0 0 0 0 0,-7 0 0 0 0,10 1-809 0 0,1 0 0 0 0,-1 0 0 0 0,0 1-1 0 0,1-1 1 0 0,-1 0 0 0 0,1 1-1 0 0,-1-1 1 0 0,1 0 0 0 0,-1 1-1 0 0,1-1 1 0 0,-1 1 0 0 0,1-1 0 0 0,-1 1-1 0 0,0 0 1 0 0,-1 1 176 0 0,-1 0-174 0 0,1 0 0 0 0,0-1 0 0 0,0 1 0 0 0,0 0 0 0 0,0 0 0 0 0,0 0 0 0 0,0 0-1 0 0,0 0 1 0 0,1 1 0 0 0,-1-1 0 0 0,1 1 0 0 0,0-1 0 0 0,-2 5 0 0 0,1 0 77 0 0,0 0 0 0 0,1 0 1 0 0,-2 13-1 0 0,-1 9 28 0 0,-1-10-80 0 0,4-12-92 0 0,-1-1 0 0 0,1 0 0 0 0,0 1 0 0 0,-1 10 0 0 0,15 163 92 0 0,-7-124-130 0 0,-3-27-8 0 0,10 33-1 0 0,2 10-16 0 0,-13-52-16 0 0,1-1-1 0 0,1-1 1 0 0,1 1 0 0 0,0-1-1 0 0,1 1 1 0 0,12 22-1 0 0,0-4-127 0 0,-8-16-681 0 0,1 0 0 0 0,13 20-1 0 0,1-12-607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3T02:09:53.76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2">
      <inkml:brushProperty name="width" value="0.09333" units="cm"/>
      <inkml:brushProperty name="height" value="0.09333" units="cm"/>
      <inkml:brushProperty name="fitToCurve" value="1"/>
    </inkml:brush>
    <inkml:brush xml:id="br3">
      <inkml:brushProperty name="width" value="0.09333" units="cm"/>
      <inkml:brushProperty name="height" value="0.09333" units="cm"/>
      <inkml:brushProperty name="color" value="#177D36"/>
      <inkml:brushProperty name="fitToCurve" value="1"/>
    </inkml:brush>
    <inkml:context xml:id="ctx1">
      <inkml:inkSource xml:id="inkSrc75">
        <inkml:traceFormat>
          <inkml:channel name="X" type="integer" max="9600" units="cm"/>
          <inkml:channel name="Y" type="integer" max="7200" units="cm"/>
        </inkml:traceFormat>
        <inkml:channelProperties>
          <inkml:channelProperty channel="X" name="resolution" value="369.51501" units="1/cm"/>
          <inkml:channelProperty channel="Y" name="resolution" value="415.70438" units="1/cm"/>
        </inkml:channelProperties>
      </inkml:inkSource>
      <inkml:timestamp xml:id="ts1" timeString="2021-05-03T02:12:33.043"/>
    </inkml:context>
  </inkml:definitions>
  <inkml:trace contextRef="#ctx0" brushRef="#br0">-1825-109 1634,'0'0'72,"0"0"16,0 0-71,0 0-17,0 0 0,0 0 0,0 0 85,4 8 14,5 4 2,-9 3 1,4-3-19,1 4-4,-5 3-1,4 5 0,1-1-18,-5 0-4,0 9-1,0-5 0,0 0-27,4 1-6,0 3-1,1 0 0,-5 0-7,4-7-2,-4 3 0,4-4 0,1 1-12,-1-9 0,1 1 0,-1-1-10,0-3-103,5-4-21,-4-4-4</inkml:trace>
  <inkml:trace contextRef="#ctx0" brushRef="#br0" timeOffset="562.74">0 28 1785,'0'0'159,"0"0"-127,13-8-32,-4 4 0,0 0 48,4 0 4,0-3 1,5 7 0,-5 0 16,4 0 3,5 0 1,-4 0 0,4 0-35,-5 3-7,5 5-2,-4-8 0,-1 4-17,1 0-3,4 0-1,0 0 0,0 4-20,0-4-5,-5 3-1,5-3-674,0-4-136</inkml:trace>
  <inkml:trace contextRef="#ctx0" brushRef="#br0" timeOffset="937.09">772-241 1670,'0'0'74,"0"0"15,0 0-71,0 0-18,4-8 0,-4 4 0,0 4 160,0 0 28,0 0 5,0 0 2,0 0-109,0 0-22,0 0-4,5 8 0,-1 4-32,1 3-7,-5-3-1,0 7 0,4 1-12,-4 3-8,-4 1 8,4 3-8,0 0 0,-5 1-13,5-1 1,0 0 1,0 4-20,5-7-4,-5-5-1,0 1 0,4-5 4,0-3 0,-4-12 0,5 12 0,-1-4 12,-4-1 4,0-7 0,0 0 0,0 0 16,9 0-10,0 4 10,-9-4-8,0 0 8,9 0 11,4-4-3,-5 0 0,6 1 15,-1-5 2,0 0 1,4 0 0,1 0 0,-5 1 0,5-1 0,-1 0 0,1 0-15,-5 0-3,5 4-8,-5 1 12,4-1-23,-4 0-5,1 4 0,-1 0-732,-4 4-145</inkml:trace>
  <inkml:trace contextRef="#ctx0" brushRef="#br0" timeOffset="1167.47">1097-155 2365,'0'0'52,"0"0"10,0 0 2,0 0 4,0 0-55,0 0-13,0 0 0,0 0 0,0 0 78,0 7 13,0 5 2,0 0 1,-5 7-57,5 1-11,0 7-2,0 0-1,0 5-8,0 3-2,0 0 0,5 8 0,-1 3-13,1-3 0,-5 0 8,4 0-8,0-4-16,5-4-5,0-4-2,4 1-1217</inkml:trace>
  <inkml:trace contextRef="#ctx0" brushRef="#br0" timeOffset="2020.75">2878 16 748,'0'0'67,"0"0"-54,0 0-13,4-4 0,5-4 236,0 1 45,0 3 9,-1-4 2,6 0-140,-1 4-27,0-4-5,0 1-2,5 3-54,-1-4-10,1 0-2,4 4-1,4 0-19,-4 0-3,0 1-1,0-1 0,-5 0-12,5 0-2,-4 0-1,-1 4 0,5-4-13,0 4 9,-4-4-9,-1 4 8,1 4-8,-1-4 0,-3 4 0,-6 0 8,6-4-8,-10 4 0,5 0 0,0 3 8,-5 1-8,0 4 0,5-4 0,-5 3 0,-4 5 0,0 4 0,5-1 0,-5 1 0,0 3 0,0 4 0,0 1-9,0 3 9,0 0-8,0 4 8,0 0-12,-5 0 12,5 4-30,0-4 1,-4-3 0,4-1 0,0-4-48,0-4-10,0 5-1,0-5-583,0-7-116</inkml:trace>
  <inkml:trace contextRef="#ctx0" brushRef="#br0" timeOffset="2245.92">3032 348 2350,'0'0'52,"0"0"10,0 0 2,13-4 3,-5 4-54,1-4-13,9 4 0,-5-4 0,5 0 94,3 0 16,-3 4 3,0 0 1,3-4-46,6 4-10,4-4-2,-1 0 0,-3 4-20,3-3-5,-3-1-1,3-4 0,1 0-30,-5 0-13,5 0 1,-5 1 0,5-1-197,-5-4-39</inkml:trace>
  <inkml:trace contextRef="#ctx0" brushRef="#br0" timeOffset="3229.19">7081-253 2026,'0'0'90,"4"-4"18,5-4-86,-9 8-22,0 0 0,0 0 0,0 0 88,0 0 12,0 0 4,0 0 0,0 0-49,5 12-10,-5 0-1,0-1-1,0 9-23,0-1-4,0 1 0,-5 3-1,1 1-15,4 3 0,0 4 0,0 8 0,-5 0 0,10 4 0,-5 0 0,9-4 0,-9 4-25,8-4 1,-3-4 1,3 4 0,6-4-28,-6 0-5,6-4-2,-1-3 0,0-5-6,0 1 0,-9-5-1,10 1 0,3-5 34,-4-3 7,0-4 2,5-1 0,0-7 22,-1 0 16,-4-3-2,0-5-1,1 0 22,-1-4 4,4 1 1,-4-5 0,1 0 0,-1 1 0,0-5 0,-4 1 0,0-1 9,-5 5 3,0-5 0,1 5 0,-5-1-25,0 0-5,-9 1-1,5 3 0,-10 0 11,-3 1 3,-5 3 0,-4 8 0,-10 0-44,6 12-9,-1 3-2,0 5 0,1-1 10,-1 8 2,-9-3 0,10 3 0,-1 0-23,0 1-4,9-1-1,5 0-1091</inkml:trace>
  <inkml:trace contextRef="#ctx0" brushRef="#br0" timeOffset="2793.23">5892 465 1720,'0'0'76,"0"0"16,0 0-73,0 0-19,0-4 0,0-4 0,-4 4 128,4 4 21,0-4 5,8-4 1,-3 1-49,8 3-10,0-4-1,5 4-1,-5-4-22,4 0-4,1 1 0,4-1-1,0 0-26,4 4-5,-8 0 0,8 0-1,-4 0-22,0 4-4,4-4-1,-4 4 0,-4 0-8,8-3-12,0-1 2,-4 4 1,5 0-117,-1 0-23,-4 4-5</inkml:trace>
  <inkml:trace contextRef="#ctx0" brushRef="#br1" timeOffset="108374.4">3374 2485 518,'0'0'46,"0"0"-37,0 0-9,0 0 0,13-4 203,-9 0 38,5 0 8,-9 4 2,0 0-59,0 0-12,0 0-3,0 0 0,0 0-45,4 8-8,1 0-3,-1-1 0,1 5-39,-5 0-8,0 3-2,-5 1 0,1 4-34,4 3-7,-5 4-2,-3 4 0,3 1-19,-3-1-10,-1 0 10,-4 4-10,4-4 0,0 4 0,0-3 0,5-1 0,-1 0 0,1-8-10,4 1 0,0-1 0,0 1-9,0-1-1,4-3-1,1 3 0,-1-4 5,1 1 2,-1-5 0,5-3 0,-5-4 14,-4-8-11,9 8 11,0-4-10,-9-4 10,13 4 0,0-1 0,0-3 0,-4-3-12,4 3-1,0-4 0,0 0 0,1 0 21,-6 0 4,10-4 0,-5 0 1,0 1-13,5 3 0,-5 0 0,0-4 0,0 4-22,-4 0-7,4 0-2,-4-4 0,4 8-193,-13 0-38</inkml:trace>
  <inkml:trace contextRef="#ctx0" brushRef="#br1" timeOffset="108607.24">3633 2844 1497,'0'0'66,"0"0"14,-9-4-64,9 4-16,0 0 0,-5 7 0,5-7 208,-4 8 39,0 4 7,4 4 2,0-1-114,0 1-22,0-1-5,0 9-1,0-1-50,0 4-11,4 1-1,-4 7-1,4-4-23,1 8-5,-1 0-1,1 0 0,-5 0-14,8 4-8,-3 0 10,-1 4-10,1 3-54,3-3-17,-3-8-3,3 0-802,1-8-161</inkml:trace>
  <inkml:trace contextRef="#ctx0" brushRef="#br1" timeOffset="107887.32">2470 2933 1958,'0'0'43,"0"0"9,0 0 1,0 0 3,0 0-45,0 0-11,0 0 0,0 0 0,9-4 96,-5 0 16,5-3 4,4 3 1,-4-4-85,4 0-16,5 8-4,-1 0-1,1-4 31,4 0 6,0 4 2,4 4 0,0-4-36,0 4-14,1 0 11,-1 0-11,0-4 0,-4 0-12,0 0 1,5 0 0,-10 0-45,5 0-8,-4 0-3,-1-4-1012</inkml:trace>
  <inkml:trace contextRef="#ctx0" brushRef="#br2" timeOffset="-2734.67">-2834-378 460,'0'16'41,"0"-4"-33,-5-1-8,1 1 0,0 7 280,-1 1 53,1-1 11,-5 5 3,5-1-243,4 1-48,0 3-9,0 0-3,-9-3-19,4 7-4,5 0-1,-4 0 0,-5-3-11,5 7-9,0 4 12,-1 0-12,1 4 19,-1-4-3,1 7-1,0 1 0,-1 0-15,-4 0 0,1 3 0,-1 1-10,0 4 24,0 3 5,1-3 1,-1 7 0,0 5 4,5-5 0,-5 4 1,4 4 0,-3 1-6,-1-1-2,5 4 0,-1-4 0,1 4-4,4-4-1,-9 4 0,9 1 0,0-1-4,0 0 0,-4-4-8,4 0 12,0 0-12,0 4 9,0 4-9,-5-3 8,5 3-8,-4-4 0,-1 0 0,5-4 0,-4 0 0,4 0 0,-4 8 0,-1-4 0,1 1 0,4-1 0,-4-8 0,4 0 0,0 1 0,0-5 0,0 0 0,0 1 0,0-5 0,0-3 12,0-1-12,0-3 12,0-4-12,0 0 0,4-4 0,-4-4 0,0-4 0,4 0 0,1-4 0,-1 0 0,-4 0 8,4-3 0,-4-1 0,5 0 0,-1-3 2,1-1 0,-5-3 0,4 3 0,5-4-10,-5 1 12,-4-4-12,9 3 12,-5-3-12,1-1 0,-1-3 0,-4 4 8,4-5-8,5-3 0,-4 0 0,-5-8 0,4 8 0,0-1 0,-4-7 0,9 8 8,-9-8-8,0 0 0,0 0 0,5 8 0,3 0 0,-8-8 0,0 0 0,0 0 0,9 4 13,0 4 1,-9-8 0,0 0 0,4 0-14,-4 0 0,0 0 0,0 0 0,0 0 0,13 3 0,1 1 0,-6-4 0,1 0-10,4 0-5,0 0-1,5 0 0,-5 4 16,5-4 0,4 0 0,0 0-9,0 0-3,8 0 0,1 0 0,-5 4 0,5-4 12,4 0 8,-4 0-8,4 0 11,0 4-11,5 0 0,-1 0 0,9 0 0,-4-4 0,4 4 0,5-4 0,4 4 0,0-1 0,5 1 0,-1 4 0,0-4 0,1-4 0,4 4 0,-1-4 0,1 4 0,4 0 0,5 4 0,0-5 0,-1 5 0,1 0 0,-1 0 0,5 4 0,0-5 0,5 1 0,-1 0 0,9 4 0,0-5 0,-4 5 0,0-4 0,4 0 0,0 0 0,9 3 0,0-3 0,-5 0 0,5 0 0,-4 3 0,4-3 0,0 0 0,4 0 0,0 0 0,0-1 0,-4 5 0,5-4 0,3 0 0,5-1 0,0 5 0,1-4 0,-10-4 0,9 4 0,-4-1 0,8 1 0,-4 0 0,5 0 0,-10 0 0,10-1 8,4 1-8,-5 0 0,5 0 0,0 0 0,-5 3 0,5-3 8,-5 0-8,5 0 8,-4 0-8,-5-1 12,9 1-12,-5 0 12,5 0 0,0 0 0,-5-5 0,5 5 0,0-8-12,0 4-11,8-4 3,-3 0 0,-1 4 8,5-4 0,-5 0 0,4 0 0,-3 0 0,-6 0 0,6 0 0,-5 0 0,4 0 11,0 0-3,-9-4 0,5 4 0,0 0-8,4 0 0,-4-4 0,0 4 0,-9-4 0,5 4 0,-1-4 0,0 1-11,1 3 11,-5-4 0,-4 0 0,4 4 0,0-4 0,0 4 8,4-4-8,-8 4 0,-9 4 8,4-4-8,5 4 8,4-4-8,-4 0 11,-9 0-3,-9 0 0,9 4 0,4 0-8,-4-1 8,-9-3-8,4-3 8,1 3-8,-5-4 0,0 0 0,-4 4 0,0-4 0,4 0 0,4 0 9,-3-4-9,-6 0 16,1 5 0,0-5-1,-5 4 0,5 0 3,0 0 1,-1-4 0,-3 4 0,-10 0-8,5 1-2,-4-1 0,-1 0 0,5 4-9,-4-4 0,-5 0 0,0 4 0,5-4 11,-5 0-3,-4 0-8,-5 4 12,5 0-12,0-4 0,0 0-9,0 1 9,-5-1 0,0 0 0,5 0 0,-4 0 0,-5 4 8,0 0 0,0-4 1,-5 4 0,5 0-9,-4 0 0,0 4 0,4-4 0,-9 0 0,5 4 10,-5-4-10,0 4 10,5-4-10,-9 0 0,0 4 0,-5-4 8,1 4-8,-1-4 0,-4 0 0,0 3 0,0-3 8,0 4 0,1 0 0,-1-4 0,-5 0 8,5 0 0,-4 4 1,4 0 0,-8-4-1,3 0 0,-3 0 0,3 4 0,-8-4-8,0 0-8,0 0 9,-4 0-9,4 0 0,-5 0 0,-4 0 0,1 0 0,-1 0-31,0 0-2,-9-4-1,-4 4-817,0 0-163</inkml:trace>
  <inkml:trace contextRef="#ctx0" brushRef="#br1" timeOffset="82162.48">-1694 2547 748,'0'0'67,"0"0"-54,0 0-13,-8 4 0,8-4 188,0 0 34,-9 0 7,9 0 2,-9-4-93,0 0-18,1 0-4,8 4-1,0 0-49,-9 0-10,9 0-1,-5 4-1,5-4-43,0 0-11,-8 4 0,-1 4 0,4-4 53,1 8 9,0-1 2,-5 5 0,5-1-64,-1 9-18,1-1-1,-1 8 0,5 1 19,-4-1 0,0 8 0,-1 0 0,5 4 0,0-4 0,5 4 0,-1-4 0,-4 0 0,9-4-10,0 0 10,4 0-8,-5-4 8,6-4 0,3-3 0,1-1-8,-1-7 26,1 3 6,-1 1 0,1-9 1,4-7-40,-5 0-8,1-8-1,0 0-1,3-3 40,-12-5 8,0-8 1,0-3 1,4-4 27,0-1 6,0-3 1,-4-8 0,0 0-15,0-4-2,-5 1-1,5-5 0,-9 0-13,-5 0-4,-3 4 0,-1-4 0,0 8 5,-4 4 1,-5-4 0,-4 8 0,0 8-20,-4-1-10,0 9 10,4 3-10,-4 0 9,-1 8-9,5 4 8,-4 4-8,4 0-15,0 8-8,5 4-1,3 3-1,-3 4-36,4 9-7,4 3-2,0 8 0,9 0-115,0 3-23,5 5-5</inkml:trace>
  <inkml:trace contextRef="#ctx0" brushRef="#br1" timeOffset="88126.86">136 2723 230,'-4'-12'20,"4"12"-20,0 0 0,0 0 0,0 0 267,0-8 49,4 0 9,-4 8 3,0 0-201,9-4-40,-5 1-8,9-1-2,-4-4 5,4 8 1,0-4 0,1-4 0,3 4-23,1 0-4,-1-3 0,5 3-1,-4 0-15,4 4-4,4 0 0,0 0 0,5 0-14,-9 0-3,0 8-1,0-1 0,0 1-8,-5 4-2,-4 3 0,1 5 0,3-1-8,-8 1 12,0 3-12,-5 5 12,-4-5-12,-9 4 0,1 5 0,-1-5 8,-4 4-30,-1 0-6,-8 8-2,-4-4 0,0-7-22,-5 3-4,5-4 0,-1 0-1,1-3 33,0-5 6,4-3 2,-4-1 0,8 1 32,0-8 6,5-4 2,0-4 0,13 0 29,-9 0 7,9-8 0,-4 0 1,8-4 6,5 5 1,0-5 0,4 4 0,5 4 4,4-4 2,4 1 0,0-1 0,5-4-15,4 8-3,-4-4-1,4 8 0,0 0-38,0 0-7,0 4-2,0 0 0,5 0-167,-5 4-33</inkml:trace>
  <inkml:trace contextRef="#ctx0" brushRef="#br0" timeOffset="11417.24">-1917 4863 403,'0'15'36,"0"-11"-36,4 8 0,-4 0 0,0-5 72,4 5 8,1-8 2,-5 0 0,4 4-37,-4-1-7,5-3-2,-5 4 0,4-4-36,-4 0 0</inkml:trace>
  <inkml:trace contextRef="#ctx0" brushRef="#br3" timeOffset="103906.9">175 5272 806,'-4'16'72,"0"-12"-58,4 3-14,-5-3 0,5-4 283,0 0 53,0 0 12,0 0 1,0 0-198,0 0-40,0 0-8,0 0-2,0 0-36,9-4-7,4 0-2,0 1 0,1 3-23,-1 3-5,4-3 0,5 0-1,-4 4-16,-1-4-3,5 0-8,0-4 12,0 4-12,4 0 0,-4-3 0,0-1 0,0-4-82,0 4-13,-4-4-2,8 0-1026</inkml:trace>
  <inkml:trace contextRef="#ctx0" brushRef="#br3" timeOffset="104342.84">733 5038 518,'0'0'23,"8"0"5,1 4-28,0-4 0,-9 0 0,9-4 0,4 0 365,-4 0 68,4 0 14,0 1 2,5-1-275,-5 4-55,0-4-11,0 4-3,0 0-46,0 4-10,0-4-1,1 4-1,-1-4-25,-4 7-5,4 1-1,0 0 0,0 4-16,0 3 8,-4 1-8,0-1 0,4 5 8,-4 3-8,-5 1 0,-4 3 0,4 4 0,-4 0 0,-4 4-10,0 4 10,-5 0-52,5 0-2,-10-3-1,6-1 0,-10-4-19,5 0-4,0 0-1,0 0 0,-5 1 2,5-5 0,0-4 0,0 1 0,-1-5 28,1-7 5,0 0 2,4 3 0,1-7 42,-1 4 22,9-12-2,0 0-1,0 0 49,0 0 11,0 0 1,0 0 1,0-12 3,4 4 0,5-7 0,0 3 0,-1 0-6,6 1-1,-1-1 0,0 0 0,0 4-16,5 1-3,-1-1-1,5 4 0,0-4-33,9 4-6,-1 0-2,1 4 0,0 0-16,-5 8 0,-4-4 0,0 4-9,0 0-111,0-5-23,4 5-4</inkml:trace>
  <inkml:trace contextRef="#ctx0" brushRef="#br3" timeOffset="91122.93">-1496 4945 1900,'-13'3'169,"8"-3"-135,-3-7-34,3-1 0,-4 0 154,5 0 24,-5 4 5,9 4 1,0 0-56,-4 0-12,-5 0-1,9 0-1,0 0-55,0 0-11,0 0-3,-4 8 0,4 4-19,0 0-4,0 3-1,0 1 0,0 11-8,0 0-1,4 4-1,0 5 0,1 6-11,-1 1 0,5 8 0,-5 15 8,5-3-8,-4-9 0,3-7 0,-3-4 8,-1-4-8,0 0 0,-4-4 0,5 0-11,-1-4-25,5-7-4,-9-5-2,4-3-896,1-4-179</inkml:trace>
  <inkml:trace contextRef="#ctx0" brushRef="#br3" timeOffset="111028.28">3242 5179 950,'0'36'42,"0"-36"9,0-16-41,-4 4-10,-1 1 0,1 3 0,0 4 124,4-4 22,0-4 5,0 5 1,4 3-40,-4 0-7,0-4-1,0 4-1,0 4-24,0 0-5,4-8-1,-4 0 0,-8 1-25,8 3-6,0-4-1,0 8 0,0 0-25,0 0-4,4-4-2,-4 4 0,0 0 15,0 0 3,0-8 1,0 8 0,9-4-43,-9 4-9,0 0-1,0 0-1,0 0 25,9 0 14,-1-4-2,-8 4 0,9 0-12,4-3 9,0-5-9,1 4 8,-1 0-8,4 0 0,-4 4 0,5 0 8,-5 0-8,5 0 0,-5 0 0,0 4 0,5-4 0,-1 8 0,-4-4 0,0 3 0,1 1 0,-6-4 0,1 4 0,0 0 0,0 0 0,-5-5 0,0 5 0,-4-8 0,0 0 0,5 8 8,-5 4-8,0-1 8,-5 1-8,-3 0 8,-1 7-8,0-3 8,0 0-8,-8 3-17,-1 1 4,1-1 1,-5 1 0,0 3 0,0-4 0,0-3 0,4 0 12,5-1 0,0 1 0,4-1-9,1-7-1,3 4 0,1-8 0,-5 0 0,5 0 10,4-4-13,0 0 5,0 0 8,8 4 0,6-1 0,-1-3 0,0 4 0,0-4 0,5 0 0,-1 4 9,1-4-1,-1 4-8,1-4 11,4 4-11,-5 0 12,5-4-12,-9 8 8,5 0-8,-5-1 8,0 1-8,0 4 0,5 0 0,-5 3 0,-4-3 0,0 3 0,-1 1 0,1 0 0,-4-1 17,-1 1 8,-4-4 2,0 3 0,0 1-37,0-1-7,-4-3-2,4 0 0,-5-1 41,-4 1 8,1 0 2,-1 0 0,-4-5 15,0-3 3,-5 4 1,0 0 0,-3-4-3,-6 0 0,1 0 0,-5-1 0,0 1-25,1-4-6,-10-4-1,10 1 0,3 3-16,1-4 0,0 0 0,-1-4 0,5 0-22,5-4-8,4 1-2,-5-1-802,9-4-161</inkml:trace>
  <inkml:trace contextRef="#ctx0" brushRef="#br3" timeOffset="150011.2">-9257 6997 1324,'0'-20'118,"-5"12"-94,1-7-24,0 3 0,4 4 110,0 1 18,-9-1 3,4 0 1,-3 4 20,3-4 4,1 4 0,-9 1 1,4 6-62,0 5-13,-4 4-2,4 0-1,-8 7-66,4-3-13,-1 3 0,6 8 0,-6 1 0,14-5 0,-8 1 0,-1 3 0,5 4 0,4 0 0,0 4 0,0 0 0,4 1 0,13 3 0,-8 0 0,4-4 0,9-4 0,-4 0 0,8-11 0,5-1 0,-9 1-13,4-9 1,5-3 1,-5 0 0,5-4-43,-5-4-9,5 0-1,0 0-1,-1-8-141,1 0-28</inkml:trace>
  <inkml:trace contextRef="#ctx0" brushRef="#br3" timeOffset="150350.85">-8832 6958 1497,'-17'15'133,"8"-11"-106,0-8-27,0 4 0,1 4 126,-1 0 20,5-12 4,-10 8 1,1 8-37,0-4-7,9-8-2,-14 12 0,5 15-21,0 1-5,0-5-1,4 1 0,0 3-78,-8-3 0,17 3-18,0 0 3,0 9 15,4-5 0,9 4 0,-4 0 0,0 1 0,8-1 0,1-4 0,4 0 0,0-3 0,0-5 0,8-3 0,-3-1 0,3-7 9,-3 0 5,-1-8 1,0 0 0,1-4-15,-5-4 0,-5-7 0,5 3 0,-9-7 10,0-5-1,-4 1 0,0 3 0,-5-7-1,1 0 0,-5-1 0,0 5 0,-5-4 0,1 7-8,-5-3 12,-4-1-4,0 5-8,-5 3 0,1 1 0,-1 7 0,-4 0-64,-4 4-12,0 4-3,4 12-699,0-4-140</inkml:trace>
  <inkml:trace contextRef="#ctx0" brushRef="#br3" timeOffset="150764.67">-8459 7141 1728,'-9'0'38,"9"0"8,0 0 2,0 0 0,0 0-39,-4-4-9,0 4 0,4 0 0,0 0 104,0 0 20,0 0 3,0 0 1,4-4-52,5-4-9,-9 8-3,13 0 0,-4-7-51,4 3-13,0 0 0,0 0 0,-4 0 54,4 0 8,0 0 2,1 0 0,-1-3-74,0-1-14,-4-4-4,4 4 0,0-3 45,-4-1 9,-5 0 2,5 0 0,-5 1-39,1 3-7,-1-8-2,-4 9 0,-4-5 32,-1 4 7,1-4 1,-5 5 0,0-1-20,-4 0-14,4 4 2,-4 4 1,-4-8 11,4 8 16,-5 8-4,5-4-1,0 8-60,0-1-12,4 5-3,-4 3 0,8 5 49,5 3 15,0-7 0,0 7-10,5 0 10,8 1 0,-4-1 0,4 0 8,4-3-8,1 3 0,8 0 0,-4-7 0,0-1 0,0 1 0,4-5 0,9-3 0,-4-4-101,-5-4-22,5-4-4,0-4-1</inkml:trace>
  <inkml:trace contextRef="#ctx0" brushRef="#br3" timeOffset="151064.24">-7893 6794 1728,'-13'-31'153,"9"19"-122,-5-7-31,0-5 0,0 1 100,5-4 15,-5-1 2,0-3 1,1 4-6,-6-1-2,1 5 0,0 0 0,4-1-66,1 1-12,-6 3-4,6 1 0,-5 3 1,-1 5 0,1 3 0,9 4 0,-9 4-17,4 4-3,0 4-1,9 3 0,-17 1 16,12 7 2,10 9 1,-1 11 0,0 4-49,5 7-10,0 13-1,13 7-1,-9-8 3,5 9 1,3-5 0,1 8 0,0-4 30,0 4 0,9 0 0,-13 0 0,8-7 0,-9-5 0,1-11 0,-1 3 0,1-11-220,-5-4-37,14 31-8,-19-27-2</inkml:trace>
  <inkml:trace contextRef="#ctx0" brushRef="#br3" timeOffset="151437.34">-7972 7313 2188,'0'0'48,"0"0"11,0-4 1,0-4 1,0-4-49,0 1-12,0-1 0,0 0 0,13 0 105,-4 5 19,4-9 3,1 4 1,3 5-103,-4-5-25,0 0 0,1 0 0,7 1 56,-3-1 7,-5 0 1,9-3 0,-9-1-64,0 1-15,1-5-1,3-3-1,1 3 27,-5-3 6,4-1 0,1-3 1,0 0-65,-5 0-12,-5-1-4,1 1 0,0 0 44,-5-1 9,-4 5 2,-4-4 0,0 3-1,-1 5 0,-8-5 0,4 5 0,-4-1 10,0 1-10,0 3 10,-5 1-10,1 3 27,4 4 6,-1 0 1,6 1 0,-6 7-24,6-4 0,-1 4 0,9 0 0,0 0 0,0 0 0,-9 11 0,9 5 0,0 3 56,0 9 6,0 7 2,9 8 0,-5 7-72,5 1-15,4 0-2,0 3-1,-4 9 26,9-5 0,-1 1 0,1 7 0,-1 0 0,5 1 0,0-1 8,0 0-8,0-11 0,0-4-12,0-5 2,0 1 0,4-8-179,-4-8-36,-4-3-7</inkml:trace>
  <inkml:trace contextRef="#ctx0" brushRef="#br3" timeOffset="151702.34">-7384 7040 2343,'-9'-8'52,"-4"-4"10,0 0 2,-4 5 2,3-1-53,-3-4-13,4 4 0,-1 4 0,14 1 20,-13-1 0,5-4 1</inkml:trace>
  <inkml:trace contextRef="#ctx0" brushRef="#br3" timeOffset="151604.88">-7410 7184 1958,'-9'12'87,"9"-12"17,0 0-83,0 11-21,4 5 0,1 3 0,-1 1 56,1 3 6,3 1 2,1-1 0,0 1-16,0-5-2,-1-3-1,6-1 0,-10-3-132,0-4-26,5 0-6,-4-8-805</inkml:trace>
  <inkml:trace contextRef="#ctx0" brushRef="#br3" timeOffset="152237.11">-7222 6954 921,'0'0'40,"0"0"10,0 0-40,0 0-10,0 0 0,0 0 0,0 0 271,0 0 52,0 0 10,9 15 3,0-3-217,0-4-43,4-4-9,-4 0-2,4-4-37,-4 0-8,4-4-2,-4 4 0,4-4-8,-4 0-2,-1-4 0,1 4 0,0-7-8,4 3 8,-4 0-8,0 0 8,-5-3-18,-4 3-4,4-4-1,-4 0 0,0 5 7,0-1 8,-4 0-13,0 0 5,-5 0-20,0 5-3,5-1-1,-5 0 0,4 4 14,5 0 2,-8 4 1,3 3 0,-3 1 15,-1 4-11,4 7 11,5 1-10,0 7 10,0-3 0,5 7 0,-1 0 0,1 0 0,3 0 0,1-3 0,4-1 8,0 0-8,-4-3-12,9-5 4,-5 1 0,4-5 8,1-3 0,-5-4 0,5-4 0,-1-4-77,1-4-11,-1-4-1</inkml:trace>
  <inkml:trace contextRef="#ctx0" brushRef="#br3" timeOffset="152553.88">-6897 6903 864,'9'16'38,"-9"-16"8,0 15-37,4 1-9,1 0 0,-1 7 0,5 0 188,-5 1 36,1-1 8,-1 4 0,5-3-128,-5-1-27,1 1-5,3-5 0,5 1-7,-8-1-1,-1-3 0,1-5 0,-5 1-41,8-4-9,-8-8-2,0 0 0,0 0-12,0 0 9,5 0-9,4-4 8,-5-8-8,0 1 0,1-1 0,-1-8 0,1 5 0,-1-5 0,-8 1 0,4-1 0,4 1 10,-4-1-10,4 1 12,-4-1-12,9 5 0,0-1 0,-5 1 0,5 7-9,0-4 22,-5 8 5,9 0 1,1 4 0,-6 4 18,5 4 4,1 4 1,-6 7 0,6 1 6,3 7 0,-4-4 1,0 5 0,1-5-40,3 0-9,-4-3 0,0 3 0,1 1-39,-1-5-7,0 1-2,0-1-1080</inkml:trace>
  <inkml:trace contextRef="#ctx0" brushRef="#br3" timeOffset="152921.41">-6471 6931 1728,'0'0'153,"0"0"-122,-9 3-31,9-3 0,0 0 152,0 0 25,0 0 5,0 0 1,0 0-76,0 0-15,0 0-4,0 0 0,0 0-45,9 12-10,-5-4-1,14 0-1,-1-1-8,5 1-2,-4-4 0,8 4 0,-4-4-21,9 4 0,-5-8 0,5 4 8,-1-1-21,-3-3-4,-1 4-1,0-4 0,-4 0-170,5-4-33</inkml:trace>
  <inkml:trace contextRef="#ctx0" brushRef="#br3" timeOffset="153135.9">-6375 6408 1958,'0'0'174,"-4"4"-139,-1 4-35,1-1 0,4 1 105,0 8 15,0 3 2,9 5 1,0 3-22,4 4-4,0 16-1,4 8 0,1 3-43,0 8-9,-1 5-1,5-5-1,-9 4-42,9-4 0,0 5 0,0 3 0,4-8 0,1-4 0,-1-7 0,5-4-1288</inkml:trace>
  <inkml:trace contextRef="#ctx0" brushRef="#br3" timeOffset="155176.66">-7186 7055 230,'0'0'20,"0"0"-20,0 0 0,0 0 0,0 0 132,0 0 23,0 0 4,0 0 1,0 0-108,0 0-20,0 0-5,0 0-1,0 0 44,-5 4 9,5-4 1,-4 8 1,-9-4 18,8 0 3,5-4 1,-9 8 0,5-5-19,-5 1-3,5 4-1,4-8 0,-9 8-19,5 4-4,-5-5-1,5 5 0,-1 0-22,5 3-5,-9-3-1,5 8 0,4-1-15,4 1-3,-4 3-1,9 0 0,-9 5-9,9-5 12,-5 4-12,10-3 12,-6-5-12,1 5 0,4-5 9,5-3-9,-9-1 0,4-3-8,-4 0 0,8-4 0,-4-4-45,0-4-9,1 0-2,-6-4-844</inkml:trace>
  <inkml:trace contextRef="#ctx0" brushRef="#br3" timeOffset="155532.11">-7151 6580 2372,'0'0'105,"-13"-4"22,4-4-102,0 0-25,-4 0 0,13 0 0,-13 1 31,8 3 1,-4 0 0,9 4-755,0-8-150</inkml:trace>
  <inkml:trace contextRef="#ctx0" brushRef="#br3" timeOffset="155393.11">-7064 7125 1580,'0'0'70,"0"0"14,0 0-67,0 0-17,-4 8 0,4-8 0,-9 4 113,5-4 19,4 0 4,-9 8 1,9 0-45,0 3-8,0-3-3,0 8 0,0-1-55,4 1-11,1 4-3,-1 3 0,1 0-12,3 1 0,-3-1 0,4 4 0,-5-7-15,5-1-5,-5-3-2,5 0 0,-5-1-167,5-11-34,9 0-6,-18-4-2</inkml:trace>
  <inkml:trace contextRef="#ctx0" brushRef="#br3" timeOffset="156500.85">-5388 6899 2178,'0'0'48,"0"0"9,-4 4 3,4-4 1,0 0-49,-4 12-12,-5 4 0,4-1 0,1 8 16,0-3 1,8 3 0,-4 5 0,-4-1-17,8-4 0,0 1 8,1-1-8,4-3-9,8 15-6,1-16-1,-10-11 0,1 0 16,4-4 13,-4 0-2,0-4-1,4-4-10,-4-4-14,-9 8 3,9-12 1,-1-3 18,1-5 3,-4 1 1,-5-1 0,0-3-22,-5-1-4,1-7-1,-5 8 0,-4 3-7,0 1-2,0-1 0,4 1 0,-4-1 7,-1 5 1,-7-1 0,7 4 0,6 1 16,-6 3-10,6 4 10,8 4-8,0 0 8,0 0 0,0 0 0,0 0 0,0 0 12,0 0-3,13 0 0,0 0 0,0 4 5,5-4 1,8 0 0,-4-4 0,9 0-1,-5-8 0,0 1 0,5-5 0,-5-3-6,1-1 0,-1-3-8,0-1 12,1-7-12,-5 4 0,0 0 0,-5-1 0,1 1 0,-5 4 0,0-5 0,-4 9 0,-5-1 54,0 5 8,1-9 2,-10 5 0,1 3-64,-5-23-18,5 4-1,-5 19 0,0 1 19,-4-1 0,0 5 0,-4-5 0,3-4 0,1 5 0,-4 3 0,3 4 0,6 4 0,-1-3 0,0-1 0,0 8 0,1 8 16,3-1 1,5 5 0,0 8 0,0 7-17,9 8 0,4 8 0,0 4 0,5 7 0,-1 9 0,5 3 0,0 4 0,5-3 0,-5 3 0,4-4 0,0 4 0,1-11 32,-6-1 2,-3-3 1,4-1 0,0-3-56,-5-8-11,-8 0-3,-4-4-1061</inkml:trace>
  <inkml:trace contextRef="#ctx0" brushRef="#br3" timeOffset="156587.79">-5045 7110 2224,'0'0'99,"0"0"20,0 0-95,0 0-24,0 0 0,13 0 0,0-4 88,4 0 12,10 0 4,-1-4 0,5-3-30,21-9-6,-3 8 0,-27 9-1,0-1-42,13-4-8,4 4-1,5-4-1,-4 0-155,-1 1-30</inkml:trace>
  <inkml:trace contextRef="#ctx0" brushRef="#br3" timeOffset="132397.94">-1373 6520 1382,'13'-12'123,"-13"12"-99,0 0-24,13-4 0,0 1 184,-4-1 32,4 0 7,5-4 1,-5 4-67,0 0-13,0-4-2,-4 1-1,0 7-78,-1-4-16,6 0-3,-10 0-1,5 8-27,-9-4-6,9 0-1,-9 0 0,4 8-9,-4-8 0,0 11-10,-4 5 10,4 3-55,-5 1-5,-4 3 0,5 5-1,-5-1-30,0-4-5,5-3-2,4-5 0,-4 1 35,4 0 7,4-1 2,0-3 0,5 0 23,0-1 5,4 9 1,0-12 0,1-8 56,3-4 11,-4 0 2,9 4 1,0-4 9,0 4 2,0-4 0,0-4 0,9 8-24,-5-4-5,0-4-1,-4-3 0,-4-1-170,4 4-35</inkml:trace>
  <inkml:trace contextRef="#ctx0" brushRef="#br3" timeOffset="132069.5">-1522 6855 2419,'0'0'53,"0"0"11,0 0 3,0 0 1,0 0-55,0 0-13,-5 0 0,-8 0 0,0 4 54,0 0 8,0 0 2,-1 8 0,6-4-8,-6 3 0,1 1-1,0 0 0,0-1-37,4 1-7,0 8-2,1 3 0,-6 0-9,6 5 0,3-5 0,-3 4 0,3-3 0,1 7 0,4-4 0,4 1 0,1 7-12,-1-4 12,5 0-12,-1-4 12,1 1 0,4-5 0,5-3 14,8 3-4,1-7-59,-5-9-12,4-3-3,0-4 0,5-8 0,0-3-1,-5-5 0,5-7-681,-5-1-136</inkml:trace>
  <inkml:trace contextRef="#ctx0" brushRef="#br3" timeOffset="131793.37">-2084 6992 1825,'-4'-4'40,"-5"-8"8,4 1 1,1-1 3,0 0-41,-1 1-11,5-1 0,0 0 0,0 4 80,0 1 15,5-1 2,-1 0 1,-4 8-48,9-8-10,0 0-1,4 4-1,0-3-11,0 3-3,5 4 0,-1 0 0,1 0 36,4 4 8,-5 3 0,5 5 1,0 0-69,-4 0 0,-1 3-15,5-3 3,-4 0 12,-1-1 16,-4 5-3,1-1-1,-6 1 1,1 0 0,-5 11 0,1 0 0,-5 0-13,0-3-18,0 3 4,0 0 1,-9 5 35,0-1 7,1 4 2,-6-4 0,1 0-21,-4-7-10,-1 3 10,1-7-10,-1-1 0,0-7-20,1-1 4,-1 1 0,1-8-38,4-4-7,4 0-2,9 0 0,0 0-161,-5-12-32</inkml:trace>
  <inkml:trace contextRef="#ctx0" brushRef="#br3" timeOffset="133234.65">877 6770 1382,'5'-8'61,"-5"8"13,0-4-59,4-4-15,-4 4 0,5 0 0,3 0 142,1 1 26,0-1 4,0 4 2,-1 0-68,1 4-14,4-4-2,-4 7-1,4-3-25,5 4-4,-5 0-2,0 4 0,0-5-27,0 5-6,1 4-1,-1-5 0,0-3-13,-4 8-3,0-5-8,-1 9 12,-3-4 0,-5 3-1,0 1 0,-5 3 0,1 0-11,-5 5-16,0-5 4,-4-4 1,4-3 11,-4 0 8,-4-1-8,4 1 11,-5-8-25,5 3-5,0 1-1,0-4 0,-1-4-24,1 0-6,0 0-1,4-1 0,0-3-147,9 0-30,0 0-5</inkml:trace>
  <inkml:trace contextRef="#ctx0" brushRef="#br3" timeOffset="133494.57">1356 6692 1209,'0'0'108,"0"0"-87,0 0-21,0 0 0,0 0 212,-9 0 39,-4 0 7,4 0 2,-4 0-112,0 0-23,-1 7-4,-3 5-1,-1 4-59,5-1-12,-4 5-2,3-5-1,6 1-23,-1 4-5,9-1-1,-5 4 0,1 5-6,0-5-2,-1 1 0,5-1 0,0-4-9,0 5 0,5-5-10,-5 5 10,4 3 0,0-4-9,5-3 9,0-5 0,4-3 0,0 0-8,9 3 8,0-3 0,5-4-9,-1-8 9,5 0-10,-1 0 10,5-12-190,5-7-32</inkml:trace>
  <inkml:trace contextRef="#ctx0" brushRef="#br3" timeOffset="134662.1">3839 6910 1267,'0'0'112,"0"0"-89,0 0-23,0 0 0,0 0 200,-5 12 35,5-1 7,0 1 2,0 4-136,5 3-26,-5-3-6,0 7 0,4-3-60,-4 3-16,0 4 0,5-3 0,-5-1 0,4-3 0,0 3 0,-4 0 0,-4-7 0,0 0 0,-1-9 0,5-7 0,0 0 0,0 0 0,0 0 0,0 0 0,0 0-11,0 0 3,0-7 0,0-9 0,5 0 8,-1-3 0,-4 7 0,-4-7 0,-1-1 0,5 1 0,5 3 0,-1-3 0,0-1 20,1 1 0,4 3 0,4 4 0,-5-3 8,6 3 0,-1-4 1,0 9 0,0-1-4,0 0-1,-4 0 0,0 4 0,4 4 12,-4 4 1,0 0 1,-1 4 0,5 0-10,-8 7-1,4 1-1,-1 7 0,1-3-18,0 7-8,0-7 8,-1 7-8,1-4-30,4 1-11,1-1-3,-1-3-787,-4-1-157</inkml:trace>
  <inkml:trace contextRef="#ctx0" brushRef="#br3" timeOffset="134956.01">4348 6957 1555,'-9'-12'68,"9"12"16,-4-8-68,-1 4-16,-4-3 0,1 3 0,-1-4 248,0 4 47,0 0 9,-4 4 1,4 0-187,1 0-38,-1 4-7,9-4-1,-9 8-47,0 0-9,9-8-1,0 0-1,-4 11-14,4 5-15,0-4 3,4-5 1,5 9 1,0 0 0,0-5 0,4 5 0,-4-1 10,4-3-10,0 0 10,-4-4-10,4 3 10,-4 1 0,4 0 0,0-1 0,-9-3 0,5 4 0,4 0 0,-4-1 0,-5 1 0,1 4 0,-1 3 0,-4-3 0,5-1-12,-10 5 2,5-5 1,-4 1 0,-5-4-26,0-1-5,0-3 0,-4 0-1,4-4-105,-4-8-21,5 0-4,-6-8-850</inkml:trace>
  <inkml:trace contextRef="#ctx0" brushRef="#br3" timeOffset="135113.04">4335 6914 1720,'0'0'76,"0"0"16,8 0-73,5 0-19,-4 0 0,9-4 0,-5 0 155,0 4 27,5-8 6,-5 4 0,9 1-70,-5-5-14,-8 0-4,9 0 0,4 4-53,-5-4-11,-8 1-3,8-1 0,1 4-33,-5-4-16,5 4 2,-5-4 0,-4 1-204,4-1-41</inkml:trace>
  <inkml:trace contextRef="#ctx0" brushRef="#br3" timeOffset="135311.6">4510 6493 1382,'0'0'123,"0"0"-99,0 0-24,0 8 0,0-5 184,0 9 32,0 0 7,0 3 1,0 9-83,4-1-16,-4 8-3,9 16-1,4-4-91,-4 8-18,4-4-4,-4-1-8,4-3 0,-4 0 0,9 0 0,-1-4 0,1-4-180,-1-4-44</inkml:trace>
  <inkml:trace contextRef="#ctx0" brushRef="#br3" timeOffset="135785.43">4940 7027 1036,'0'0'46,"0"0"10,0-8-45,-9 0-11,0-3 0,5-1 0,-5 4 362,1 4 70,-1-4 15,-4 5 2,4-1-310,0 4-63,-4 4-12,4-4-2,-4 7-42,0 1-8,4 4-1,0 3-1,0 5-10,5 3-17,0 1 4,4-1 1,4 4-12,0-3-3,1-1 0,8 1 0,-4-5-14,4 1-3,-4-9-1,4 1 0,-4-4-28,4-4-6,-4 0-1,-9-4 0,8-4 29,1-4 6,-4-4 1,3 1 0,-3-5 44,-1 0 0,5 5 0,-5-9 10,1 1 24,-1-1 5,-4-3 1,4 3 0,-4 1 20,0-1 4,0 5 0,5 3 1,-5 0 8,4 4 2,-4 8 0,0 0 0,0-7-27,0 7-6,0 0-1,0 0 0,5 11-22,3 1-5,1 4-1,0 7 0,-5 0-13,1 1 0,8-5-12,-4 5 12,-5-1-52,5-3-3,0-9-1,-1 5 0,-3-4-164,3-5-34,-3 1-6</inkml:trace>
  <inkml:trace contextRef="#ctx0" brushRef="#br3" timeOffset="135974">5133 6980 633,'0'0'56,"0"0"-44,0 0-12,0 0 0,0 0 234,0 0 45,-4 12 9,-1-4 1,10 3-153,-5 5-32,0 3-5,4-3-2,-4 0-54,0-1-11,4 5-3,1-5 0,-1 1-29,1-4 8,-1-1-8,0-3 0,1 4 12,-5-12 0,0 0 0,0 0 0,0 0 1,0 0 0,0 0 0,13-4 0,-9 0 11,1-4 3,-1-3 0,0-1 0,1-4 21,4-3 5,-5-1 1,0-3 0,1 3-14,-1-3-2,-4 3-1,5 1 0,-1 3 22,0 1 4,1 3 1,8 0 0,-4 9-52,-1-1-12,1 4 0,4 4 0,-4-1 43,4 9 5,-4 0 2,0 3 0,4 1-29,5 3-5,-5 1-2,0 3 0,-4-3-14,-1-1 0,6-3 0,-1 3 0,-4-7-148,-1 4-33,5-5-7,-4 1-1005</inkml:trace>
  <inkml:trace contextRef="#ctx0" brushRef="#br3" timeOffset="134035.88">3378 6868 1555,'-13'0'68,"9"0"16,-1-4-68,-4 4-16,-4 0 0,4 0 0,1 0 222,-5 0 41,-1 0 8,-3 4 1,8-4-167,-4 8-33,0 4-8,4-5 0,5 5-41,-1 8-8,-4-1-2,5 8 0,0-3 5,4 3 1,0 4 0,0 0 0,-5 1-32,10-5-7,3 4 0,6-4-1,3 5 21,1-5-11,-1-4 11,5 1-8,0-9-36,0 1-8,0-8 0,0-4-1,0-4-217,0-8-43</inkml:trace>
  <inkml:trace contextRef="#ctx0" brushRef="#br3" timeOffset="134306.04">3558 6931 1695,'0'0'75,"0"0"16,-4 3-73,-10-3-18,14 0 0,-8 16 0,-5 7 108,4-3 17,4-1 4,1 1 1,0-1-53,4 5-10,0-5-3,0 5 0,8-1-38,-3 0-8,4 9-2,4-5 0,-5-8-6,6 5-2,-1-9 0,4 1 0,-4-4 4,5-4 0,-5-1 0,0-3 0,1-8 4,-6 0 0,5-3 1,-4-1 0,4-4 7,-8-3 2,-1-1 0,5 0 0,-9-3-2,4-1-1,-4 1 0,0-1 0,0 5-12,-4-1-3,-5-7 0,0 3 0,-4 5-8,4-5 0,-8 1 0,-1 3 0,1 4-32,-1 5-8,1-1-1,-1 4-1,1 4-194,3 4-38</inkml:trace>
  <inkml:trace contextRef="#ctx0" brushRef="#br3" timeOffset="136346.15">5747 6420 2516,'0'0'112,"-9"4"22,9-4-107,-4 7-27,-5 5 0,1 4 0,-1 3 114,0 5 18,5 7 3,-1 0 1,1 8-55,-5 4-10,9 8-3,0-1 0,0 1-49,4 0-11,-4-5-8,5 21 12,4-17-21,-1-3-4,-3-4-1,4-8-947,-5-4-190</inkml:trace>
  <inkml:trace contextRef="#ctx0" brushRef="#br3" timeOffset="136159.19">5559 6907 1688,'0'0'75,"0"0"15,8-4-72,1 0-18,0 0 0,0 1 0,-1-5 138,6 4 24,-1 0 5,-4-4 1,-1 8-80,6-4-16,-1 0-4,0 4 0,0-4-45,5 4-10,-5 0-1,4-3-1,-4-1-128,5 0-26,-5 0-5,5-4 0</inkml:trace>
  <inkml:trace contextRef="#ctx0" brushRef="#br0" timeOffset="164335.25">-3835 9621 2419,'0'0'53,"0"0"11,0 0 3,-8 4 1,8-4-55,-9 0-13,9 0 0,0 0 0,0 0 96,-4 8 17,-5 0 3,0 7 1,9 1-73,-4 4-16,-1-1-2,1 4-1,4 5-25,0-1 0,0 4 0,0 4 0,0 0-9,0 1-7,4 3-2,1-8 0,-1 0-14,0-4-4,1 1 0,4-5 0,-1-4-9,1-3-3,-5-4 0,5-1 0,4-3 4,-4 0 1,0-4 0,4 0 0,-4-4 30,0-4 13,-1 0-12,6 0 12,-1-4 0,0-3 0,0 3 12,0-4-4,5 0-8,-5 1 8,4-1-8,1 0 8,-5-3-8,5 3 0,-5 0 0,0-3-11,5 3-195,-10 0-39</inkml:trace>
  <inkml:trace contextRef="#ctx0" brushRef="#br0" timeOffset="164555.63">-3690 9711 2336,'0'0'52,"0"0"10,-4-4 2,4 4 1,-9 0-52,9 0-13,0 0 0,0 0 0,0 0 72,-4 12 12,-5 0 3,5 3 0,4 5-25,4-1-5,-4 5-1,9 3 0,-1 4-30,1 8-6,-4-4-2,8 8 0,-4-4-8,-1 4-2,5 0 0,-4 0 0,4-8-8,1 4-16,-1-4 4,0 4 1,4-8-201,1-4-41</inkml:trace>
  <inkml:trace contextRef="#ctx0" brushRef="#br0" timeOffset="164827.78">-3405 10000 2293,'0'0'50,"0"0"10,9-8 3,-4 0 2,3 0-52,1 4-13,0-3 0,4 7 0,0-4 56,0 4 8,5 4 1,-1-1 1,-3 5-26,3 4-6,1 4-1,-1 3 0,1 1-13,-1 7-2,-3-4-1,-1 5 0,0-1-6,0 4-2,0 0 0,0 8 0,-8 0 1,4 4 0,-5 0 0,0 0 0,-4 0 3,0 0 1,-4 4 0,0-5 0,-1 1 2,-4-8 0,-4 1 0,4-9 0,1 0-35,-1-7-6,-4-9-2,8-3 0,5-8-159,-8-4-32,-1-7-6</inkml:trace>
  <inkml:trace contextRef="#ctx0" brushRef="#br0" timeOffset="165056.44">-3032 9918 1267,'0'0'112,"0"0"-89,0 0-23,0 0 0,0 0 292,0 0 55,-8 4 10,-1 3 3,-4-3-204,4 8-41,0-4-8,0 4-2,-4-1-61,4 9-12,-4-5-2,4 9-1,1-1-9,-1 1-1,4 3-1,-3-4 0,8 1-29,0 3-5,0-4-2,4 1 0,0-1 29,10-3 5,-6-1 2,6 1 0,3-5-34,1 1-6,-1-4-2,5-1 0,4 1 10,-4-4 2,5-8 0,-1 0 0,0-8-116,-4 0-22,5-4-5,-1 1-1013</inkml:trace>
  <inkml:trace contextRef="#ctx0" brushRef="#br0" timeOffset="165518.43">-3014 9251 1555,'4'0'138,"1"0"-110,-5-8-28,0 4 0,4-4 172,0 1 30,5-5 6,-4 4 0,3 4-90,-3 0-18,4-4-4,-1 5-1,1-1-25,-5 4-5,10 0-1,-6 4 0,6 3-36,-6 1-7,5 8-1,1 3-1,-1 5-19,-4-1 0,-1 8 0,-3 0 0,4 1-12,-5-1-7,5-4-1,-1 0 0,1-3 3,4-5 0,-4-3 0,0 0 0,4-1 8,0-7 9,0 4-13,1-5 5,3 1 8,1-4 0,-5 0 0,9 0 0,-5 0 0,5-4 0,0-4 0,0 0 0,0 0 0,4 0 0,-4-4 0,0 1 0,5-5-182,-5 0-41</inkml:trace>
  <inkml:trace contextRef="#ctx0" brushRef="#br0" timeOffset="165886.74">-2124 9992 2188,'0'0'48,"0"0"11,5 4 1,8 0 1,-4 0-49,4-4-12,0 3 0,0 1 0,9 0 53,0 4 8,4-8 2,1 8 0,-1-4 1,5 0 1,-5 3 0,1-3 0,-1 0-52,0 4-13,0-8 0,1 4 0,-1 0-48,-4-4-13,4 0-3,1 0-682,-10-4-137</inkml:trace>
  <inkml:trace contextRef="#ctx0" brushRef="#br0" timeOffset="166092.54">-1808 9762 2163,'-13'4'96,"13"-4"20,-9 4-93,5-1-23,4-3 0,-9 4 0,5 4 90,0 0 14,4 0 2,0 3 1,-5 5-38,10 0-7,-5 3-2,8 8 0,-3 9-39,3-5-8,1 8-1,0 4-1,4-4-11,0 4 0,0-8 0,1 0 0,-1 0-142,4-8-24,1-3-5,-1-5-1</inkml:trace>
  <inkml:trace contextRef="#ctx0" brushRef="#br0" timeOffset="166404.91">-1496 9656 1670,'0'0'74,"0"0"15,0 0-71,0 0-18,0-7 0,0 7 0,4-8 184,5 4 32,-5 0 8,10 0 0,3-4-141,5 4-29,-4 1-6,-1-1 0,5 0 12,0 0 2,0 0 1,0 4 0,0 0-36,0 4-7,-5-4-2,1 8 0,4-4-18,-5 3 8,-3 1-8,3 4 0,1 0 8,-5-1-8,4 5 0,-3-1 0,-1 5 0,0-1 0,-9 1 0,5 3 0,0 1-11,0-1 11,-1 8-12,-3 1 12,-5 3-13,4 4 4,0 0 1,1 0 0,-1 0-12,-4 0-3,5-4 0,-5 0 0,4-8-42,0 0-9,-4 1-2,0-1 0,5-4-193,-5 1-39</inkml:trace>
  <inkml:trace contextRef="#ctx0" brushRef="#br0" timeOffset="166597.1">-1229 10023 1555,'0'0'138,"0"0"-110,0 0-28,0 0 0,0 0 146,0 0 24,0 0 5,9-8 1,0 4-39,4-3-7,0-1-2,1 0 0,3 4-40,1-4-8,-1 0-1,1 5-1,-1-9-34,5 8-6,-4 0-2,-1-4 0,5 4-28,-4 0-8,-1 1 0,5-1 0,-4 0-155,4-4-32</inkml:trace>
  <inkml:trace contextRef="#ctx0" brushRef="#br0" timeOffset="166906.63">-759 9867 2084,'0'0'92,"0"0"20,0 0-90,13-4-22,-4 0 0,0 0 0,4 0 108,0 1 16,0 3 4,-4 0 1,4 0-46,0 0-10,0 3-1,5 1-1,-5 4-40,18 8-8,-9-1-2,-13-7 0,-1 4-21,5 0 0,-4-1 0,0 1 0,0 4 0,0-5 0,-5 5 0,5-1 0,-5 5 0,0-4 0,-4 3 0,0 1 0,0-1 16,-4-3-2,4 3 0,-4-3 0,-1-1-22,1-3-5,-5 4-1,0-9 0,1 5 14,-1-4 0,-4 0 0,4 0 0,0-5-68,-4 5-12,9-8-1,4 0-1,0 0-176,-9-8-35,-4-11-7,13-4-2</inkml:trace>
  <inkml:trace contextRef="#ctx0" brushRef="#br0" timeOffset="167118.81">-430 9887 345,'0'0'31,"0"0"-31,0 0 0,0 0 0,0 0 439,0 0 81,0 0 17,0 0 3,0 0-308,0 0-61,0 0-13,0 0-2,-4 0-84,-5 7-17,4 5-3,1 0-1,4 3-31,0 5-5,0-1-2,0 1 0,4 3-13,1 1 0,-1-1 0,9-3 0,-4 7 0,4-8 0,0 1 0,5-1 0,-5 1-9,5-8 9,4 3 0,-5-3-9,1-4-33,4-4-6,-5-1-2,5-6-826,-4-5-166</inkml:trace>
  <inkml:trace contextRef="#ctx0" brushRef="#br0" timeOffset="162763.32">-5761 9976 1825,'0'0'80,"0"0"18,0 0-78,0 0-20,9 4 0,4 0 0,1 0 9,-6 0-1,5 4-8,1-1 12,-1-3 15,0 4 2,0 0 1,5-4 0,-5 8 4,4-9 1,1 5 0,-1 0 0,-3 0-4,-1 0-1,-9 3 0,5 1 0,9 0 5,-5 3 1,0-3 0,0 4 0,-9 3-8,-4-3 0,5-1-1,-5 1 0,0 3-16,0 5-3,-9 3-8,0 0 12,5-3-12,-1 7-8,-3 0 8,-10 0-13,1 1 13,-1-1 0,0 0 0,1 0 0,-1 0-16,1-3-1,-5-5 0,9-3 0,4-9-167,-4-3-32,-14-4-8,27-4 0</inkml:trace>
  <inkml:trace contextRef="#ctx0" brushRef="#br0" timeOffset="163046.37">-5256 9840 921,'0'0'40,"0"0"10,-4 0-40,-10 0-10,1 0 0,4 4 0,-4-4 260,5 4 51,-6-1 9,1 5 3,4-4-172,-4 4-35,-4 0-6,4 0-2,4 3-47,-4 5-9,-1-4-3,1 7 0,0-3-20,4-1-4,1 5-1,-1 3 0,-4 1 13,8-5 3,10 8 0,-5 1 0,4-1-59,0 0-11,1-3-2,8 3-1,5 4 25,-1-7 8,1-5 0,4 4 0,0 1-8,4-5 8,0-3 0,-4 0 0,4-5-28,5-3 0,-9-4 1,0 0 0,4-8-38,-8 4-8,4-4-2,0-8-1028</inkml:trace>
  <inkml:trace contextRef="#ctx0" brushRef="#br0" timeOffset="163582.71">-5269 9259 1324,'0'0'118,"0"0"-94,9-4-24,-9 4 0,0 0 156,8 0 28,6-4 4,3 4 2,-4-4-63,0 0-13,1 4-2,3 0-1,-4 0-48,0 0-10,-4 0-1,9 0-1,-5 0-23,0 0-5,-4 4-1,0 0 0,-1 0-22,1 4 0,0-5-10,-9-3 10,4 8 0,1 4 11,-5 0 0,4-1 0,-4-3-27,0 4-4,0 0-2,0-5 0,0 5-18,0-12-3,0 0-1,0 0 0,0 8 7,0-8 1,-4 8 0,4-8 0,0 0-1,9 7 0,-9-7 0,4 8 0,0 0 37,5 0 0,0-4 0,0 0 0,-9-4 0,8 7 0,10-3 0,-5 4 0,-4-4 0,4 4 0,-4 0 0,0 3 0,4-3 41,-4 4 16,-9 0 3,4 3 1,5 1-5,-5 3 0,-8 1-1,-1-1 0,1 5-11,0-5-3,-10 5 0,1-5 0,0 1-9,0-5-3,0 1 0,-5-1 0,1 1-17,-1-8-3,1 0-1,3-1 0,1-7-20,0 0-5,-5 0-1,10-4 0,-1-7-178,0 3-35</inkml:trace>
  <inkml:trace contextRef="#ctx0" brushRef="#br0" timeOffset="164021.78">-4558 10117 2188,'0'0'48,"0"0"11,0 0 1,0 0 1,0 0-49,13 4-12,-5 3 0,6-3 0,3 0 54,1-4 8,4 0 2,0 4 0,4-4 0,0 4 0,1-4 0,3-4 0,-3 0-154,-1 0-30,5 0-7,4-7-922</inkml:trace>
  <inkml:trace contextRef="#ctx0" brushRef="#br0" timeOffset="167494.07">263 9933 691,'0'0'61,"5"8"-49,-5-8-12,13 8 0,-5-4 348,6-4 68,8 8 12,-5-4 4,1-1-269,8 1-54,0 0-10,1 4-3,-5-4-12,4 0-4,0 0 0,1 4 0,-1-5-115,0 1-23,1 0-5,-1-4-752,0-4-150</inkml:trace>
  <inkml:trace contextRef="#ctx0" brushRef="#br0" timeOffset="167870.18">908 9481 2430,'0'0'108,"0"0"21,0 0-103,0 0-26,-9 0 0,9 0 0,0 0 105,-4 8 16,-5 3 3,0 1 1,5 4-93,0 3-18,4 1-4,-5 7-1,5 8-9,5-4 0,-1 8 0,5 0 0,4 0 0,0 0 0,9 4 0,0 0-11,0 0-4,4 0-1,5-4 0,0-4 0,-1 0-29,1-8-7,-9-3 0,9-5-1,-1-7 17,-8-4 4,5-4 1,-10-4 0,5 0 12,-9-4 3,1-4 0,-6-4 0,1 1 16,0-5 16,0 0-4,-5-3 0,-4-1 25,0 5 5,-4-5 1,-1 5 0,1-1 4,-9 4 1,0 1 0,-5 3 0,9 4-24,-8 0-4,-5 4 0,0 4-1,0 0-19,0 8 0,0 3 0,4 1 0,-4 7-42,9 1-6,5-5 0,-1 8-786,0-3-157</inkml:trace>
  <inkml:trace contextRef="#ctx0" brushRef="#br0" timeOffset="168301.26">1926 9637 2199,'-22'23'97,"22"-23"21,4 0-94,-4 0-24,-4-4 0,8 4 0,1 0 56,4 0 6,-9 0 2,13 0 0,4 4-16,1 0-2,-1-4-1,1 4 0,-5-4-21,5 4-5,4 0-1,0-4 0,-5 8-35,1-8-7,-1 4-2,1 3-746,-5-3-148</inkml:trace>
  <inkml:trace contextRef="#ctx0" brushRef="#br0" timeOffset="168578.18">2145 9848 1555,'5'15'138,"-5"-15"-110,0 0-28,4 8 0,0 4 147,5-5 24,0 1 5,0 0 0,4 0-94,5 0-19,-1-4-4,5 7-1,-4-3-45,3-4-13,6 0 0,4 0-1064</inkml:trace>
  <inkml:trace contextRef="#ctx0" brushRef="#br0" timeOffset="171440.15">3128 9438 2379,'-13'-4'52,"9"0"12,-1 0 1,-4-7 2,-4 7-54,4-4-13,1 0 0,-1 0 0,0 4 111,0 4 19,1 0 4,8 0 1,-9 4-71,0 4-13,5 0-3,-5 8-1,0 3-32,5 4-7,-1 5 0,5 3-8,-4 4 0,0 4 0,4 4 0,4 4 0,0 0 0,5 3 0,0 5 0,4-1 0,0 1 0,9 0-9,0-5 9,0-3-8,0-4-28,4-8-6,-4-4-1,4-3 0,-4-5-133,5-7-28,3-9-4,-3-3-862</inkml:trace>
  <inkml:trace contextRef="#ctx0" brushRef="#br0" timeOffset="171832.23">3347 9590 1555,'0'0'138,"0"0"-110,0 0-28,0 0 0,0 0 162,0 0 27,0 0 6,14 4 1,-1 0-78,0 4-15,0-4-3,0 0-1,0-1-30,1 1-5,3 4-2,1-4 0,-1 0-30,-4 4-5,5 3-2,-5-3 0,0 4-25,-4 0-17,4-1 2,-4 5 1,0 0 32,-5-1 6,0 1 2,-4-1 0,0 1-16,0 3-10,-4-3 12,0 4-12,-5-1 0,0 1 0,5-1 0,-9 1 0,-1-1 0,1 1-11,0-5 0,-4-3 0,3 0-9,1-5-1,0 1-1,0-4 0,4-4-28,-4 0-6,9-4 0,-5-4-1,9-3-122,0-5-24,4 0-5,1-3-770</inkml:trace>
  <inkml:trace contextRef="#ctx0" brushRef="#br0" timeOffset="171964.02">3703 9481 1267,'0'0'112,"0"0"-89,0 0-23,0 0 0,-5 12 245,-3-5 45,3 1 9,-4 0 1,1 4-139,-1-1-28,5 1-5,-1 4-2,-4-5-66,5 9-12,0-1-4,-1 9 0,1-1-30,-1 4-6,5-3-8,0 3 11,5 0-11,-5 0 0,4 0 0,1 1 0,3-1 0,6-4 0,-6 0 0,5-3 0,1-1-28,-1-3 1,4-5 1,5-3 0,0-4 26,0-4 0,0-4 0,0-8 0,0 0-112,4-8-16,5-3-4,-9-4-1016</inkml:trace>
  <inkml:trace contextRef="#ctx0" brushRef="#br0" timeOffset="172146.15">4093 9664 748,'0'16'67,"0"-4"-54,0-12-13,0 0 0,0 0 360,5 7 70,-5-7 14,8 8 2,10 0-289,-5-8-57,0 4-12,5-8-3,-1 0-21,5 0-4,-4 0 0,4-4-1,-5 8-33,5-3-6,-4-1-2,4 4 0,0-4-35,-5 0-7,5 0-2,0-4-830,0 0-165</inkml:trace>
  <inkml:trace contextRef="#ctx0" brushRef="#br0" timeOffset="172513.95">4571 9426 1382,'0'0'123,"0"0"-99,0 0-24,9-7 0,0 3 208,0-4 36,8 8 7,-3-4 1,3 0-106,1 0-22,-1 4-4,5 0 0,-4 0-60,4 4-11,-5 4-2,1 0-1,-1-1-26,1 5-6,-5 0-1,0 3 0,0-3-13,0 8 8,-4-5-8,0 5 0,-5-1-13,-4 1-9,5 3-2,-5 4 0,0 1-49,-5-1-11,1 0-1,0 1-1,-1-5-33,-4 0-6,5-3-2,-5-4 0,0-5 33,1 1 6,-1-4 2,5 0 0,-5-1 71,0-3 15,9-4 0,0 0 0,-4 4 51,4-4 5,0 0 2,0 0 0,0 0 25,0 0 5,0 0 0,0 0 1,0 0-13,0 0-2,8 0-1,6 0 0,3 0-17,-4 0-3,5 0-1,-1 0 0,5 0-30,-4 4-6,4-4-2,0 4-844,-5 0-169</inkml:trace>
  <inkml:trace contextRef="#ctx0" brushRef="#br0" timeOffset="172959.08">5585 9227 2185,'0'0'96,"0"0"21,0 0-93,0 0-24,4 12 0,5 4 0,4-1 75,-4 1 10,4 3 3,0 9 0,1-1-22,-1 4-4,0 0-1,4 5 0,-8-1-21,4-4-4,0 8 0,1 0-1,-1 0-9,-4 4-2,-1-4 0,-3 4 0,4-4-14,-9 4-10,0-1 12,0 1-12,0 0 0,-5 0 0,1-8 0,-5 0 0,0-3-120,0-5-20,1-8-5,-1 1-1018</inkml:trace>
  <inkml:trace contextRef="#ctx1" brushRef="#br0">5848 10390</inkml:trace>
  <inkml:trace contextRef="#ctx0" brushRef="#br0" timeOffset="173295.53">6440 8877 1152,'-13'116'51,"5"-84"10,-1-25-49,0 1-12,0 4 0,5-4 0,-5-8 296,5 8 57,-1-5 11,1-18 3,-1-24-241,1 8-48,4 15-10,0 16-1,0 0-31,-4 27-5,-1 12-2,5 24 0,5 15-12,-1-4-2,-4 4-1,9 4 0,4-4-14,0 0 0,5 0 0,8 11 0,-4-7-45,4 0-12,-4-12-3,5 1 0,3-17-156,1-7-32</inkml:trace>
  <inkml:trace contextRef="#ctx0" brushRef="#br0" timeOffset="173579.99">6783 9407 1728,'0'0'153,"0"0"-122,0 0-31,0 0 0,0 0 143,0 0 22,0 0 5,8 4 1,1 4-67,4-1-14,1-3-2,-1 0-1,0 4-19,0 0-3,0 0-1,5-1 0,-5 5-18,4 0-4,-3-4-1,-1 7 0,0-3-25,-4 3-4,4-3-2,-9 4 0,5-1-10,-5 5 12,1-1-12,-5 5 12,-5-1-12,1 1 12,0-1-12,-1 0 12,-4-3-12,-4 3 0,0-3 0,0-1 0,0 1-34,0-1-6,-5-7 0,5 4-1,0-9-34,4 1-6,-4-4-2,0-4 0,8 0-173,-3 0-34</inkml:trace>
  <inkml:trace contextRef="#ctx0" brushRef="#br0" timeOffset="173835.05">7208 9278 288,'-9'16'25,"5"-5"-25,4-11 0,-4 8 0,-9 4 486,4 0 92,-4-5 18,8-3 4,-8 4-405,0 0-82,4 0-16,-4 7-3,4-3-49,-4 11-9,0 1-3,0-5 0,4 9-22,0-9-11,5 5 10,-1-1-10,1 4 0,4 1-13,4 3 1,1-4 0,-1 0 12,5-3 0,4-5 9,5-3-9,-1-1 0,1-3 0,4-4 0,0 0-10,0-8 10,-1 0 0,-3-8 0,4 4 0,0-8-52,0 1-8,-5-9-1,1 1-1,-1-5-127,1 5-26</inkml:trace>
  <inkml:trace contextRef="#ctx0" brushRef="#br0" timeOffset="174143.17">7432 8834 2131,'0'0'189,"0"0"-151,9-4-30,0 0-8,-1-4 127,1 4 24,0-4 5,0 4 0,-1 1-44,-3-1-10,-5 4-2,13 0 0,-13 0-52,4 0-10,-4 0-2,9 4-1,-5 7-22,-4 1-4,0 0-1,0 3 0,0 5-24,0-1-6,-4 1-1,0-1 0,-1 5-25,5-1-6,0-7-1,0 3 0,5 4 3,-5-3 0,4-4 0,0-1 0,1 1 16,-5-16 4,9-24 1,-1 20 0,1 24 43,4-1 9,1-7 2,-1-4 0,-5 0 17,6-4 4,3 0 1,-4-4 0,9-4-24,-9 0-5,5-4 0,0 0-877,3 0-175</inkml:trace>
  <inkml:trace contextRef="#ctx0" brushRef="#br0" timeOffset="174519.18">8244 9539 2199,'0'0'97,"13"4"21,-4 0-94,4-8-24,4 0 0,5-3 0,-4-5 87,-1 8 13,5-4 2,0 0 1,4 1-78,1-1-15,-5 0-10,4 0-1143</inkml:trace>
  <inkml:trace contextRef="#ctx0" brushRef="#br0" timeOffset="174996.44">9187 9040 2073,'-22'-8'184,"18"8"-147,4 0-29,4-3-8,-4-5 98,4-12 18,5-7 4,9 4 1,4 7-14,-5 4-3,-17 4-1,0 8 0,26 20-83,-4-12-20,-8-12 0,-1 8 0,9 27 0,-9-4 0,4-3 0,-8-13 0,-9-11 0,9 8 0,8 27 0,-3-4 0,-10-3 0,0-1-18,1 4 3,-1-3 1,1-1-82,-5 4-17,-9-4-3,4 1-1,10-1-109,-10 0-22,-12-3-4,-1-1 0,10 0 61,-10-3 13,0-8 2,-3 7 1,-6-7 119,10 0 24,12-1 5,-8 1 1,-13 0 149,8-5 29,18 5 7,-4-4 1,-5 4-26,5-5-5,4 1-1,4 4 0,9-4-20,-4 0-5,-9 3-1,9-3 0,13 0-28,0 4-6,-9-5 0,4-3-1,1 4-10,8-8-1,1 0-1,-1-4 0,-9 4-44,10-4-11,8-4 0,-9-3 0,-8 3-115,-1-8-25,5 1-4,0-1-2</inkml:trace>
  <inkml:trace contextRef="#ctx0" brushRef="#br0" timeOffset="175280.01">9762 9208 1036,'0'0'46,"0"0"10,-5 8-45,5-8-11,9 8 0,-9-8 0,4 7 284,1 1 56,12 0 10,-4 0 2,-13-8-205,9 8-42,9-1-8,-1-3-1,5 4 25,-9-4 6,-4 4 1,4 0 0,5-1-101,-5 1-27,-13-8 8,4 12-8,5 0 13,0-5-1,-5 5 0,-4 0 0,-4 3-20,4-3-5,4 4-1,-8 3 0,-9-3 14,4 3 0,9-3 0,-4 3 0,-1-3 0,-3 0 0,8-1 0,-5-3 0,5 0-54,-9-1-8,-8 1-2,12 0 0,5-12-204,0 0-42,-17 0-8,8 0-2</inkml:trace>
  <inkml:trace contextRef="#ctx0" brushRef="#br0" timeOffset="175536.37">10108 9204 403,'-4'8'36,"-1"-4"-36,5-4 0,0 0 0,-8 0 497,3 0 93,5 0 18,0 0 4,0 0-429,-9 8-87,-4-1-16,0 1-4,13 4-10,-9 0-2,-4 7 0,0 1 0,4-1-47,5 4-9,0 1-8,-5 3 9,-4-3-9,8 3 0,10 0 0,-5-3 0,-5-5 0,10 4 0,8-3-11,0-1 11,0-3 0,0-4-10,5-1 10,-1 1 0,10-4-20,-5-4 2,-5 0 1,5 0 0,-4-8-127,-1-4-24,1 0-6</inkml:trace>
  <inkml:trace contextRef="#ctx0" brushRef="#br0" timeOffset="175902.03">10933 9337 2322,'0'0'51,"0"0"10,0 0 3,4 11 1,5-3-52,4 0-13,1 0 0,-1 0 0,4-1 61,1 1 10,8-4 1,-4 0 1,0 0-32,0-4-6,4-4-2,5-4 0,-5 4-44,-4-4-9,-4 1-1,-5-5-767,4 0-152</inkml:trace>
  <inkml:trace contextRef="#ctx0" brushRef="#br0" timeOffset="176109.65">11109 8974 2188,'0'0'195,"-9"8"-156,4 3-31,1-3-8,0 0 104,-1 4 19,1 3 4,-1 1 1,1 0-3,4-1 0,0 5 0,0-1 0,4 1-66,-4 3-14,5 8-2,-1 0-1,1 8-14,3 0-2,1 4-1,0 0 0,4-4-71,0-4-14,5 0-4,-5-3 0,0-9-51,5 0-10,8-3-3,-4-4 0</inkml:trace>
  <inkml:trace contextRef="#ctx0" brushRef="#br0" timeOffset="176541.79">11459 9025 2494,'0'0'111,"0"0"22,0 0-106,14 7-27,-1-3 0,0-4 0,5 4 91,-5-4 13,4 4 2,1-4 1,-5 4-31,4 0-7,-3 0-1,3 4 0,1-1-6,-9-3-2,4 0 0,0 4 0,-4-4-48,-1 4-12,1 0 0,-4 3 0,-5-11 0,4 8 0,0 8 0,-8-1 0,0 1-53,-1-1-14,-4 5-2,1-4-1,-1 3-42,-4 1-8,4-5-1,0-3-1,5 3 31,-5-3 7,5-4 0,-5 0 1,9-8-21,0 8-4,0-8 0,0 0-1,0 11 20,0-3 4,4 0 1,1 0 0,8-1 114,-9 1 23,5 0 5,0 0 1,4 0 24,-4-4 5,4 3 0,-4 1 1,4-4 14,0 4 2,0-4 1,-4 0 0,4 0-16,0-1-3,0 1-1,-4 0 0,0 0-69,-5 4-17,5 0 0,-9 3 0,4 1 35,-4 4 3,5-1 1,-10 1 0,1 3-11,0 1-3,-5-4 0,0 7 0,-4-4-40,0 1-8,0-4-1,-1-5-1,1 5-11,-4-4-3,4-1 0,-5 1 0,5-4-89,0-4-19,0-8-3,-1 0-979</inkml:trace>
  <inkml:trace contextRef="#ctx0" brushRef="#br0" timeOffset="176805.31">12008 8572 2833,'0'0'62,"0"0"13,9 8 2,-1 0 3,6 4-64,-6-5-16,6 5 0,-1 4 0,0-5 64,0 1 10,-4 0 2,4 3 0,0 9-9,5-1-2,-10 8 0,10 1 0,0-1-52,-1 16-13,1-1 0,-5 1 0,0 0 0,0 4 0,0-1 0,-4 5 0,0 0 54,-5-1 8,1 5 2,-1 3 0,-4 0-52,-4 5-12,-1-5 0,1 8 0,-5-7-48,-4 3-13,4-4-3,-4 5 0,-5-9-204,1-3-42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40.8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17855 0 0,'0'0'1618'0'0,"1"1"-1164"0"0,0 2-195 0 0,0 0 0 0 0,-1 0 0 0 0,1 0 0 0 0,0-1-1 0 0,-1 1 1 0 0,0 0 0 0 0,0 0 0 0 0,0 0 0 0 0,0 0 0 0 0,0 0-1 0 0,-1 0 1 0 0,1-1 0 0 0,-1 1 0 0 0,-1 5 0 0 0,-3 23 1390 0 0,4-7-1098 0 0,-6 28-1 0 0,0 2-495 0 0,5 13-55 0 0,2-59 0 0 0,1 0 0 0 0,-1 0 0 0 0,2 0 0 0 0,-1 0 0 0 0,1-1 0 0 0,3 10 0 0 0,2-3 0 0 0,4 4 0 0 0,-7-16 0 0 0,0 1 0 0 0,-1 0 24 0 0,0 0 0 0 0,1 0 0 0 0,-1 0 0 0 0,1-1 0 0 0,-1 1 0 0 0,1-1 0 0 0,0 0 0 0 0,0 0 0 0 0,0 0 0 0 0,0 0 0 0 0,0-1 0 0 0,0 0 0 0 0,1 0 0 0 0,-1 0 0 0 0,0 0 0 0 0,9 0 0 0 0,-10-1-6 0 0,-1-1 1 0 0,0 1-1 0 0,1 0 0 0 0,-1-1 1 0 0,0 1-1 0 0,5-3 0 0 0,16-3 84 0 0,-10 3-114 0 0,0 0 1 0 0,1-1 0 0 0,-1-1 0 0 0,-1 0-1 0 0,1-1 1 0 0,17-11 0 0 0,12-5-870 0 0,-27 15-582 0 0,26-18 0 0 0,-24 11-665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19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1 292 14944 0 0,'0'0'1357'0'0,"2"1"-1117"0"0,38 21 182 0 0,-27-15 369 0 0,0-1 0 0 0,-1 2 0 0 0,0 0 0 0 0,0 0 0 0 0,10 11 0 0 0,-21-19-785 0 0,13 14 468 0 0,-1 0 1 0 0,0 0-1 0 0,-1 2 1 0 0,13 20-1 0 0,20 53 319 0 0,-26-49-587 0 0,-13-26-200 0 0,-1 0-1 0 0,0 0 1 0 0,-1 1-1 0 0,-1-1 1 0 0,0 1 0 0 0,-1 0-1 0 0,1 19 1 0 0,-3-15-14 0 0,-1 1 0 0 0,0-1 1 0 0,-1 0-1 0 0,-1 1 0 0 0,-8 24 1 0 0,6-27-495 0 0,0-1 0 0 0,-2 0 0 0 0,0-1 0 0 0,-1 1 0 0 0,-17 24 0 0 0,10-25-884 0 0</inkml:trace>
  <inkml:trace contextRef="#ctx0" brushRef="#br0" timeOffset="1">268 40 19263 0 0,'31'-18'1936'0'0,"-23"14"-1752"0"0,1 0-1 0 0,-1 1 0 0 0,1 0 0 0 0,14-3 0 0 0,-19 5 105 0 0,-1 1 0 0 0,1 0 0 0 0,-1 0 0 0 0,1 0-1 0 0,-1 0 1 0 0,1 0 0 0 0,-1 1 0 0 0,1-1 0 0 0,-1 1-1 0 0,0 0 1 0 0,1 0 0 0 0,-1 0 0 0 0,0 0 0 0 0,5 3 0 0 0,-7-2-264 0 0,0-1 1 0 0,0 0-1 0 0,0 0 1 0 0,0 0 0 0 0,0 1-1 0 0,0-1 1 0 0,0 0-1 0 0,-1 1 1 0 0,1-1-1 0 0,-1 1 1 0 0,2 1 0 0 0,0 4 30 0 0,0 0-47 0 0,0-1-1 0 0,0 1 0 0 0,-1-1 1 0 0,0 1-1 0 0,-1 0 1 0 0,1 0-1 0 0,-1-1 0 0 0,-2 14 1 0 0,1 4-28 0 0,1-14-104 0 0,0 0 1 0 0,1 0 0 0 0,0-1-1 0 0,4 19 1 0 0,-4-25 86 0 0,0-1 0 0 0,0 1 0 0 0,0 0 0 0 0,0-1 0 0 0,0 0 0 0 0,1 1 0 0 0,-1-1 0 0 0,1 0 0 0 0,0 0 0 0 0,-1 0 0 0 0,1 0 0 0 0,0 0 0 0 0,0 0 0 0 0,0 0 0 0 0,1 0 0 0 0,-1-1 0 0 0,0 1 0 0 0,1-1 0 0 0,-1 0 0 0 0,0 0 0 0 0,6 2 0 0 0,-4-1-41 0 0,0-1-1 0 0,0 0 1 0 0,1 0-1 0 0,-1 0 1 0 0,0 0-1 0 0,0-1 1 0 0,1 0 0 0 0,-1 0-1 0 0,0 0 1 0 0,1 0-1 0 0,-1-1 1 0 0,7-1-1 0 0,48-11-4147 0 0,-43 8-3191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20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20815 0 0,'0'0'2091'0'0,"2"0"-1914"0"0,24 1-192 0 0,-18 0 400 0 0,0 0-1 0 0,0-1 1 0 0,0 0 0 0 0,0-1 0 0 0,13-2 0 0 0,-7 1-9 0 0,1-1 0 0 0,-1 2 0 0 0,25 0 0 0 0,17-2-3586 0 0,-41 0-5365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20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24 17735 0 0,'0'0'1610'0'0,"-6"-4"3406"0"0,2 17-3514 0 0,4-9-1456 0 0,-1-1 0 0 0,1 1 0 0 0,-1-1 0 0 0,0 1-1 0 0,-1-1 1 0 0,1 0 0 0 0,0 1 0 0 0,-4 3 0 0 0,-4 14 39 0 0,-6 21-69 0 0,11-33-16 0 0,0 0 0 0 0,1 1-1 0 0,0 0 1 0 0,0-1 0 0 0,1 1-1 0 0,-1 16 1 0 0,3-13-31 0 0,1-1 0 0 0,0 0-1 0 0,0 0 1 0 0,4 14 0 0 0,-3-21 15 0 0,-1 0 1 0 0,1 0-1 0 0,0-1 1 0 0,0 1-1 0 0,1 0 0 0 0,-1-1 1 0 0,1 1-1 0 0,0-1 1 0 0,0 0-1 0 0,1 0 1 0 0,-1 0-1 0 0,6 4 1 0 0,-4-5-32 0 0,0 1 1 0 0,0-1-1 0 0,0 0 1 0 0,0-1 0 0 0,1 1-1 0 0,-1-1 1 0 0,1 0-1 0 0,0 0 1 0 0,-1-1-1 0 0,1 0 1 0 0,0 0 0 0 0,0 0-1 0 0,11-1 1 0 0,-9 0-18 0 0,1-1 0 0 0,-1 0 0 0 0,1 0 0 0 0,-1-1 0 0 0,1 0 0 0 0,-1 0 0 0 0,0-1 0 0 0,0 0 0 0 0,8-5 0 0 0,1 0-225 0 0,9-4-1455 0 0,-20 8 978 0 0,12-10-1940 0 0,-7 1 915 0 0</inkml:trace>
  <inkml:trace contextRef="#ctx0" brushRef="#br0" timeOffset="1">262 0 4144 0 0,'0'2'16171'0'0,"-1"10"-14492"0"0,1-7-1234 0 0,0 0 1 0 0,-1 0-1 0 0,2-1 0 0 0,-1 1 1 0 0,1 0-1 0 0,-1 0 0 0 0,1-1 0 0 0,3 7 1 0 0,-2-4-218 0 0,-1 0 0 0 0,0 1 0 0 0,1 11 0 0 0,2 125 1113 0 0,-6-69-1234 0 0,0-40-162 0 0,3 50 0 0 0,0-78-371 0 0,1 0-1 0 0,-1-1 0 0 0,1 1 1 0 0,1-1-1 0 0,2 7 0 0 0,-1-3-1703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21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23 17535 0 0,'0'0'803'0'0,"1"-2"-18"0"0,0 1-764 0 0,-1 1 0 0 0,0-1 0 0 0,1 1 0 0 0,-1-1 0 0 0,0 0 0 0 0,1 1 0 0 0,-1-1-1 0 0,0 0 1 0 0,0 0 0 0 0,0 1 0 0 0,1-1 0 0 0,-1 0 0 0 0,0 0 0 0 0,0 1 0 0 0,0-1-1 0 0,0 0 1 0 0,-8-8 6959 0 0,-2 13-4697 0 0,-4 8-2693 0 0,5-1 503 0 0,1 0 1 0 0,0 1-1 0 0,1 0 0 0 0,0 0 1 0 0,0 1-1 0 0,-7 20 0 0 0,3 2-48 0 0,-10 45 0 0 0,20-76-43 0 0,-4 16 11 0 0,1-1-1 0 0,1 1 1 0 0,-1 31 0 0 0,5-7-21 0 0,0-1 0 0 0,3 0-1 0 0,2 0 1 0 0,14 54 0 0 0,-15-85-305 0 0,0 0 0 0 0,0 0 0 0 0,1-1 0 0 0,1 0 0 0 0,0 0 0 0 0,0-1 0 0 0,1 1 0 0 0,10 9 0 0 0,-3-9-1717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21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14568 0 0,'0'0'3669'0'0,"2"0"-2523"0"0,9-4-16 0 0,1 0 0 0 0,1 1-1 0 0,-1 0 1 0 0,15 0-1 0 0,-25 3 137 0 0,2 1-1046 0 0,0-1-150 0 0,11 5 128 0 0,-1 1 10 0 0,-7-3-176 0 0,-1 1 1 0 0,1-1-1 0 0,8 7 1 0 0,-13-9-33 0 0,-1 0-1 0 0,0-1 1 0 0,0 1 0 0 0,0 0 0 0 0,0 0 0 0 0,0 0 0 0 0,0 1 0 0 0,0-1-1 0 0,0 0 1 0 0,0 0 0 0 0,-1 0 0 0 0,1 1 0 0 0,0-1 0 0 0,-1 0 0 0 0,1 1-1 0 0,-1-1 1 0 0,0 0 0 0 0,1 1 0 0 0,-1-1 0 0 0,0 1 0 0 0,0-1 0 0 0,0 1-1 0 0,0-1 1 0 0,0 2 0 0 0,-1 3-100 0 0,0-1-1 0 0,-1 1 1 0 0,0-1 0 0 0,0 1-1 0 0,-1-1 1 0 0,0 0 0 0 0,0 0-1 0 0,0 0 1 0 0,0-1 0 0 0,-1 1-1 0 0,1-1 1 0 0,-1 1 0 0 0,0-1-1 0 0,-8 6 1 0 0,-25 27-1315 0 0,17-16 650 0 0,16-16 506 0 0,-1 0 1 0 0,0 0 0 0 0,-9 6 0 0 0,-5 2-592 0 0,17-12 465 0 0,1 1 20 0 0,1-2 393 0 0,0 1 0 0 0,0-1 0 0 0,-1 0 0 0 0,1 1 0 0 0,0-1 0 0 0,0 1 0 0 0,0-1 0 0 0,-1 1 0 0 0,1-1 0 0 0,0 1 0 0 0,0-1 0 0 0,0 1 0 0 0,0-1 0 0 0,0 1 0 0 0,0-1 0 0 0,0 1 0 0 0,0-1 0 0 0,0 1 0 0 0,1-1 0 0 0,-1 1 0 0 0,0-1 0 0 0,0 1 0 0 0,1 0 40 0 0,0 0 1 0 0,-1 0-1 0 0,1 0 1 0 0,0 0-1 0 0,0-1 0 0 0,-1 1 1 0 0,1 0-1 0 0,0-1 1 0 0,0 1-1 0 0,0 0 1 0 0,2 0-1 0 0,3 1 141 0 0,0 0 0 0 0,0 0 0 0 0,1 0 0 0 0,-1-1-1 0 0,0 0 1 0 0,1-1 0 0 0,-1 1 0 0 0,12-2 0 0 0,-11 1-124 0 0,12-1-83 0 0,1-1-1 0 0,-1 0 1 0 0,1-2-1 0 0,-1 0 1 0 0,0-1-1 0 0,-1-1 1 0 0,19-9-1 0 0,-29 12-243 0 0,15-8-6513 0 0,-5 2-667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22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15552 0 0,'0'0'1185'0'0,"1"1"-812"0"0,19 10-382 0 0,-11-6 556 0 0,0 0 0 0 0,-1 0 0 0 0,1 1 0 0 0,-1 0 0 0 0,12 12 0 0 0,11 8 1530 0 0,-24-20-1710 0 0,0 0 1 0 0,0 0-1 0 0,0 0 0 0 0,7 10 1 0 0,2 6 110 0 0,34 49 692 0 0,-35-35-895 0 0,-6-13-145 0 0,-2-6-61 0 0,-1 1 0 0 0,0-1 0 0 0,-2 1 0 0 0,1 0 0 0 0,-2 1 0 0 0,-1-1 0 0 0,0 0 0 0 0,-1 22 0 0 0,-1-27-57 0 0,0 0 0 0 0,-1 1 0 0 0,0-1 0 0 0,-1 0 0 0 0,-6 20 0 0 0,-10 20-105 0 0,-2 0 0 0 0,-34 63 1 0 0,49-107-15 0 0,2-4-85 0 0,1 1-1 0 0,-1-2 1 0 0,0 1 0 0 0,-1 0-1 0 0,1 0 1 0 0,-1-1 0 0 0,-6 7-1 0 0,-11 11-3817 0 0</inkml:trace>
  <inkml:trace contextRef="#ctx0" brushRef="#br0" timeOffset="1">625 146 20503 0 0,'0'0'2059'0'0,"-1"2"-1888"0"0,-10 52 1355 0 0,-4-21-253 0 0,8-18-953 0 0,1 0 0 0 0,-6 20 1 0 0,10-28-256 0 0,-7 28 84 0 0,0 0-1 0 0,3 1 0 0 0,-4 55 0 0 0,10-76-160 0 0,2 1 0 0 0,-1 0 0 0 0,2 0 1 0 0,0-1-1 0 0,1 0 0 0 0,0 1 0 0 0,1-2 0 0 0,1 1 0 0 0,1 0 0 0 0,0-1 0 0 0,0 0 0 0 0,1-1 0 0 0,1 0 0 0 0,1 0 0 0 0,16 18 1 0 0,-23-28-61 0 0,0-1 1 0 0,0 1 0 0 0,0 0 0 0 0,0-1 0 0 0,1 0 0 0 0,-1 0 0 0 0,1 0 0 0 0,-1 0 0 0 0,1 0 0 0 0,0-1 0 0 0,0 0 0 0 0,-1 0 0 0 0,1 0 0 0 0,7 1 0 0 0,-7-2-394 0 0,0 0 0 0 0,1 0 1 0 0,-1 0-1 0 0,0-1 0 0 0,5 0 0 0 0,23-11-6523 0 0,-16 4 14 0 0</inkml:trace>
  <inkml:trace contextRef="#ctx0" brushRef="#br0" timeOffset="2">1018 295 17479 0 0,'0'0'4198'0'0,"-1"2"-2930"0"0,-2 5-746 0 0,0 1 1 0 0,1-1-1 0 0,0 0 1 0 0,0 1-1 0 0,1-1 1 0 0,-1 1-1 0 0,1 12 1 0 0,-2 45 870 0 0,3-58-1355 0 0,0 0 0 0 0,1 1 0 0 0,0-1 0 0 0,0 0 0 0 0,1 0 0 0 0,0 0 0 0 0,0 0 0 0 0,5 10 0 0 0,2 7-150 0 0,-8-19-29 0 0,0-1-1 0 0,1 1 1 0 0,0-1-1 0 0,0 1 0 0 0,0-1 1 0 0,1 0-1 0 0,4 6 0 0 0,3-1-2792 0 0,2-2-3469 0 0,-2-3-1483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23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1 111 17071 0 0,'0'0'1551'0'0,"5"-4"-1246"0"0,3-1 726 0 0,0-1-389 0 0,1 1 0 0 0,-1 0 0 0 0,1 0 0 0 0,0 1 0 0 0,0 0-1 0 0,0 1 1 0 0,1 0 0 0 0,11-3 0 0 0,-10 5-383 0 0,0 0 1 0 0,0-1-1 0 0,-1 0 0 0 0,20-7 0 0 0,-23 7-203 0 0,-1 0-1 0 0,1 0 1 0 0,9-2-1 0 0,-11 4-61 0 0,-1-1 1 0 0,1 0-1 0 0,0-1 0 0 0,0 1 0 0 0,-1-1 1 0 0,1 0-1 0 0,5-3 0 0 0,13-5-271 0 0,-19 10 155 0 0,-1-1-1 0 0,0-1 0 0 0,0 1 1 0 0,-1 0-1 0 0,1-1 0 0 0,0 1 0 0 0,2-3 1 0 0</inkml:trace>
  <inkml:trace contextRef="#ctx0" brushRef="#br0" timeOffset="1">106 22 5528 0 0,'-6'6'31'0'0,"0"1"0"0"0,1-1-1 0 0,-5 9 1 0 0,-4 7 1595 0 0,1-8 3635 0 0,11-12-4431 0 0,0 0 0 0 0,0 1-1 0 0,0-1 1 0 0,1 1 0 0 0,-1-1 0 0 0,1 1-1 0 0,-1 0 1 0 0,1-1 0 0 0,-2 7-1 0 0,2-5-546 0 0,1-1 0 0 0,-1 1-1 0 0,1 0 1 0 0,-1 0 0 0 0,1 0-1 0 0,1 0 1 0 0,-1 0 0 0 0,0 0-1 0 0,1 0 1 0 0,0-1 0 0 0,0 1-1 0 0,1 4 1 0 0,3 11 479 0 0,-4-15-653 0 0,-1-1 0 0 0,1 0-1 0 0,0 0 1 0 0,0 1 0 0 0,0-1 0 0 0,1 0 0 0 0,-1 0-1 0 0,3 3 1 0 0,7 13 65 0 0,-8-14-111 0 0,0 1 1 0 0,0-1 0 0 0,1 0 0 0 0,-1 0 0 0 0,1-1-1 0 0,7 8 1 0 0,-1-3 9 0 0,-2 0-1 0 0,1 1 1 0 0,7 12 0 0 0,13 15-76 0 0,-18-27 3 0 0,-8-9 0 0 0,-1 1 0 0 0,0 0 0 0 0,0 0 0 0 0,0 0 0 0 0,0 0 0 0 0,0 0 0 0 0,-1 1 0 0 0,1-1 0 0 0,-1 1 0 0 0,1-1 0 0 0,-1 1 0 0 0,0-1 0 0 0,2 6 0 0 0,0-2 79 0 0,0 3 346 0 0,-9 11 39 0 0,4-17-458 0 0,0 1 0 0 0,0-1 0 0 0,0 0 0 0 0,-1 1 0 0 0,1-1 0 0 0,-1 0 0 0 0,0-1 0 0 0,0 1 1 0 0,0 0-1 0 0,0-1 0 0 0,0 1 0 0 0,0-1 0 0 0,-1 0 0 0 0,1 0 0 0 0,-7 2 0 0 0,4-2 7 0 0,0 0-1 0 0,1 0 1 0 0,-1-1 0 0 0,0 1-1 0 0,0-1 1 0 0,0-1 0 0 0,0 1 0 0 0,0-1-1 0 0,-11-1 1 0 0,12 1-17 0 0,4 1-6 0 0,0-1 0 0 0,0 0 0 0 0,0 0 0 0 0,0 0 0 0 0,0 0-1 0 0,-1 0 1 0 0,1-1 0 0 0,0 1 0 0 0,0 0 0 0 0,0 0 0 0 0,0-1 0 0 0,0 1 0 0 0,0-1 0 0 0,0 1 0 0 0,0-1 0 0 0,0 1 0 0 0,-1-2 0 0 0,-1 1-238 0 0,1-1 0 0 0,-1 1 1 0 0,1 0-1 0 0,0-1 0 0 0,-1 0 0 0 0,1 0 1 0 0,0 0-1 0 0,0 0 0 0 0,0 0 0 0 0,0 0 1 0 0,1 0-1 0 0,-1 0 0 0 0,1-1 0 0 0,-1 1 1 0 0,1-1-1 0 0,0 1 0 0 0,0-1 0 0 0,0 0 1 0 0,0 1-1 0 0,0-1 0 0 0,1 0 0 0 0,-1 0 1 0 0,1 1-1 0 0,0-1 0 0 0,-1 0 1 0 0,1 0-1 0 0,1 0 0 0 0,-1 0 0 0 0,0 1 1 0 0,1-1-1 0 0,1-4 0 0 0,6-13-1535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23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 11520 0 0,'5'0'216'0'0,"-1"-1"0"0"0,1 1 1 0 0,-1-1-1 0 0,0 0 0 0 0,6-2 1 0 0,-1 0-17 0 0,-5 3 456 0 0,-1 0 0 0 0,1 0 0 0 0,-1 0 0 0 0,1 1 0 0 0,-1-1 0 0 0,1 1 0 0 0,5 2 0 0 0,5 0 1272 0 0,-10-2-1633 0 0,-1 0-1 0 0,1 0 1 0 0,0 0-1 0 0,0 0 1 0 0,-1 1-1 0 0,1-1 1 0 0,-1 1-1 0 0,1 0 1 0 0,-1 0-1 0 0,0 1 1 0 0,1-1-1 0 0,-1 1 1 0 0,0-1-1 0 0,-1 1 1 0 0,1 0-1 0 0,2 4 1 0 0,11 12 519 0 0,-13-16-694 0 0,0 0 1 0 0,0 0-1 0 0,-1 0 1 0 0,0 0-1 0 0,4 7 1 0 0,2 9 421 0 0,0 1 1 0 0,7 34 0 0 0,-8-30-326 0 0,-4-11-157 0 0,1-1 7 0 0,0 1-1 0 0,-2 0 0 0 0,1 0 1 0 0,0 15-1 0 0,-3 31 74 0 0,-4 138 11 0 0,3-184-140 0 0,-1 0 1 0 0,-1 0-1 0 0,0 0 1 0 0,-8 19 0 0 0,-24 47-28 0 0,17-40-18 0 0,-105 183-2948 0 0,103-190 1200 0 0,-5 6-225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24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0 214 15664 0 0,'6'3'278'0'0,"8"7"861"0"0,-13-9-1090 0 0,-1 0-1 0 0,1 0 1 0 0,0 0 0 0 0,0 0-1 0 0,0 0 1 0 0,0 0 0 0 0,0-1-1 0 0,0 1 1 0 0,0 0 0 0 0,1-1-1 0 0,-1 1 1 0 0,0-1 0 0 0,0 0 0 0 0,3 1-1 0 0,5 3 487 0 0,-6-1-374 0 0,0-1 0 0 0,1-1 0 0 0,-1 1 0 0 0,1 0 0 0 0,0-1-1 0 0,-1 0 1 0 0,1 0 0 0 0,0 0 0 0 0,0 0 0 0 0,0 0 0 0 0,0-1 0 0 0,5 0 0 0 0,0 0 206 0 0,0 0 0 0 0,0-1 0 0 0,0 0 1 0 0,13-3-1 0 0,5-1 374 0 0,-21 4-544 0 0,0 0-1 0 0,0 0 1 0 0,1-1 0 0 0,-1 0 0 0 0,0 0 0 0 0,8-4 0 0 0,-9 3-142 0 0,1 1 0 0 0,1 0-1 0 0,-1 0 1 0 0,11-2 0 0 0,-12 4-57 0 0,0-1-1 0 0,0-1 0 0 0,0 1 1 0 0,0-1-1 0 0,0 0 0 0 0,0 0 1 0 0,0 0-1 0 0,7-5 0 0 0,-5 2-359 0 0,1 0 1 0 0,13-6-1 0 0,-1 1-2005 0 0,-17 8 567 0 0</inkml:trace>
  <inkml:trace contextRef="#ctx0" brushRef="#br0" timeOffset="1">157 299 4144 0 0,'10'6'2120'0'0,"0"-1"0"0"0,0 0 1 0 0,1 0-1 0 0,0-1 0 0 0,0 0 1 0 0,20 3-1 0 0,-21-5-1991 0 0,1-1 1 0 0,12 1-1 0 0,12 2 688 0 0,-14-3-477 0 0,3-1-1002 0 0,40-4-1 0 0,-47 3-896 0 0</inkml:trace>
  <inkml:trace contextRef="#ctx0" brushRef="#br0" timeOffset="2">812 0 10592 0 0,'-18'4'488'0'0,"15"-4"-12"0"0,-3 2 1741 0 0,5-1-1667 0 0,0 0 0 0 0,0 1 0 0 0,0-1 1 0 0,0 0-1 0 0,0 1 0 0 0,1-1 0 0 0,-1 1 0 0 0,0-1 1 0 0,1 1-1 0 0,-1 2 0 0 0,-1 18 1795 0 0,3-10-2231 0 0,1-1 1 0 0,3 13-1 0 0,-2-10 607 0 0,3 27-268 0 0,-5-31-367 0 0,0 0-1 0 0,0 0 1 0 0,1 0 0 0 0,4 11-1 0 0,-1-5-11 0 0,6 27 0 0 0,-9-31-101 0 0,0 0 0 0 0,2-1 1 0 0,-1 1-1 0 0,7 12 0 0 0,-8-18-71 0 0,1-1 1 0 0,-1 1 0 0 0,2 12 0 0 0,1 2-2101 0 0,-1-9 215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25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0 173 7832 0 0,'31'0'705'0'0,"-9"-9"-201"0"0,0 4 2463 0 0,-15 3-1329 0 0,1 1 0 0 0,0 0 0 0 0,9-1 1 0 0,10 1 3 0 0,16-1 1361 0 0,-21 3-2590 0 0,-11-1-156 0 0,0 1-1 0 0,-1 0 0 0 0,1 0 0 0 0,0 1 0 0 0,-1 0 0 0 0,18 7 1 0 0,-15-4-73 0 0,-11-5-148 0 0,0 1 0 0 0,0-1 0 0 0,-1 1 0 0 0,1-1 0 0 0,0 1 1 0 0,0 0-1 0 0,-1 0 0 0 0,1 0 0 0 0,-1 0 0 0 0,1 0 0 0 0,-1 0 1 0 0,1 0-1 0 0,-1 0 0 0 0,1 1 0 0 0,-1-1 0 0 0,0 1 0 0 0,0-1 1 0 0,0 1-1 0 0,0-1 0 0 0,0 1 0 0 0,0-1 0 0 0,1 4 1 0 0,2 7-27 0 0,-3-11-10 0 0,0 1 0 0 0,0-1 0 0 0,0 1 0 0 0,-1 0 0 0 0,1-1 0 0 0,-1 1 0 0 0,1 0 0 0 0,-1-1 0 0 0,0 1 0 0 0,0 0 0 0 0,0-1 0 0 0,1 1 0 0 0,-2 0 0 0 0,1-1 0 0 0,0 1 0 0 0,0 0 0 0 0,0 0 0 0 0,-2 2 0 0 0,-32 53-174 0 0,30-50 79 0 0,-1 0 1 0 0,1-1 0 0 0,-1 0-1 0 0,0 0 1 0 0,-7 7 0 0 0,6-8-155 0 0,0 1 1 0 0,1 0 0 0 0,0 0-1 0 0,1 0 1 0 0,-8 13 0 0 0,11-15 55 0 0,-1-1 1 0 0,0-1 0 0 0,1 1 0 0 0,-1 0 0 0 0,0 0-1 0 0,0-1 1 0 0,-1 1 0 0 0,1-1 0 0 0,0 0-1 0 0,-1 1 1 0 0,-4 2 0 0 0,4-4-537 0 0,-8 9-165 0 0,-8 5 2254 0 0,29-15 495 0 0,19 5-1358 0 0,1-1 0 0 0,58 1 0 0 0,-59-4-528 0 0,0-2 0 0 0,0-1 1 0 0,-1-1-1 0 0,50-12 0 0 0,-37-4-1857 0 0,-20 10 16 0 0</inkml:trace>
  <inkml:trace contextRef="#ctx0" brushRef="#br0" timeOffset="1">739 0 7368 0 0,'1'2'3732'0'0,"7"24"4215"0"0,-2 1-4036 0 0,-5-17-3479 0 0,1-1-1 0 0,1 1 1 0 0,0 0-1 0 0,0-1 1 0 0,7 14-1 0 0,-3-8-173 0 0,0 0 1 0 0,-1 1-1 0 0,6 22 0 0 0,8 21-203 0 0,-15-47-174 0 0,0 0 0 0 0,1-1-1 0 0,0 0 1 0 0,0 0 0 0 0,14 16-1 0 0,-5-7-472 0 0,-12-16-79 0 0,0 1 0 0 0,0-1 0 0 0,1 0 0 0 0,0 0 0 0 0,-1 0 0 0 0,10 6 0 0 0,1-3-1120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41.2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17103 0 0,'-15'11'786'0'0,"15"-10"-719"0"0,-1 0 0 0 0,0 0 0 0 0,1 1-1 0 0,-1-1 1 0 0,1 0 0 0 0,-1 0 0 0 0,1 0 0 0 0,-1 0 0 0 0,1 1 0 0 0,0-1 0 0 0,0 0 0 0 0,-1 0 0 0 0,1 1 0 0 0,0 0 0 0 0,0 1-1 0 0,0 30 1326 0 0,0-24-517 0 0,0 0-1 0 0,0 0 0 0 0,1-1 0 0 0,2 13 1 0 0,-1-12-525 0 0,-1 0 0 0 0,0 0 0 0 0,-1 0 0 0 0,0 10 0 0 0,-2 5 104 0 0,2 1 0 0 0,0 0 0 0 0,1 0 0 0 0,7 34 0 0 0,0 3 25 0 0,-7-41-669 0 0,2 0 1 0 0,1-1 0 0 0,7 25-1 0 0,-9-40-293 0 0,0 0-1 0 0,1 0 1 0 0,-1 0-1 0 0,1 0 0 0 0,1-1 1 0 0,5 8-1 0 0,7 7-8651 0 0</inkml:trace>
  <inkml:trace contextRef="#ctx0" brushRef="#br0" timeOffset="1">572 299 15632 0 0,'0'0'1811'0'0,"3"1"-1041"0"0,5 1-113 0 0,0-1 1 0 0,1 0 0 0 0,-1-1-1 0 0,0 0 1 0 0,1 0 0 0 0,13-2-1 0 0,52-14 1035 0 0,-30 6-1402 0 0,-41 9-272 0 0,1 1 1 0 0,-1-1-1 0 0,0 0 1 0 0,0 0-1 0 0,0-1 1 0 0,0 1 0 0 0,0 0-1 0 0,4-4 1 0 0,-4 3-31 0 0,-1 1-1 0 0,1 0 1 0 0,-1 0 0 0 0,1 0 0 0 0,-1 0 0 0 0,1 0 0 0 0,3 0 0 0 0,12-5-247 0 0,5-2-1999 0 0,-20 7 906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25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20527 0 0,'0'0'464'0'0,"1"0"68"0"0,34-6 708 0 0,-20 6-989 0 0,-1-2-1 0 0,16-2 1 0 0,-16 1 666 0 0,0 1 0 0 0,16 0 0 0 0,83-2-952 0 0,-101 3-6341 0 0,-2-4-2159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29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18575 0 0,'0'0'3526'0'0,"0"2"-2700"0"0,1 7-535 0 0,0-1-1 0 0,0 0 1 0 0,1 0-1 0 0,1 0 1 0 0,-1 0-1 0 0,1 0 0 0 0,5 10 1 0 0,-2-6-167 0 0,-1 1 0 0 0,4 15 0 0 0,-5-14-82 0 0,0 0-1 0 0,10 18 1 0 0,6 19 1 0 0,-9-10-159 0 0,-3-11-1171 0 0,15 37 0 0 0,-22-64-485 0 0,0-2 1363 0 0,-1-1 0 0 0,1 1 0 0 0,0 0 0 0 0,0 0 1 0 0,0-1-1 0 0,0 1 0 0 0,0 0 0 0 0,1-1 0 0 0,-1 1 0 0 0,2 0 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29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13704 0 0,'0'0'1596'0'0,"2"0"-891"0"0,2 1-284 0 0,1 0 1 0 0,0-1 0 0 0,0 0-1 0 0,0 0 1 0 0,0 0-1 0 0,5-1 1 0 0,13 0 1140 0 0,-12 1-1059 0 0,0 1 0 0 0,0 0 0 0 0,0 1 0 0 0,0 0 0 0 0,0 1 0 0 0,-1 0 0 0 0,11 5 0 0 0,-15-6-411 0 0,0 1 0 0 0,0 0 0 0 0,-1 0 0 0 0,1 0 0 0 0,-1 1 0 0 0,0 0 0 0 0,0 0 0 0 0,0 0 0 0 0,-1 1 0 0 0,1 0 0 0 0,-1 0 0 0 0,0 0 0 0 0,4 7 0 0 0,-1-1-48 0 0,-6-9-37 0 0,0 0-1 0 0,0-1 1 0 0,0 1-1 0 0,0 0 1 0 0,0 0-1 0 0,0 0 1 0 0,-1-1 0 0 0,1 1-1 0 0,-1 0 1 0 0,1 0-1 0 0,-1 0 1 0 0,1 4-1 0 0,-1 1-9 0 0,0-2-30 0 0,0 1 1 0 0,0 0-1 0 0,0-1 1 0 0,-1 1-1 0 0,0-1 1 0 0,0 1-1 0 0,0-1 1 0 0,-4 10-1 0 0,1-7-116 0 0,1-1-12 0 0,0 0 0 0 0,0-1 0 0 0,-1 1-1 0 0,0-1 1 0 0,0 0 0 0 0,-1 0 0 0 0,-9 10 0 0 0,-16 15-1038 0 0,25-26 868 0 0,1 1-1 0 0,-1-1 1 0 0,0 0-1 0 0,0 0 1 0 0,-1-1-1 0 0,0 0 0 0 0,0 0 1 0 0,0 0-1 0 0,0 0 1 0 0,-8 2-1 0 0,-25 5-1396 0 0,23-7 5388 0 0,19-4-3308 0 0,29 1 598 0 0,1 0-1 0 0,52 11 0 0 0,-68-10-829 0 0,0 1 0 0 0,0-2 0 0 0,-1 0 1 0 0,24-3-1 0 0,6 1-337 0 0,-40 0-293 0 0,1 0 1 0 0,-1 0-1 0 0,1 0 0 0 0,-1-1 0 0 0,1 0 0 0 0,8-4 1 0 0,-6 3-1057 0 0,12-3-5763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30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84 140 3680 0 0,'0'0'167'0'0,"-2"0"-7"0"0,0 0 163 0 0,-1 0 1 0 0,0 0-1 0 0,1 0 1 0 0,-1 0-1 0 0,1-1 1 0 0,-1 1-1 0 0,1-1 1 0 0,-7-3 6643 0 0,4 15-1925 0 0,-1-2-4364 0 0,5-2-418 0 0,0 0-1 0 0,1-1 1 0 0,-1 1-1 0 0,1 0 1 0 0,1-1 0 0 0,-1 1-1 0 0,1-1 1 0 0,0 1-1 0 0,1 0 1 0 0,0-1-1 0 0,3 10 1 0 0,-1-6-158 0 0,1 0-1 0 0,0-1 1 0 0,0 0 0 0 0,0 0-1 0 0,1 0 1 0 0,12 13 0 0 0,-6-11-6 0 0,1 0 1 0 0,0-1-1 0 0,21 12 1 0 0,-33-21-91 0 0,3 1 31 0 0,0 0 1 0 0,1 0-1 0 0,-1 0 1 0 0,9 2-1 0 0,9 5 146 0 0,-16-7-85 0 0,-1 0 0 0 0,0-1 0 0 0,0 0-1 0 0,1 0 1 0 0,-1 0 0 0 0,1-1 0 0 0,-1 1-1 0 0,1-1 1 0 0,-1 0 0 0 0,0-1 0 0 0,1 0 0 0 0,-1 1-1 0 0,1-2 1 0 0,-1 1 0 0 0,0-1 0 0 0,0 1-1 0 0,9-6 1 0 0,-10 5-25 0 0,-2 0-1 0 0,1 0 0 0 0,0 0 0 0 0,0 0 1 0 0,-1 0-1 0 0,1-1 0 0 0,-1 0 1 0 0,0 1-1 0 0,4-6 0 0 0,14-30 501 0 0,-17 32-503 0 0,-1 0 0 0 0,1 0-1 0 0,-1 0 1 0 0,-1-1 0 0 0,1 1-1 0 0,-1-1 1 0 0,0 1 0 0 0,-1-1-1 0 0,0 0 1 0 0,0 1 0 0 0,0-1-1 0 0,-2-10 1 0 0,0 8-18 0 0,-1 0 0 0 0,0 0 0 0 0,0 0 0 0 0,-1 0 1 0 0,0 0-1 0 0,-1 1 0 0 0,0 0 0 0 0,-7-10 0 0 0,10 14-49 0 0,-3-3 1 0 0,-1 0 1 0 0,1 0 0 0 0,-9-6 0 0 0,11 10-9 0 0,0 0 0 0 0,-1 1 0 0 0,0-1 1 0 0,0 1-1 0 0,0 0 0 0 0,0 1 0 0 0,0-1 0 0 0,0 0 1 0 0,-5 0-1 0 0,-17-3-364 0 0,-1 1 0 0 0,0 1 0 0 0,1 1 0 0 0,-1 1 0 0 0,0 2 0 0 0,-31 4 0 0 0,54-4 94 0 0,0-1 0 0 0,0 1 0 0 0,0 0 0 0 0,0 0 0 0 0,0 0-1 0 0,0 1 1 0 0,1-1 0 0 0,-8 5 0 0 0,-4 4-1818 0 0</inkml:trace>
  <inkml:trace contextRef="#ctx0" brushRef="#br0" timeOffset="1">797 1 18055 0 0,'0'0'3638'0'0,"7"5"-1868"0"0,1 5-1328 0 0,-5-6-318 0 0,0-1 1 0 0,0 1 0 0 0,0-1-1 0 0,0 0 1 0 0,0 0 0 0 0,0 0-1 0 0,1-1 1 0 0,0 1 0 0 0,-1-1-1 0 0,1 0 1 0 0,4 2 0 0 0,19 7 219 0 0,0 0 1 0 0,-2 2 0 0 0,1 1 0 0 0,32 24 0 0 0,13 9-239 0 0,13 9 14 0 0,-82-54-115 0 0,11 4 60 0 0,-12-6-61 0 0,-1 1 1 0 0,1-1 0 0 0,-1 0-1 0 0,1 1 1 0 0,-1-1 0 0 0,0 0 0 0 0,1 1-1 0 0,-1-1 1 0 0,1 1 0 0 0,-1-1 0 0 0,0 1-1 0 0,1-1 1 0 0,-1 1 0 0 0,0-1 0 0 0,1 1-1 0 0,-1-1 1 0 0,0 1 0 0 0,0-1-1 0 0,0 1 1 0 0,0-1 0 0 0,1 1 0 0 0,-1 0-1 0 0,0-1 1 0 0,0 1 0 0 0,0-1 0 0 0,0 1-1 0 0,0 0 1 0 0,0-1 0 0 0,0 1 0 0 0,-1 0-1 0 0,-4 16 4 0 0,5-16-8 0 0,-4 6-1 0 0,0 0-1 0 0,0 0 1 0 0,-1 0 0 0 0,0 0-1 0 0,0-1 1 0 0,-1 0 0 0 0,1 0 0 0 0,-8 5-1 0 0,-55 40-179 0 0,67-50 173 0 0,-69 42-452 0 0,-17 13-87 0 0,74-47 439 0 0,-3 3-962 0 0,-27 16 0 0 0,41-27-275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30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0 6448 0 0,'0'0'498'0'0,"-1"2"-327"0"0,-3 1 81 0 0,1-1-1 0 0,-1 0 1 0 0,0 1 0 0 0,1-1-1 0 0,-6 1 1 0 0,-14 9 4595 0 0,9-1-595 0 0,8-8-3395 0 0,0 1-1 0 0,0 0 1 0 0,1 1 0 0 0,0-1-1 0 0,-10 12 1 0 0,15-16-854 0 0,-36 53 1981 0 0,32-45-1838 0 0,0-1-1 0 0,1 1 1 0 0,0 0 0 0 0,0-1 0 0 0,-2 15-1 0 0,3-14-81 0 0,0 0-19 0 0,0 0 0 0 0,1 0 0 0 0,0 0 0 0 0,1 1 0 0 0,0-1 0 0 0,0 0 0 0 0,2 14 0 0 0,0-10-45 0 0,2 1 0 0 0,-1-1 0 0 0,7 13 0 0 0,-8-20 0 0 0,1 0 0 0 0,0 0 0 0 0,0 0 0 0 0,0 0 0 0 0,1 0 0 0 0,-1-1 0 0 0,1 0 0 0 0,0 0 0 0 0,6 5 0 0 0,1-1 6 0 0,0 0-1 0 0,18 10 0 0 0,-24-16 1 0 0,0 1-1 0 0,0-1 0 0 0,1-1 1 0 0,-1 1-1 0 0,1-1 0 0 0,0 0 1 0 0,0 0-1 0 0,10 0 0 0 0,-4-1 33 0 0,0-2 0 0 0,0 1 0 0 0,-1-1 0 0 0,1-1 1 0 0,-1 0-1 0 0,1-1 0 0 0,-1 0 0 0 0,0 0 0 0 0,19-12 0 0 0,-13 5 124 0 0,0 0-1 0 0,-1-1 1 0 0,0-1 0 0 0,28-29 0 0 0,-37 33-19 0 0,0 0 1 0 0,-1 0 0 0 0,0 0 0 0 0,0 0 0 0 0,-1-1 0 0 0,0 0 0 0 0,5-18-1 0 0,-7 20-61 0 0,-1-1 0 0 0,0 1 0 0 0,0-1 0 0 0,-1 1 0 0 0,0-1 0 0 0,-1 0 0 0 0,0 0 0 0 0,0 1 0 0 0,-1-1 0 0 0,-2-9-1 0 0,2 13-35 0 0,-1 0 0 0 0,0 0-1 0 0,0 1 1 0 0,0-1 0 0 0,-1 0-1 0 0,1 1 1 0 0,-1 0 0 0 0,0 0-1 0 0,0 0 1 0 0,-1 0 0 0 0,0 0-1 0 0,-5-4 1 0 0,1 1-119 0 0,-1 0 0 0 0,-1 1 0 0 0,1 0 1 0 0,-19-8-1 0 0,23 12 21 0 0,0 0 0 0 0,0 0 0 0 0,-1 1 1 0 0,1 0-1 0 0,0 0 0 0 0,-1 1 0 0 0,1-1 0 0 0,-1 1 1 0 0,1 0-1 0 0,-9 1 0 0 0,-3 2-332 0 0,-33 10 0 0 0,31-7 72 0 0,8-3-444 0 0,1 1-1 0 0,0 0 0 0 0,-18 9 0 0 0,-2 5-1005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31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17479 0 0,'0'0'1750'0'0,"0"3"-1604"0"0,0 2 185 0 0,0 1-1 0 0,1 0 1 0 0,-1 0-1 0 0,3 9 0 0 0,-1-8 184 0 0,0 0-1 0 0,-1-1 0 0 0,1 11 0 0 0,-1-11-225 0 0,0 1 0 0 0,0-1 0 0 0,0 1-1 0 0,5 10 1 0 0,7 15 47 0 0,-2-4-105 0 0,17 32-1 0 0,-24-52-381 0 0,1-1 0 0 0,0 0-1 0 0,0 0 1 0 0,0-1 0 0 0,0 1-1 0 0,1-1 1 0 0,0 0 0 0 0,1-1-1 0 0,7 6 1 0 0,-12-10-4 0 0,-1 0-1 0 0,0 0 1 0 0,1-1-1 0 0,-1 1 1 0 0,1-1-1 0 0,-1 0 1 0 0,1 1 0 0 0,-1-1-1 0 0,1 0 1 0 0,-1 0-1 0 0,1 0 1 0 0,-1 0 0 0 0,1 0-1 0 0,-1 0 1 0 0,2 0-1 0 0,10-4-2035 0 0</inkml:trace>
  <inkml:trace contextRef="#ctx0" brushRef="#br0" timeOffset="1">419 1 9216 0 0,'0'0'706'0'0,"-7"0"-118"0"0,4 1 63 0 0,-1 0-1 0 0,0 0 1 0 0,1 1 0 0 0,-1-1-1 0 0,1 1 1 0 0,0 0-1 0 0,-1 0 1 0 0,1 0-1 0 0,0 0 1 0 0,0 1-1 0 0,0-1 1 0 0,1 1 0 0 0,-1-1-1 0 0,-3 6 1 0 0,-5 7 146 0 0,1 0 0 0 0,0 1 0 0 0,1 0 0 0 0,1 1 0 0 0,-9 25 0 0 0,-18 90 381 0 0,25-92-977 0 0,-6 43 54 0 0,10-40-241 0 0,-14 198-252 0 0,20-203-127 0 0,1 45-1152 0 0,-1-82 1323 0 0,0 1 0 0 0,1-1 0 0 0,-1 1 0 0 0,0-1 0 0 0,1 1 0 0 0,-1-1 1 0 0,1 1-1 0 0,-1-1 0 0 0,1 1 0 0 0,0-1 0 0 0,-1 0 0 0 0,1 1 0 0 0,0-1 0 0 0,0 0 0 0 0,0 0 0 0 0,0 0 0 0 0,0 0 0 0 0,2 2 0 0 0,4 2-1941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32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1 237 5984 0 0,'0'0'464'0'0,"11"-6"3917"0"0,11-25 5218 0 0,-17 26-9039 0 0,0 0 1 0 0,1 0-1 0 0,-1 0 0 0 0,1 1 0 0 0,12-8 0 0 0,11-6 714 0 0,-22 13-929 0 0,0 0 1 0 0,13-6-1 0 0,-16 9-261 0 0,0 0 0 0 0,-1 0-1 0 0,1 0 1 0 0,-1-1 0 0 0,0 0-1 0 0,1 1 1 0 0,-1-1 0 0 0,-1-1-1 0 0,1 1 1 0 0,0 0 0 0 0,-1 0-1 0 0,3-5 1 0 0,-5 7-68 0 0,1 0 0 0 0,-1 1 0 0 0,1-1 0 0 0,-1 0-1 0 0,1 0 1 0 0,-1 0 0 0 0,1 1 0 0 0,0-1 0 0 0,-1 0 0 0 0,1 1 0 0 0,0-1-1 0 0,1 0 1 0 0,5-4 186 0 0,-7 3-125 0 0,-2-6-18 0 0,1 5-47 0 0,-2-1-9 0 0,-13-7-6 0 0,14 10-14 0 0,1 0 1 0 0,-1 0-1 0 0,0 0 0 0 0,0 0 1 0 0,0 1-1 0 0,0-1 0 0 0,0 1 1 0 0,0-1-1 0 0,0 1 0 0 0,0 0 1 0 0,0 0-1 0 0,0 0 0 0 0,0 0 1 0 0,0 0-1 0 0,-1 0 1 0 0,1 1-1 0 0,0-1 0 0 0,0 1 1 0 0,0-1-1 0 0,-2 2 0 0 0,0 0-28 0 0,-1 0-1 0 0,1 0 1 0 0,0 0-1 0 0,1 0 0 0 0,-1 1 1 0 0,0 0-1 0 0,1 0 1 0 0,-5 4-1 0 0,4-2 16 0 0,1-1 0 0 0,0 1 0 0 0,1-1 0 0 0,-1 1-1 0 0,1 0 1 0 0,0 0 0 0 0,0 0 0 0 0,0 0 0 0 0,1 0 0 0 0,0 1-1 0 0,-1 9 1 0 0,1-7-15 0 0,1 0 1 0 0,0 0-1 0 0,0 1 0 0 0,0-1 0 0 0,1 0 1 0 0,1 0-1 0 0,2 9 0 0 0,-1-9-63 0 0,0-1-1 0 0,1 1 0 0 0,0-1 1 0 0,0 0-1 0 0,1 0 1 0 0,0 0-1 0 0,0-1 0 0 0,0 0 1 0 0,1 0-1 0 0,12 10 1 0 0,-15-14 48 0 0,0 0 1 0 0,0 0-1 0 0,1 0 1 0 0,-1 0 0 0 0,1 0-1 0 0,-1-1 1 0 0,1 1-1 0 0,0-1 1 0 0,-1 0 0 0 0,1 0-1 0 0,0-1 1 0 0,0 1-1 0 0,0-1 1 0 0,0 0 0 0 0,-1 0-1 0 0,1 0 1 0 0,0 0 0 0 0,0-1-1 0 0,0 1 1 0 0,0-1-1 0 0,-1 0 1 0 0,1 0 0 0 0,0-1-1 0 0,-1 1 1 0 0,1-1-1 0 0,-1 0 1 0 0,0 0 0 0 0,1 0-1 0 0,-1 0 1 0 0,0 0-1 0 0,0-1 1 0 0,4-4 0 0 0,76-77-112 0 0,-41 25 314 0 0,-39 54-100 0 0,0 1 1 0 0,-1-1-1 0 0,1 1 1 0 0,-1-1 0 0 0,0 0-1 0 0,-1 0 1 0 0,1 0 0 0 0,-1 0-1 0 0,0 0 1 0 0,0-1-1 0 0,-1 1 1 0 0,1 0 0 0 0,-2-11-1 0 0,1 14-10 0 0,0 0 0 0 0,-1 0 0 0 0,1 0 0 0 0,-1 0 0 0 0,1 0 0 0 0,-1 0 0 0 0,0 1 0 0 0,0-1 0 0 0,0 0-1 0 0,0 0 1 0 0,0 1 0 0 0,0-1 0 0 0,0 0 0 0 0,-1 1 0 0 0,1-1 0 0 0,0 1 0 0 0,-3-2 0 0 0,-1-1-7 0 0,0 0-1 0 0,0 1 1 0 0,0 0 0 0 0,-9-4 0 0 0,-1 1-7 0 0,15 6-19 0 0,0 0 0 0 0,0 0 0 0 0,0 0 0 0 0,0 0 0 0 0,0 0 0 0 0,0 0 0 0 0,0 0 0 0 0,0 1 0 0 0,0-1 0 0 0,0 0 0 0 0,0 0 0 0 0,0 0 0 0 0,1 0 0 0 0,-1 0 0 0 0,0 0 0 0 0,0 0 0 0 0,0 0 0 0 0,0 0 0 0 0,0 0 0 0 0,0 0 0 0 0,0 0 0 0 0,0 0 0 0 0,0 0 0 0 0,0 0 0 0 0,0 1 0 0 0,0-1 0 0 0,0 0 0 0 0,0 0 0 0 0,0 0 0 0 0,0 0 0 0 0,0 0 0 0 0,0 0 0 0 0,0 0 0 0 0,-1 0 0 0 0,1 0 0 0 0,0 0 0 0 0,0 0 0 0 0,0 0 0 0 0,0 0 0 0 0,0 0 0 0 0,0 0 0 0 0,0 0 0 0 0,0 1 0 0 0,0-1 0 0 0,0 0 0 0 0,0 0 0 0 0,0 0 0 0 0,0 0 0 0 0,0 0 0 0 0,0 0-1 0 0,0 0 1 0 0,0 0 0 0 0,0 0 0 0 0,0 0 0 0 0,-1 0 0 0 0,1 0 0 0 0,0 0 0 0 0,0 0 0 0 0,0 0 0 0 0,0 0 0 0 0,0 0 0 0 0,0 0 0 0 0,0 0 0 0 0,0 0 0 0 0,0 0 0 0 0,0 0 0 0 0,0 0 0 0 0,13 12-142 0 0,-2-6 186 0 0,0-1 1 0 0,-1 0 0 0 0,1 0 0 0 0,1-1 0 0 0,-1-1 0 0 0,1 1-1 0 0,14 1 1 0 0,-14-2 199 0 0,24 8-1 0 0,-11-2 390 0 0,-21-7-599 0 0,-1 0-1 0 0,0-1 0 0 0,0 1 1 0 0,1 0-1 0 0,-1 0 0 0 0,0 1 1 0 0,-1-1-1 0 0,1 1 0 0 0,0-1 1 0 0,-1 1-1 0 0,1 0 0 0 0,1 3 1 0 0,4 6 7 0 0,10 21 0 0 0,-16-29-14 0 0,0 1 0 0 0,0 0-1 0 0,-1 0 1 0 0,0 0 0 0 0,2 10-1 0 0,-3-11-16 0 0,1 6 45 0 0,-1 0 0 0 0,0 0 1 0 0,-1 0-1 0 0,0 0 1 0 0,-1 0-1 0 0,0-1 1 0 0,0 1-1 0 0,-1 0 1 0 0,0-1-1 0 0,-1 0 0 0 0,-5 10 1 0 0,-6-1 82 0 0,13-17-130 0 0,0 1 0 0 0,1 0 1 0 0,-1 0-1 0 0,0 0 0 0 0,1 0 1 0 0,-3 4-1 0 0,1-4-109 0 0,-15-2-231 0 0,16-1-76 0 0,0-1 0 0 0,0 1 0 0 0,0 0 0 0 0,0-1 0 0 0,1 1 0 0 0,-1-1 0 0 0,0 1 0 0 0,1-1 0 0 0,-1 0 0 0 0,-1-3 0 0 0,-4-8-7817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59:32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18887 0 0,'0'0'2048'0'0,"0"10"-2048"0"0,-12 0 3376 0 0,3-7-9704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0:04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326 0 9216 0 0,'-4'7'536'0'0,"-2"2"-81"0"0,0 1 0 0 0,0-1 1 0 0,-9 9-1 0 0,7-8 1083 0 0,0 1 1 0 0,-10 18-1 0 0,6-9-695 0 0,7-11-603 0 0,0 0-1 0 0,1 1 0 0 0,0 0 0 0 0,-3 12 0 0 0,-10 25 169 0 0,10-30-373 0 0,1 0 0 0 0,0 0 1 0 0,-3 24-1 0 0,4-18 64 0 0,-10 29 1 0 0,12-45-76 0 0,1-1 0 0 0,0 1 0 0 0,0-1 0 0 0,1 1 0 0 0,-1 8 0 0 0,1-11-1 0 0,0 1 0 0 0,0-1-1 0 0,-1 1 1 0 0,1-1 0 0 0,-1 1-1 0 0,-5 7 1 0 0,-2 6 45 0 0,8-16-15 0 0,-1-2 1 0 0,0 0-46 0 0,0 0 1 0 0,0-1-1 0 0,1 1 1 0 0,-1-1-1 0 0,0 0 1 0 0,0 1-1 0 0,1-1 1 0 0,-1 0-1 0 0,0 0 1 0 0,1 0-1 0 0,-1 0 1 0 0,1 0-1 0 0,-1 0 1 0 0,1-1-1 0 0,0 1 0 0 0,-1 0 1 0 0,1-1-1 0 0,0 1 1 0 0,0-1-1 0 0,0 1 1 0 0,-1-3-1 0 0,-4-7-19 0 0,-1-1-1 0 0,2 0 1 0 0,-1 0 0 0 0,2-1-1 0 0,0 0 1 0 0,0 1-1 0 0,1-1 1 0 0,1-1-1 0 0,-1-12 1 0 0,2 18 47 0 0,-1 0 0 0 0,0 1 0 0 0,-4-10 0 0 0,-3-13 329 0 0,-6-59 920 0 0,15 87-1234 0 0,0 0-1 0 0,0 0 1 0 0,0 0-1 0 0,0 0 1 0 0,0 0-1 0 0,0 0 1 0 0,0 0-1 0 0,1 0 1 0 0,0-2-1 0 0,2-10 437 0 0,-3 13 217 0 0,-1-1-396 0 0,1 2-305 0 0,0 0 1 0 0,0 0-1 0 0,0 0 0 0 0,0 0 0 0 0,0 0 0 0 0,0 0 0 0 0,-1-1 0 0 0,1 1 0 0 0,0 0 1 0 0,0 0-1 0 0,0 0 0 0 0,0 0 0 0 0,0 0 0 0 0,0 0 0 0 0,0 0 0 0 0,0 0 0 0 0,0 0 1 0 0,0 0-1 0 0,0 0 0 0 0,0 0 0 0 0,0-1 0 0 0,0 1 0 0 0,0 0 0 0 0,0 0 0 0 0,0 0 0 0 0,0 0 1 0 0,0 0-1 0 0,0 0 0 0 0,0 0 0 0 0,0 0 0 0 0,0 0 0 0 0,0 0 0 0 0,0-1 0 0 0,0 1 1 0 0,0 0-1 0 0,0 0 0 0 0,0 0 0 0 0,0 0 0 0 0,1 0 0 0 0,-1 0 0 0 0,0 0 0 0 0,0 0 1 0 0,0 0-1 0 0,0 0 0 0 0,0 0 0 0 0,0 0 0 0 0,0 0 0 0 0,0 0 0 0 0,0 0 0 0 0,0 0 1 0 0,0 0-1 0 0,0 0 0 0 0,0 0 0 0 0,1-1 0 0 0,6 3 107 0 0,6 3 164 0 0,26 31 893 0 0,15 16-899 0 0,-3 3 1 0 0,-3 1-1 0 0,44 66 0 0 0,-70-94-1193 0 0,1-1 0 0 0,36 33 1 0 0,-47-50-772 0 0,4 0-66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0:04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 17359 0 0,'0'1'4175'0'0,"22"53"243"0"0,-3-6-3475 0 0,22 65-93 0 0,-20-49-748 0 0,-12-35-61 0 0,8 50-1 0 0,-5-20-41 0 0,25 113-776 0 0,-6-51-1575 0 0,-25-97 282 0 0,-5-19-368 0 0,-3-14 1527 0 0,-5-48 439 0 0,5 37 558 0 0,-5-25 0 0 0,-19-71 584 0 0,15 62-225 0 0,4 23 110 0 0,-5-61 1 0 0,7 28 185 0 0,2 39-287 0 0,1 1 1 0 0,1 0 0 0 0,1-1 0 0 0,4-28-1 0 0,1 25-8 0 0,-4 18-243 0 0,0-1-1 0 0,1 1 1 0 0,1-1 0 0 0,0 1-1 0 0,0 0 1 0 0,6-11-1 0 0,-5 12-93 0 0,1 1-1 0 0,0 0 1 0 0,0 0-1 0 0,1 1 1 0 0,0-1 0 0 0,0 1-1 0 0,1 1 1 0 0,-1-1-1 0 0,1 1 1 0 0,1 0-1 0 0,-1 1 1 0 0,1-1 0 0 0,17-7-1 0 0,-23 12 46 0 0,1 1 0 0 0,-1-1 1 0 0,1 0-1 0 0,-1 1 0 0 0,1-1 0 0 0,-1 1 0 0 0,4 0 0 0 0,-4 0-60 0 0,3 5 29 0 0,4 2-32 0 0,-9-6-85 0 0,1 0-1 0 0,0 0 0 0 0,-1 0 0 0 0,1 1 1 0 0,-1-1-1 0 0,1 0 0 0 0,-1 0 0 0 0,1 0 1 0 0,-1 1-1 0 0,0-1 0 0 0,0 0 0 0 0,0 0 1 0 0,1 1-1 0 0,-1-1 0 0 0,-1 2 0 0 0,-6 22 99 0 0,7-23-105 0 0,-5 18 77 0 0,4-16-65 0 0,1-1 1 0 0,-1 0-1 0 0,0 0 0 0 0,0 1 0 0 0,0-1 0 0 0,0 0 0 0 0,-1 0 0 0 0,-2 4 0 0 0,-2 0-45 0 0,0-1-1 0 0,0 1 1 0 0,-1-1-1 0 0,0-1 1 0 0,-10 8 0 0 0,9-8-48 0 0,2-2 26 0 0,1 0 0 0 0,-1 0-1 0 0,0-1 1 0 0,0 0 0 0 0,0 0 0 0 0,-1 0-1 0 0,1-1 1 0 0,0 0 0 0 0,-12 0-1 0 0,17-1-161 0 0,-9-1-112 0 0,13 0 318 0 0,0 0 0 0 0,0 0 0 0 0,-1 1 0 0 0,1-1-1 0 0,0 1 1 0 0,0-1 0 0 0,0 1 0 0 0,0 0-1 0 0,4 1 1 0 0,33 4-46 0 0,-15-2 17 0 0,-4-2 29 0 0,-16-1 12 0 0,0 0 0 0 0,0 0 0 0 0,0 0 0 0 0,-1 1 0 0 0,1 0 0 0 0,9 3 0 0 0,-9-3 0 0 0,1 1 0 0 0,-1-1 0 0 0,12 1 0 0 0,-12-1 1 0 0,0-1 0 0 0,0 1 1 0 0,0 0-1 0 0,1 0 1 0 0,-2 1-1 0 0,1 0 0 0 0,6 2 1 0 0,12 8 62 0 0,-22-11-49 0 0,0 0 0 0 0,0 1 1 0 0,0-1-1 0 0,0 0 0 0 0,0 1 0 0 0,0-1 1 0 0,0 0-1 0 0,0 1 0 0 0,-1-1 0 0 0,1 1 1 0 0,-1-1-1 0 0,1 1 0 0 0,-1-1 0 0 0,1 1 1 0 0,-1 2-1 0 0,0 0 6 0 0,1-1 1 0 0,-1 1-1 0 0,-1-1 1 0 0,1 1-1 0 0,-1-1 0 0 0,1 1 1 0 0,-1-1-1 0 0,0 0 1 0 0,0 1-1 0 0,0-1 1 0 0,-1 0-1 0 0,1 0 1 0 0,-1 1-1 0 0,0-1 1 0 0,0 0-1 0 0,0-1 0 0 0,-3 5 1 0 0,-4 3 55 0 0,0 0 0 0 0,-1-1 0 0 0,-14 11 0 0 0,21-18-86 0 0,-1 1 0 0 0,1-1-1 0 0,0 0 1 0 0,0 0-1 0 0,-1 0 1 0 0,0 0-1 0 0,1-1 1 0 0,-1 1 0 0 0,0-1-1 0 0,1 0 1 0 0,-1 0-1 0 0,0 0 1 0 0,0-1 0 0 0,-8 1-1 0 0,-46-5-2747 0 0,52-6 204 0 0,-2 2 562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41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14832 0 0,'0'0'678'0'0,"1"2"-14"0"0,1 1-556 0 0,0 0 0 0 0,0-1 1 0 0,0 1-1 0 0,1 0 0 0 0,-1-1 0 0 0,1 0 0 0 0,-1 1 0 0 0,1-1 0 0 0,0 0 0 0 0,0 0 0 0 0,0-1 1 0 0,0 1-1 0 0,0-1 0 0 0,1 1 0 0 0,-1-1 0 0 0,0 0 0 0 0,5 1 0 0 0,4 1 293 0 0,0 1 244 0 0,0-1 1 0 0,0 0 0 0 0,0-1-1 0 0,1 0 1 0 0,12 0 0 0 0,62-4-639 0 0,-59-2-5406 0 0,2-1-1900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0:05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19263 0 0,'0'1'108'0'0,"0"-1"1"0"0,1 1-1 0 0,-1-1 0 0 0,0 1 0 0 0,0 0 0 0 0,0-1 0 0 0,1 1 0 0 0,-1-1 0 0 0,0 1 0 0 0,0-1 0 0 0,1 1 0 0 0,-1-1 0 0 0,0 1 0 0 0,1-1 0 0 0,-1 0 0 0 0,1 1 1 0 0,-1-1-1 0 0,1 1 0 0 0,5-2 333 0 0,0 0 1 0 0,-1 0 0 0 0,1 0 0 0 0,-1-1-1 0 0,1 0 1 0 0,8-4 0 0 0,-9 3-58 0 0,2 1-1 0 0,-1 0 1 0 0,0 0 0 0 0,0 0 0 0 0,1 0-1 0 0,11 0 1 0 0,30-6 248 0 0,-42 8-602 0 0,-2 0-14 0 0,-1 0 0 0 0,0 0-1 0 0,1 0 1 0 0,-1-1 0 0 0,1 1 0 0 0,-1-1 0 0 0,0 0-1 0 0,5-2 1 0 0,-2 2-128 0 0,0 0-1 0 0,0 0 0 0 0,0 0 1 0 0,0 1-1 0 0,0-1 1 0 0,8 2-1 0 0,-2-1-1252 0 0</inkml:trace>
  <inkml:trace contextRef="#ctx0" brushRef="#br0" timeOffset="1">120 187 7832 0 0,'0'0'14191'0'0,"10"-9"-12855"0"0,2 9-440 0 0,-2 9-96 0 0,-1-5-8 0 0,3 2-544 0 0,-2-6-112 0 0,5 0-16 0 0,6 4-7128 0 0,-9-4-1431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0:06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1 117 17047 0 0,'0'0'1712'0'0,"2"-1"-1568"0"0,8-3-233 0 0,5-2 1122 0 0,0 0 0 0 0,26-6 0 0 0,12 1 1284 0 0,-33 8-1722 0 0,-15 2-469 0 0,1 0 1 0 0,-1 0-1 0 0,0 1 1 0 0,0 0-1 0 0,1 0 0 0 0,-1 0 1 0 0,0 1-1 0 0,0-1 1 0 0,0 1-1 0 0,1 1 0 0 0,5 1 1 0 0,-2-1-22 0 0,-8-2-101 0 0,-1 1 0 0 0,1-1 0 0 0,-1 1 0 0 0,1-1 0 0 0,-1 1 0 0 0,1 0 0 0 0,-1-1 0 0 0,0 1 0 0 0,0-1 0 0 0,1 1 0 0 0,-1 0 0 0 0,0-1 0 0 0,0 1 0 0 0,0 0 0 0 0,1-1 0 0 0,-1 1 0 0 0,0 0 0 0 0,0-1 0 0 0,0 2 0 0 0,0-2-4 0 0,0 9-185 0 0,1-1 1 0 0,-1 0-1 0 0,-1 1 0 0 0,1-1 0 0 0,-1 0 0 0 0,-1 1 1 0 0,0-1-1 0 0,0 0 0 0 0,-6 15 0 0 0,5-17-313 0 0,1-1 1 0 0,-1 1-1 0 0,0-1 0 0 0,-7 9 0 0 0,1 0-822 0 0,8-12 664 0 0,-7-1-208 0 0,10 4 1125 0 0,16 5 915 0 0,-14-8-1281 0 0,33 12 1422 0 0,-18-7-741 0 0,-16-7-481 0 0,-1 1 1 0 0,1 0-1 0 0,-1 0 0 0 0,1 0 1 0 0,-1 0-1 0 0,0 0 1 0 0,1 0-1 0 0,-1 1 0 0 0,0-1 1 0 0,0 1-1 0 0,4 3 0 0 0,2 4 341 0 0,-6-8-386 0 0,-1 1 0 0 0,1-1 0 0 0,-1 0-1 0 0,0 1 1 0 0,0 0 0 0 0,0-1 0 0 0,1 1 0 0 0,-2 0 0 0 0,3 3 0 0 0,-2-1 19 0 0,1 0 0 0 0,-1 0-1 0 0,0 0 1 0 0,-1 0 0 0 0,1 0 0 0 0,-1 0 0 0 0,1 0-1 0 0,-1 0 1 0 0,-1 6 0 0 0,0 13 221 0 0,1-17-214 0 0,0-1-1 0 0,0 1 0 0 0,-1-1 1 0 0,0 1-1 0 0,-2 9 1 0 0,-1-4-41 0 0,0-1 1 0 0,0 0 0 0 0,-1 0 0 0 0,0-1 0 0 0,-1 1 0 0 0,0-1-1 0 0,-13 15 1 0 0,15-19-96 0 0,-1 0 0 0 0,0-1 0 0 0,0 1 0 0 0,0-1 0 0 0,0 0 0 0 0,-1 0 0 0 0,0-1 0 0 0,-6 3 0 0 0,8-4 27 0 0,1-1-1 0 0,0 0 1 0 0,-1 0 0 0 0,1-1-1 0 0,-1 1 1 0 0,1-1 0 0 0,-1 0-1 0 0,0 0 1 0 0,1 0 0 0 0,-1 0-1 0 0,1 0 1 0 0,-1-1 0 0 0,1 0 0 0 0,-1 0-1 0 0,1 0 1 0 0,0 0 0 0 0,-5-2-1 0 0,6 2-14 0 0,0 0-1 0 0,0 0 0 0 0,0 0 1 0 0,1 0-1 0 0,-1-1 1 0 0,0 1-1 0 0,1 0 1 0 0,-1-1-1 0 0,0 1 0 0 0,1-1 1 0 0,0 0-1 0 0,-1 1 1 0 0,1-1-1 0 0,0 0 0 0 0,0 0 1 0 0,-1-2-1 0 0,-3-15-2015 0 0,4-2-4164 0 0,1 3-725 0 0</inkml:trace>
  <inkml:trace contextRef="#ctx0" brushRef="#br0" timeOffset="1">708 0 8752 0 0,'-23'5'673'0'0,"11"1"-53"0"0,9-4 72 0 0,1 0-1 0 0,0 0 1 0 0,0 1-1 0 0,0-1 1 0 0,0 1-1 0 0,0 0 1 0 0,0-1-1 0 0,1 1 1 0 0,-1 0-1 0 0,1 0 1 0 0,0 0-1 0 0,0 0 1 0 0,0 0-1 0 0,0 0 1 0 0,1 0-1 0 0,-1 4 1 0 0,1-5-534 0 0,-1-1 1 0 0,1 1-1 0 0,-1 0 0 0 0,0 0 1 0 0,0 0-1 0 0,0-1 1 0 0,1 1-1 0 0,-2 0 0 0 0,1-1 1 0 0,-1 2-1 0 0,1-2-73 0 0,0 1 1 0 0,0-1-1 0 0,0 0 0 0 0,0 0 0 0 0,1 0 0 0 0,-1 0 0 0 0,0 1 0 0 0,1-1 0 0 0,-1 0 0 0 0,1 1 1 0 0,-1-1-1 0 0,1 0 0 0 0,0 1 0 0 0,-1-1 0 0 0,1 0 0 0 0,0 1 0 0 0,0-1 0 0 0,0 2 1 0 0,3 12 220 0 0,2 13-238 0 0,-4-16-68 0 0,0 0 0 0 0,1-1 0 0 0,0 1 0 0 0,1-1 0 0 0,6 16 0 0 0,-5-16 0 0 0,0 0 0 0 0,-1 0 0 0 0,0 0 0 0 0,-1 0 0 0 0,1 16 0 0 0,-4-24 0 0 0,2-1 0 0 0,-1 1 0 0 0,0-1 0 0 0,0 0 0 0 0,1 1 0 0 0,-1-1 0 0 0,1 1 0 0 0,0-1 0 0 0,-1 0 0 0 0,1 0 0 0 0,0 1 0 0 0,1-1 0 0 0,-1 0 0 0 0,0 0 0 0 0,3 3 0 0 0,-1-2 0 0 0,1 0 0 0 0,0 1 0 0 0,0-1 0 0 0,0-1 0 0 0,8 5 0 0 0,-6-4 0 0 0,-2 0 0 0 0,0 0 0 0 0,0 0 0 0 0,-1 0 0 0 0,1 0 0 0 0,-1 1 0 0 0,5 5 0 0 0,-5-5 0 0 0,-1-1 0 0 0,1 0 0 0 0,0 0 0 0 0,0 0 0 0 0,0-1 0 0 0,0 1 0 0 0,1-1 0 0 0,3 3 0 0 0,3-1 78 0 0,1 0 0 0 0,0-1 0 0 0,0-1 0 0 0,0 1 0 0 0,0-2 0 0 0,0 1 0 0 0,22-1 0 0 0,-24-2 65 0 0,0 0 0 0 0,0 0 1 0 0,0-1-1 0 0,14-4 0 0 0,-8 2-39 0 0,-7 1-37 0 0,0 0 0 0 0,0-1 0 0 0,-1 0 0 0 0,0 0 0 0 0,1 0 0 0 0,-1-1 1 0 0,-1 0-1 0 0,1-1 0 0 0,6-6 0 0 0,-13 12-67 0 0,2-2 32 0 0,0 0 1 0 0,0 0-1 0 0,0 0 1 0 0,0 0-1 0 0,0-1 1 0 0,0 1 0 0 0,0-1-1 0 0,-1 1 1 0 0,1-1-1 0 0,-1 1 1 0 0,0-1-1 0 0,0 0 1 0 0,0 0-1 0 0,0 0 1 0 0,0 1-1 0 0,-1-1 1 0 0,1 0-1 0 0,-1 0 1 0 0,1-6-1 0 0,0-5 295 0 0,0-25-1 0 0,-1 34-273 0 0,-1 0 1 0 0,0 0 0 0 0,0 1 0 0 0,0-1-1 0 0,0 0 1 0 0,-1 1 0 0 0,1-1 0 0 0,-5-7-1 0 0,-5-7 62 0 0,9 14-91 0 0,0 0 0 0 0,-1 0 0 0 0,0 1-1 0 0,0-1 1 0 0,0 1 0 0 0,-1 0 0 0 0,-4-5 0 0 0,-6-4 2 0 0,-1 1 0 0 0,-18-11 1 0 0,26 18-143 0 0,-1 1 1 0 0,0 0 0 0 0,0 0 0 0 0,0 1 0 0 0,0 0-1 0 0,-1 0 1 0 0,-9-1 0 0 0,1 2-501 0 0,0 0 0 0 0,-19 1-1 0 0,29 1 300 0 0,-1 1-1 0 0,0-1 1 0 0,1 2-1 0 0,-1-1 1 0 0,0 1-1 0 0,1 0 0 0 0,-10 5 1 0 0,-16 11-1068 0 0,-7 5-21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0:06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1 12896 0 0,'0'0'997'0'0,"-7"5"-618"0"0,4-4 145 0 0,1 0-1 0 0,-1 0 1 0 0,0 0 0 0 0,1-1 0 0 0,-1 1 0 0 0,0-1 0 0 0,0 0 0 0 0,0 0 0 0 0,0 0 0 0 0,-4 0 0 0 0,-3-1 555 0 0,9 2-946 0 0,0-1-1 0 0,0 1 1 0 0,0-1 0 0 0,-1 1-1 0 0,1 0 1 0 0,1-1 0 0 0,-1 1-1 0 0,0 0 1 0 0,0 0 0 0 0,0 0-1 0 0,0 0 1 0 0,0-1 0 0 0,1 1-1 0 0,-2 2 1 0 0,1-2 33 0 0,-3 4-113 0 0,1 0 0 0 0,-1 0 0 0 0,1 1 0 0 0,0-1 1 0 0,0 1-1 0 0,0 0 0 0 0,1 0 0 0 0,0 0 0 0 0,0 0 0 0 0,0 0 0 0 0,1 1 0 0 0,-1 8 1 0 0,-7 35 1008 0 0,6-34-1176 0 0,0 0 1 0 0,-1 28-1 0 0,3-27-100 0 0,0-1 0 0 0,-2 1 0 0 0,0-1 0 0 0,-6 19 0 0 0,5-20 177 0 0,-2 11-71 0 0,-3 8-217 0 0,9-32 94 0 0,-1-4-569 0 0,-3-5 660 0 0,1 0-1 0 0,0 1 1 0 0,0-2-1 0 0,0 1 1 0 0,1 0-1 0 0,1 0 1 0 0,-2-9-1 0 0,-2-55-114 0 0,5 48 224 0 0,-5-31 0 0 0,-11-62 371 0 0,15 107-87 0 0,-6-30-336 0 0,5 12 2894 0 0,14 32-2439 0 0,-4 0-303 0 0,0 0-1 0 0,-1 1 1 0 0,0-1-1 0 0,0 1 0 0 0,0 1 1 0 0,-1-1-1 0 0,1 1 1 0 0,6 11-1 0 0,10 9 78 0 0,11 11-72 0 0,-1 2 1 0 0,48 78 0 0 0,-66-94-425 0 0,20 25-1 0 0,-11-19-2512 0 0,-16-20 1069 0 0,-1-1-5605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0:07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1 293 11056 0 0,'0'0'852'0'0,"7"5"-278"0"0,6-3 1384 0 0,0-1 0 0 0,1 0-1 0 0,12 0 1 0 0,0-2-276 0 0,-17 0-1015 0 0,0 1-1 0 0,15 1 0 0 0,-7 0-102 0 0,1 0 1 0 0,26-4-1 0 0,1 1-369 0 0,9 2-2526 0 0</inkml:trace>
  <inkml:trace contextRef="#ctx0" brushRef="#br0" timeOffset="1">142 0 15200 0 0,'-1'2'696'0'0,"-3"5"11"0"0,2-6-679 0 0,1 1-1 0 0,0-1 0 0 0,0 1 0 0 0,0-1 0 0 0,1 0 0 0 0,-1 1 0 0 0,0 0 0 0 0,0 2 0 0 0,-5 31 1133 0 0,6-31-792 0 0,0-1 0 0 0,0 1 0 0 0,0-1-1 0 0,1 1 1 0 0,0-1 0 0 0,0 1-1 0 0,0-1 1 0 0,0 0 0 0 0,0 1-1 0 0,3 3 1 0 0,2 11 485 0 0,33 113 2367 0 0,-11-41-2387 0 0,-11-27-605 0 0,26 83 1 0 0,-2-31-641 0 0,-37-103-314 0 0,2-1 1 0 0,-1 0-1 0 0,1 0 0 0 0,1 0 1 0 0,0-1-1 0 0,16 18 0 0 0,1-4-7381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0:07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6 165 11976 0 0,'0'0'922'0'0,"-1"2"-600"0"0,0-2-288 0 0,1 1 1 0 0,-1 0-1 0 0,1 0 1 0 0,-1 0 0 0 0,1 0-1 0 0,0 0 1 0 0,-1 0-1 0 0,1 1 1 0 0,0-1 0 0 0,0 0-1 0 0,0 0 1 0 0,0 0 0 0 0,0 0-1 0 0,0 0 1 0 0,0 0-1 0 0,0 0 1 0 0,0 0 0 0 0,0 0-1 0 0,1 0 1 0 0,-1 0-1 0 0,0 0 1 0 0,1 0 0 0 0,0 2-1 0 0,3 16 1737 0 0,-4-10-1017 0 0,0-6-536 0 0,0 0 1 0 0,0 0-1 0 0,0 0 1 0 0,0-1-1 0 0,0 1 1 0 0,1 0-1 0 0,-1 0 0 0 0,2 2 1 0 0,29 113 2281 0 0,-15-53-1723 0 0,18 86 653 0 0,-12-47-1261 0 0,5 21-265 0 0,-28-117-1007 0 0,-2-17 514 0 0,-13-56 479 0 0,13 53 113 0 0,1-1 0 0 0,1 1 0 0 0,-1-18 0 0 0,-1-11 56 0 0,-3-35 257 0 0,3-1 1 0 0,8-90-1 0 0,-1 138 8 0 0,1 1 0 0 0,2-1 0 0 0,1 1 0 0 0,18-44 0 0 0,-22 62-113 0 0,0 0-1 0 0,1 0 0 0 0,0 0 0 0 0,0 1 1 0 0,1 0-1 0 0,1 0 0 0 0,-1 0 0 0 0,2 1 1 0 0,-1 0-1 0 0,1 0 0 0 0,0 0 1 0 0,0 1-1 0 0,15-9 0 0 0,-21 15 142 0 0,0 1-16 0 0,5 0-69 0 0,-5 0-38 0 0,0 2-5 0 0,0 0-191 0 0,0 1 0 0 0,0-1 0 0 0,-1 1 0 0 0,1-1-1 0 0,0 1 1 0 0,-1 0 0 0 0,0 0 0 0 0,0-1 0 0 0,0 1 0 0 0,0 0-1 0 0,0 0 1 0 0,0 0 0 0 0,-1 0 0 0 0,0 0 0 0 0,1 0 0 0 0,-1 4 0 0 0,-1 6-17 0 0,0 0 0 0 0,-5 21 1 0 0,2-16-37 0 0,3-13-34 0 0,0-1 0 0 0,-1 0 1 0 0,0 1-1 0 0,0-1 0 0 0,0 0 0 0 0,0 0 0 0 0,-5 6 0 0 0,1 0-163 0 0,5-8 29 0 0,-9 6-196 0 0,9-7 321 0 0,0 0-1 0 0,-1-1 0 0 0,1 1 1 0 0,0-1-1 0 0,-1 1 1 0 0,1-1-1 0 0,0 1 0 0 0,-1-1 1 0 0,1 0-1 0 0,-1 0 1 0 0,-2 0-1 0 0,4 0 83 0 0,-2 0-185 0 0,4 2-153 0 0,21 11 390 0 0,46 20 1 0 0,-31-14 386 0 0,-36-18-420 0 0,0-1 0 0 0,-1 1 0 0 0,1-1 0 0 0,0 1 0 0 0,-1 0-1 0 0,1 0 1 0 0,-1 0 0 0 0,1 0 0 0 0,-1 0 0 0 0,1 0 0 0 0,-1 1 0 0 0,0-1-1 0 0,0 0 1 0 0,2 3 0 0 0,4 3 320 0 0,-7-7-346 0 0,0 0 0 0 0,1 1 0 0 0,-1-1 0 0 0,1 0 0 0 0,-1 0 0 0 0,0 1 0 0 0,1-1 0 0 0,-1 0 0 0 0,0 1 0 0 0,0-1 0 0 0,1 0 0 0 0,-1 1 0 0 0,0-1 0 0 0,0 0 0 0 0,1 1 0 0 0,-1-1 0 0 0,0 1 0 0 0,0-1 0 0 0,0 0 0 0 0,0 1 0 0 0,0-1 0 0 0,0 1 0 0 0,0-1 0 0 0,1 0-1 0 0,-2 2 1 0 0,2 1 21 0 0,-1 0-1 0 0,-1 0 1 0 0,1 0-1 0 0,0 0 1 0 0,-1 0-1 0 0,0 0 1 0 0,0 0-1 0 0,0 0 1 0 0,0 0-1 0 0,0 0 1 0 0,0-1-1 0 0,-1 1 0 0 0,1 0 1 0 0,-1-1-1 0 0,0 1 1 0 0,0-1-1 0 0,0 1 1 0 0,0-1-1 0 0,0 0 1 0 0,-1 0-1 0 0,1 0 1 0 0,0 0-1 0 0,-1 0 1 0 0,0-1-1 0 0,-4 3 0 0 0,-9 1-78 0 0,-1-1-1 0 0,0 0 0 0 0,-1-1 1 0 0,1-1-1 0 0,-33 1 0 0 0,-9 5-3148 0 0,49-8 873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0:08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11520 0 0,'2'1'5857'0'0,"0"1"-5528"0"0,0 0-1 0 0,1-1 1 0 0,-1 1 0 0 0,1-1 0 0 0,-1 0 0 0 0,1 0-1 0 0,0 0 1 0 0,-1 0 0 0 0,1 0 0 0 0,0-1 0 0 0,0 1 0 0 0,3-1-1 0 0,39 2 2153 0 0,-45-2-2472 0 0,126-8 1425 0 0,-93 4-1631 0 0,0-1-3034 0 0</inkml:trace>
  <inkml:trace contextRef="#ctx0" brushRef="#br0" timeOffset="1">79 121 5064 0 0,'-4'20'232'0'0,"5"-10"-14"0"0,0-9-92 0 0,0 0-1 0 0,0 0 1 0 0,0 1-1 0 0,1-1 0 0 0,-1 0 1 0 0,0 0-1 0 0,0 0 0 0 0,1 0 1 0 0,-1 0-1 0 0,1-1 0 0 0,-1 1 1 0 0,1 0-1 0 0,-1-1 1 0 0,1 1-1 0 0,-1-1 0 0 0,1 1 1 0 0,-1-1-1 0 0,1 0 0 0 0,2 1 1 0 0,4-1 2284 0 0,0 0 0 0 0,15-2 0 0 0,0 1 564 0 0,-1 1-1400 0 0,102-4 2255 0 0,-113 4-3695 0 0,10-2-53 0 0,21-4 1 0 0,-38 5-188 0 0,0 1 0 0 0,0-1 0 0 0,0 1 0 0 0,0 1 1 0 0,0-1-1 0 0,5 1 0 0 0,1 0-1336 0 0,12 0-6397 0 0</inkml:trace>
  <inkml:trace contextRef="#ctx0" brushRef="#br0" timeOffset="2">656 140 3224 0 0,'4'-7'108'0'0,"-4"6"-95"0"0,1-1 1 0 0,-1 1 0 0 0,1-1 0 0 0,0 1 0 0 0,0 0 0 0 0,-1-1 0 0 0,1 1 0 0 0,0 0-1 0 0,0-1 1 0 0,0 1 0 0 0,1 0 0 0 0,1-2 0 0 0,5 2 581 0 0,8 0 7384 0 0,-3-3-3652 0 0,-10 3-3443 0 0,1 0 1 0 0,-1 0 0 0 0,1 1-1 0 0,-1-1 1 0 0,6 1 0 0 0,1-1 46 0 0,0 0 0 0 0,17-4 0 0 0,-19 3-541 0 0,0 0 1 0 0,1 1 0 0 0,-1 0-1 0 0,16 1 1 0 0,-12 1-185 0 0,1 0 0 0 0,-1-1 0 0 0,0-1 0 0 0,15-1-1 0 0,-22 1-215 0 0,-3 0-3 0 0,0 1 1 0 0,0-1-1 0 0,0 1 1 0 0,0 0-1 0 0,0 0 0 0 0,0 0 1 0 0,0 0-1 0 0,0 0 1 0 0,0 0-1 0 0,0 0 1 0 0,0 1-1 0 0,0-1 0 0 0,2 2 1 0 0,0-1-90 0 0,-1 0 0 0 0,1 0-1 0 0,0 0 1 0 0,-1-1 0 0 0,1 1 0 0 0,6 0 0 0 0,7-4-3500 0 0,-4 0-4799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0:09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1758 6912 0 0,'-2'0'-911'0'0,"-14"4"8778"0"0,16-3-7541 0 0,0-1-1 0 0,0 0 1 0 0,0 1 0 0 0,0-1-1 0 0,2 8 6189 0 0,-1-8-6189 0 0,9 27 2785 0 0,-7-20-2612 0 0,0 0 0 0 0,0 1 0 0 0,5 8-1 0 0,-4-12-366 0 0,-1 0-1 0 0,-1 0 0 0 0,1 1 1 0 0,-1 0-1 0 0,1-1 0 0 0,-1 1 1 0 0,-1 0-1 0 0,1 0 0 0 0,-1 0 0 0 0,2 10 1 0 0,-2-9-23 0 0,1 0 1 0 0,0 1-1 0 0,0-1 0 0 0,4 10 1 0 0,-3-11-73 0 0,-1 1 1 0 0,0-1-1 0 0,0 1 1 0 0,0 0 0 0 0,1 7-1 0 0,-2-4-69 0 0,0-1 0 0 0,0 0 0 0 0,1 0 1 0 0,0 0-1 0 0,1 0 0 0 0,0 0 0 0 0,0 0 0 0 0,6 8 0 0 0,-8-13-137 0 0,1 1 1 0 0,0-1-1 0 0,-1 1 1 0 0,1 0-1 0 0,-1 0 0 0 0,0-1 1 0 0,-1 1-1 0 0,2 4 0 0 0,-2-7-19 0 0,0 1-1 0 0,0-1 0 0 0,0 0 1 0 0,1 0-1 0 0,-1 0 0 0 0,1 0 0 0 0,-1 1 1 0 0,1-1-1 0 0,-1 0 0 0 0,1 0 1 0 0,0 0-1 0 0,-1 0 0 0 0,1 0 0 0 0,0 0 1 0 0,0-1-1 0 0,0 1 0 0 0,0 0 1 0 0,0 0-1 0 0,0-1 0 0 0,0 1 0 0 0,0 0 1 0 0,0-1-1 0 0,2 1 0 0 0,9 4-8433 0 0</inkml:trace>
  <inkml:trace contextRef="#ctx0" brushRef="#br0" timeOffset="1">234 1679 21191 0 0,'13'3'970'0'0,"-10"-3"-20"0"0,-3 2-909 0 0,0-1 0 0 0,0 0 0 0 0,0 0 1 0 0,1 0-1 0 0,-1 0 0 0 0,0 0 0 0 0,1 0 0 0 0,-1 0 0 0 0,1-1 0 0 0,-1 1 0 0 0,1 0 0 0 0,0 1 0 0 0,5 10 784 0 0,-2 7 485 0 0,-4-15-989 0 0,1 1 1 0 0,0-1-1 0 0,0 0 1 0 0,0 0-1 0 0,3 7 0 0 0,0-2-35 0 0,-1-6-188 0 0,-1 1 0 0 0,0 0 0 0 0,-1 0 1 0 0,1 0-1 0 0,-1 1 0 0 0,0-1 0 0 0,1 5 0 0 0,0 11 194 0 0,1-1 0 0 0,0 0-1 0 0,2 0 1 0 0,10 29 0 0 0,-12-41-220 0 0,0 0 6 0 0,0 0 1 0 0,-1 0-1 0 0,1 0 0 0 0,-1 1 0 0 0,1 9 0 0 0,-2-3-101 0 0,-1-9-24 0 0,0-1 0 0 0,1 1 0 0 0,-1-1 0 0 0,1 1 0 0 0,0-1 0 0 0,0 1 0 0 0,3 6 0 0 0,11 13-1036 0 0,3 4-6456 0 0,-11-5-1811 0 0</inkml:trace>
  <inkml:trace contextRef="#ctx0" brushRef="#br0" timeOffset="2">2134 0 17535 0 0,'0'0'1904'0'0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0:09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12896 0 0,'0'0'1376'0'0,"6"4"1023"0"0,-2 2-2159 0 0,8-2-80 0 0,-8-4-8 0 0,7 0-4727 0 0,5 0-937 0 0</inkml:trace>
  <inkml:trace contextRef="#ctx0" brushRef="#br0" timeOffset="1">404 1 18079 0 0,'0'0'1984'0'0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0:10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0 10592 0 0,'0'0'11961'0'0,"0"2"-10795"0"0,-2 8-595 0 0,1 0 0 0 0,-1 0 0 0 0,0 0 0 0 0,-6 15 0 0 0,-2 8-275 0 0,5-12-122 0 0,-27 87 64 0 0,26-89-238 0 0,-6 27 0 0 0,-1 5-128 0 0,-10 31-210 0 0,-11 25-643 0 0,28-90 489 0 0,-1-1 0 0 0,-1 1 0 0 0,-1-2 0 0 0,-13 20 0 0 0,18-29 159 0 0,-10 11-673 0 0,14-16 964 0 0,0-1-1 0 0,-1 0 1 0 0,1 0-1 0 0,0 1 1 0 0,-1-1-1 0 0,1 0 1 0 0,0 1-1 0 0,-1-1 1 0 0,1 0 0 0 0,-1 0-1 0 0,1 0 1 0 0,0 0-1 0 0,-1 1 1 0 0,1-1-1 0 0,-1 0 1 0 0,1 0 0 0 0,-1 0-1 0 0,1 0 1 0 0,-1 0-1 0 0,1 0 1 0 0,0 0-1 0 0,-1 0 1 0 0,1 0-1 0 0,-1 0 1 0 0,1 0 0 0 0,-1-1-1 0 0,1 1 1 0 0,-1 0-1 0 0,1 0 1 0 0,0 0-1 0 0,-1 0 1 0 0,1-1 0 0 0,-1 1-1 0 0,1 0 1 0 0,0 0-1 0 0,-1-1 1 0 0,1 0-1 0 0,-7-5-714 0 0,6 5 695 0 0,0 1 1 0 0,0-1-1 0 0,0 0 1 0 0,1 0 0 0 0,-1 0-1 0 0,0 1 1 0 0,0-1 0 0 0,1 0-1 0 0,-1 0 1 0 0,1 0-1 0 0,-1 0 1 0 0,1 0 0 0 0,-1-1-1 0 0,1 1 1 0 0,0 0 0 0 0,-1 0-1 0 0,1 0 1 0 0,0 0 0 0 0,0 0-1 0 0,0-3 1 0 0,-5-38-1080 0 0,-5-77-517 0 0,6-67 6561 0 0,4 183-4660 0 0,0 0 1 0 0,0 0 0 0 0,1 0 0 0 0,-1 0 0 0 0,2-5-1 0 0,-1 6 469 0 0,1 1-21 0 0,0 1-563 0 0,0-1 0 0 0,0 1 0 0 0,0 0 0 0 0,0 0-1 0 0,0 0 1 0 0,0 0 0 0 0,0 0 0 0 0,0 0 0 0 0,0 1 0 0 0,0-1 0 0 0,0 1 0 0 0,0-1 0 0 0,0 1-1 0 0,0 0 1 0 0,0-1 0 0 0,0 1 0 0 0,0 0 0 0 0,2 2 0 0 0,5 4 73 0 0,0 0 0 0 0,11 11 0 0 0,6 4 210 0 0,-13-12-285 0 0,0 0 1 0 0,-1 0-1 0 0,18 21 0 0 0,73 75 45 0 0,-34-37-662 0 0,-67-66 482 0 0,3 2-523 0 0,0 0 0 0 0,0-1 1 0 0,11 9-1 0 0,4-3-1620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0:10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10592 0 0,'2'2'7058'0'0,"0"1"-6649"0"0,0-1 0 0 0,0 0 0 0 0,1 1 0 0 0,-1-1 0 0 0,1 0 0 0 0,0 0 0 0 0,-1-1 0 0 0,1 1 0 0 0,0 0 0 0 0,0-1 0 0 0,5 2 0 0 0,40 10 1897 0 0,-38-12-2077 0 0,0 2 1 0 0,-1-1 0 0 0,16 7 0 0 0,-22-8-270 0 0,1 1 0 0 0,-1-1 0 0 0,1 0 0 0 0,-1-1 0 0 0,1 1 1 0 0,5 0-1 0 0,7 2-121 0 0,-14-2-1083 0 0</inkml:trace>
  <inkml:trace contextRef="#ctx0" brushRef="#br0" timeOffset="1">0 220 11976 0 0,'1'1'546'0'0,"1"2"-249"0"0,-1-2-242 0 0,0 0-1 0 0,0 1 0 0 0,0-1 0 0 0,-1 1 1 0 0,1-1-1 0 0,0 1 0 0 0,0 0 0 0 0,-1-1 1 0 0,1 1-1 0 0,-1 0 0 0 0,0-1 1 0 0,1 1-1 0 0,-1 0 0 0 0,0-1 0 0 0,0 3 1 0 0,0-3 162 0 0,0-1 0 0 0,1 0 1 0 0,-1 1-1 0 0,0-1 0 0 0,1 0 1 0 0,-1 1-1 0 0,1-1 1 0 0,-1 0-1 0 0,0 1 0 0 0,1-1 1 0 0,-1 0-1 0 0,1 0 0 0 0,-1 1 1 0 0,1-1-1 0 0,-1 0 1 0 0,1 0-1 0 0,-1 0 0 0 0,1 0 1 0 0,0 1-1 0 0,0-1 491 0 0,38 15 6334 0 0,-33-13-6676 0 0,0 0 0 0 0,0-1 1 0 0,0 0-1 0 0,1 0 0 0 0,-1 0 1 0 0,0-1-1 0 0,13-1 0 0 0,-5 0 86 0 0,24-7 0 0 0,-33 7-375 0 0,0 0-1 0 0,0 0 1 0 0,0 1-1 0 0,9-1 1 0 0,2 0-1703 0 0,1-2-5252 0 0,-1-2-2348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41.9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137 14 13824 0 0,'0'0'1246'0'0,"-2"-1"-1022"0"0,-5-2-273 0 0,3 2 216 0 0,0-1-1 0 0,-1 0 0 0 0,1 1 1 0 0,-8-2-1 0 0,11 3 197 0 0,-1 0-1 0 0,1 0 1 0 0,0 0 0 0 0,-1 0-1 0 0,1 0 1 0 0,-1 0 0 0 0,1 0-1 0 0,-1 1 1 0 0,1-1-1 0 0,0 1 1 0 0,-1-1 0 0 0,1 1-1 0 0,0-1 1 0 0,-1 1 0 0 0,1 0-1 0 0,0-1 1 0 0,0 1 0 0 0,0 0-1 0 0,-3 2 1 0 0,-2 4-147 0 0,-1 1 0 0 0,1 0-1 0 0,1 1 1 0 0,-1-1 0 0 0,1 1 0 0 0,1 0 0 0 0,0 0 0 0 0,0 1 0 0 0,0-1-1 0 0,2 1 1 0 0,-4 18 0 0 0,1 5-151 0 0,2 0 0 0 0,1 41 0 0 0,2-46-53 0 0,0 0 0 0 0,2 0 0 0 0,1 0 0 0 0,8 32 0 0 0,-4-33-28 0 0,21 67-272 0 0,-23-81 181 0 0,0 0-1 0 0,1 0 0 0 0,1-1 0 0 0,14 22 1 0 0,20 16-2411 0 0,-20-30 1030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31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2304 0 0,'-2'1'167'0'0,"1"-1"-124"0"0,0 0 0 0 0,-26 9 22873 0 0,41-6-22769 0 0,0-1 0 0 0,-1 0 1 0 0,1-1-1 0 0,25-1 0 0 0,-17-1-167 0 0,60 7-1539 0 0,-39-7-2364 0 0,-22-4-3744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31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14 17215 0 0,'-5'-5'1566'0'0,"0"-4"1252"0"0,3 10-2007 0 0,0 0-770 0 0,0 0 0 0 0,1 0 0 0 0,-1 0 0 0 0,1 1 0 0 0,-1-1 0 0 0,1 0 0 0 0,-1 1 0 0 0,1-1 0 0 0,-1 1 0 0 0,1-1 0 0 0,0 1 0 0 0,0 0 0 0 0,0-1 0 0 0,0 1 0 0 0,0 0 0 0 0,1 0 0 0 0,-1 0 0 0 0,0-1 1 0 0,1 1-1 0 0,-1 0 0 0 0,1 4 0 0 0,-2 5 153 0 0,1 0 0 0 0,0 17 0 0 0,4 16-206 0 0,1 0 0 0 0,3-1-1 0 0,16 60 1 0 0,-14-67-7 0 0,-6-21-3 0 0,1 0 0 0 0,1 0 0 0 0,1 0 0 0 0,0 0 0 0 0,0-1 0 0 0,2 0 0 0 0,12 18 0 0 0,-17-28 32 0 0,1 1-1 0 0,0-1 1 0 0,1 0-1 0 0,-1 0 0 0 0,1 0 1 0 0,0 0-1 0 0,-1-1 1 0 0,2 0-1 0 0,-1 0 1 0 0,0 0-1 0 0,1-1 0 0 0,-1 0 1 0 0,12 3-1 0 0,-10-4-7 0 0,-3 0 3 0 0,1 0 0 0 0,-1-1 0 0 0,0 1 0 0 0,0-1 1 0 0,1 0-1 0 0,-1-1 0 0 0,0 1 0 0 0,0-1 0 0 0,8-1 1 0 0,0-7-12 0 0,-8 5 17 0 0,0 0 0 0 0,0 0-1 0 0,-1 0 1 0 0,1 0 0 0 0,-1-1 0 0 0,0 0-1 0 0,-1 1 1 0 0,1-1 0 0 0,-1 0-1 0 0,2-6 1 0 0,-3 7 68 0 0,1 1 0 0 0,-1-1 1 0 0,-1 0-1 0 0,1 0 0 0 0,0 0 0 0 0,-1 0 0 0 0,0 0 0 0 0,0 0 1 0 0,0 0-1 0 0,-1 0 0 0 0,1 0 0 0 0,-1 0 0 0 0,0 0 0 0 0,-2-5 1 0 0,1 5-45 0 0,0 1 1 0 0,0-1 0 0 0,-1 1 0 0 0,1 0-1 0 0,-1 0 1 0 0,0 0 0 0 0,0 0 0 0 0,0 0 0 0 0,0 1-1 0 0,0-1 1 0 0,-1 1 0 0 0,1 0 0 0 0,-1 0-1 0 0,1 0 1 0 0,-6-2 0 0 0,4 2 8 0 0,0 0 1 0 0,0 1 0 0 0,0-1-1 0 0,-1 1 1 0 0,1 0-1 0 0,0 0 1 0 0,-1 1-1 0 0,1 0 1 0 0,0 0 0 0 0,-10 1-1 0 0,6 1-175 0 0,0 0 0 0 0,1 1 0 0 0,-1 0 0 0 0,1 1 0 0 0,0 0 0 0 0,0 0 0 0 0,0 1 1 0 0,-10 8-1 0 0,-24 16-3687 0 0,20-7-4009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32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16208 0 0,'0'47'8902'0'0,"-1"-44"-8386"0"0,-2 10-335 0 0,0-1 1 0 0,2 1 0 0 0,0 0-1 0 0,0 0 1 0 0,1 14-1 0 0,11 103 531 0 0,0 19-1221 0 0,4 22 162 0 0,-7-124 202 0 0,-6-35-45 0 0,0 0 0 0 0,1 21-1 0 0,-3-29 110 0 0,0-3 55 0 0,0 0 0 0 0,-1 0 0 0 0,1 0 1 0 0,0 0-1 0 0,0 0 0 0 0,0 0 0 0 0,0 0 1 0 0,1 0-1 0 0,-1 0 0 0 0,0-1 0 0 0,0 1 0 0 0,0 0 1 0 0,1 0-1 0 0,-1 0 0 0 0,1 0 0 0 0,-1 0 1 0 0,1 1-1 0 0,0-2-294 0 0,-1-4-792 0 0,-1 0 941 0 0,0-1-1 0 0,0 1 1 0 0,-3-6-1 0 0,1 0 145 0 0,-4-17 0 0 0,-11-44-24 0 0,6 18 68 0 0,7 36 19 0 0,-3-30-1 0 0,4 10 168 0 0,1 0 0 0 0,5-65 0 0 0,-1 89-99 0 0,1 0 1 0 0,0 0-1 0 0,1 0 1 0 0,0 0-1 0 0,1 1 1 0 0,1 0-1 0 0,0-1 1 0 0,0 1-1 0 0,1 1 1 0 0,1-1-1 0 0,10-13 1 0 0,-7 12 46 0 0,-9 10-118 0 0,0 1-1 0 0,1 0 0 0 0,0 0 0 0 0,-1 0 0 0 0,1 0 0 0 0,0 0 1 0 0,0 0-1 0 0,0 0 0 0 0,1 0 0 0 0,2-1 0 0 0,39-26 528 0 0,-44 29-548 0 0,1 0 0 0 0,-1 0 0 0 0,1 0 0 0 0,-1 0 0 0 0,0 0 0 0 0,1 0 0 0 0,-1 0 1 0 0,0 0-1 0 0,1 0 0 0 0,-1 0 0 0 0,1 0 0 0 0,-1 0 0 0 0,0 0 0 0 0,1 0 0 0 0,-1 0 0 0 0,0 0 0 0 0,1 1 0 0 0,-1-1 0 0 0,0 0 0 0 0,1 0 0 0 0,-1 0 0 0 0,0 0 0 0 0,1 1 0 0 0,-1-1 0 0 0,1 1 0 0 0,4 2 445 0 0,-3-2-450 0 0,1 0 0 0 0,-1 1 0 0 0,0-1 0 0 0,0 1 1 0 0,0-1-1 0 0,0 1 0 0 0,0 0 0 0 0,0 0 1 0 0,-1 0-1 0 0,1 0 0 0 0,0 0 0 0 0,-1 0 0 0 0,0 1 1 0 0,2 3-1 0 0,1 3-28 0 0,0-1 1 0 0,3 17-1 0 0,-7-20 20 0 0,1 1-1 0 0,-1-1 1 0 0,-1 0-1 0 0,1 0 1 0 0,-1 0-1 0 0,1 0 1 0 0,-1 0-1 0 0,-1 0 1 0 0,-2 7 0 0 0,3-10-77 0 0,-1 3-218 0 0,1-4 277 0 0,1 0 0 0 0,0 0 1 0 0,0 0-1 0 0,-1 0 1 0 0,1 0-1 0 0,-1 0 0 0 0,1 0 1 0 0,-1-1-1 0 0,1 1 0 0 0,-1 0 1 0 0,0 0-1 0 0,1-1 0 0 0,-1 1 1 0 0,0 0-1 0 0,0-1 0 0 0,1 1 1 0 0,-1-1-1 0 0,0 1 0 0 0,0-1 1 0 0,0 1-1 0 0,0-1 0 0 0,0 1 1 0 0,0-1-1 0 0,-1 1 1 0 0,1-1-49 0 0,1 2-13 0 0,1 0 69 0 0,0 0 1 0 0,0-1-1 0 0,0 1 0 0 0,0 0 1 0 0,0-1-1 0 0,0 1 1 0 0,0-1-1 0 0,2 3 0 0 0,1 0-14 0 0,10 14 8 0 0,-6-16 19 0 0,-2-2-1 0 0,8 5-1 0 0,8 12 0 0 0,-13-13 12 0 0,-7-3-6 0 0,-1-1-1 0 0,1 1 1 0 0,-1 0-1 0 0,1 0 1 0 0,-1-1 0 0 0,1 1-1 0 0,-1 0 1 0 0,1 0-1 0 0,-1 1 1 0 0,0-1 0 0 0,1 0-1 0 0,-1 0 1 0 0,0 1 0 0 0,0-1-1 0 0,0 0 1 0 0,0 1-1 0 0,0-1 1 0 0,0 1 0 0 0,0 2-1 0 0,16 36 111 0 0,-17-39-108 0 0,0 0 0 0 0,1 0-1 0 0,-1 0 1 0 0,0 1 0 0 0,0-1 0 0 0,0 0-1 0 0,0 0 1 0 0,0 1 0 0 0,0-1 0 0 0,0 0-1 0 0,0 0 1 0 0,-1 1 0 0 0,1-1 0 0 0,0 0-1 0 0,-1 0 1 0 0,0 2 0 0 0,-1 4 31 0 0,-1 14 26 0 0,3-14-89 0 0,-1 0-1 0 0,0 0 1 0 0,-1 0-1 0 0,1 0 0 0 0,-1 0 1 0 0,-1 0-1 0 0,1 0 0 0 0,-6 10 1 0 0,7-16 13 0 0,-1 0 0 0 0,1 1 0 0 0,0-1 0 0 0,-1 0 0 0 0,1 0-1 0 0,-1 0 1 0 0,1 0 0 0 0,-1 0 0 0 0,0 0 0 0 0,1 0 0 0 0,-1-1 0 0 0,0 1 0 0 0,0 0 0 0 0,1-1 0 0 0,-1 0 0 0 0,0 1 0 0 0,0-1 0 0 0,0 0 0 0 0,0 0 0 0 0,-3 0-1 0 0,-20 4 440 0 0,22-4-463 0 0,1 1 1 0 0,-1-1 0 0 0,0 1 0 0 0,0-1 0 0 0,0 0 0 0 0,0 0-1 0 0,0 0 1 0 0,0-1 0 0 0,1 1 0 0 0,-1-1 0 0 0,0 0-1 0 0,0 1 1 0 0,0-1 0 0 0,1 0 0 0 0,-1-1 0 0 0,1 1 0 0 0,-1 0-1 0 0,1-1 1 0 0,-1 1 0 0 0,1-1 0 0 0,0 0 0 0 0,-1 0 0 0 0,1 0-1 0 0,0 0 1 0 0,1 0 0 0 0,-4-4 0 0 0,3 2-291 0 0,-1 0 0 0 0,1 0 1 0 0,-1 0-1 0 0,1-1 0 0 0,0 1 1 0 0,1-1-1 0 0,-1 1 0 0 0,1-1 0 0 0,0 0 1 0 0,-1-6-1 0 0,1-4-1806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32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10592 0 0,'0'0'1378'0'0,"2"1"-88"0"0,6 4-230 0 0,-5-2-420 0 0,1 0 0 0 0,-1-1 0 0 0,1 0 0 0 0,-1 0 0 0 0,1 0 0 0 0,0 0 0 0 0,0-1 1 0 0,6 2-1 0 0,3-1-93 0 0,0-1 0 0 0,0 0 1 0 0,25-3-1 0 0,-5-1-159 0 0,-1 0-1291 0 0,-12-1-4671 0 0,-10 3-1383 0 0</inkml:trace>
  <inkml:trace contextRef="#ctx0" brushRef="#br0" timeOffset="1">86 284 16671 0 0,'0'0'368'0'0,"9"10"80"0"0,3-1 8 0 0,-2-9 8 0 0,-4 0-368 0 0,9-6-96 0 0,-5 3 0 0 0,5 3 0 0 0,1 0 504 0 0,5 0 80 0 0,-5 0 24 0 0,-1 3 0 0 0,3-3-608 0 0,-3 0 0 0 0,6 0-112 0 0,-5-3-8175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33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7 514 18743 0 0,'-2'5'290'0'0,"1"-4"-165"0"0,1 0 0 0 0,-1 1 0 0 0,1-1 0 0 0,-1 0 0 0 0,1 0 0 0 0,0 1 0 0 0,-1-1 0 0 0,1 0 0 0 0,0 0 0 0 0,0 1 0 0 0,0-1-1 0 0,0 0 1 0 0,0 1 0 0 0,1 1 0 0 0,-1-4-54 0 0,0 0 0 0 0,0 1 0 0 0,1-1 0 0 0,-1 0 0 0 0,0 1 0 0 0,1-1 0 0 0,-1 1-1 0 0,1-1 1 0 0,-1 1 0 0 0,1-1 0 0 0,-1 1 0 0 0,1-1 0 0 0,-1 1 0 0 0,1-1 0 0 0,0 1-1 0 0,-1-1 1 0 0,1 1 0 0 0,-1 0 0 0 0,1 0 0 0 0,0-1 0 0 0,-1 1 0 0 0,1 0 0 0 0,0 0-1 0 0,0 0 1 0 0,0-1 0 0 0,25-3 2323 0 0,-19 3-2003 0 0,1 0-135 0 0,0 0 0 0 0,0 0 0 0 0,0 1 0 0 0,11 1 0 0 0,14-1 501 0 0,-13-1-801 0 0,25 2-1 0 0,-25 0-185 0 0,26-2 0 0 0,-40 0-32 0 0,0 0 0 0 0,1-1 0 0 0,-1 0 0 0 0,0-1 0 0 0,0 1 0 0 0,6-4 0 0 0,7-3-896 0 0,1-1-402 0 0</inkml:trace>
  <inkml:trace contextRef="#ctx0" brushRef="#br0" timeOffset="1">552 70 5528 0 0,'0'0'422'0'0,"12"-5"5348"0"0,-8 4-4038 0 0,24-9 5372 0 0,-22 8-6457 0 0,1 1 1 0 0,-1-1 0 0 0,1 1-1 0 0,12 0 1 0 0,-8 0-364 0 0,0 0 0 0 0,0-1 0 0 0,0 0 0 0 0,11-4-1 0 0,-11 3-189 0 0,-1 1-1 0 0,1-1 0 0 0,0 2 0 0 0,11-1 0 0 0,-18 2-126 0 0,0-1 0 0 0,-1 1 0 0 0,1-1-1 0 0,0 0 1 0 0,-1 0 0 0 0,1 0 0 0 0,0 0 0 0 0,-1-1 0 0 0,0 0-1 0 0,6-3 1 0 0,5-2-1426 0 0,-4 6 235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34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8288 0 0,'-1'1'638'0'0,"-26"34"2019"0"0,-1 0 5418 0 0,15-9-5687 0 0,7-7-988 0 0,0-3-769 0 0,0 1 0 0 0,1 0-1 0 0,1 0 1 0 0,1 1 0 0 0,-2 22 0 0 0,9 7-727 0 0,1-29-57 0 0,9 19 110 0 0,-13-37 40 0 0,-1 1-1 0 0,1-1 1 0 0,-1 0 0 0 0,1 1-1 0 0,0-1 1 0 0,-1 0 0 0 0,1 0-1 0 0,-1 0 1 0 0,1 1 0 0 0,-1-1-1 0 0,1 0 1 0 0,0 0 0 0 0,-1 0-1 0 0,1 0 1 0 0,0 0-1 0 0,1 0-2 0 0,2 2 6 0 0,0 1 0 0 0,-1-1 0 0 0,1 1 0 0 0,-1 0 0 0 0,0 0 0 0 0,0 0 0 0 0,0 1 0 0 0,4 5 0 0 0,6 7 0 0 0,-12-16 5 0 0,-1 1-1 0 0,1-1 0 0 0,-1 1 1 0 0,1-1-1 0 0,-1 0 0 0 0,1 1 1 0 0,-1-1-1 0 0,1 1 0 0 0,0-1 1 0 0,-1 0-1 0 0,1 0 1 0 0,0 1-1 0 0,-1-1 0 0 0,1 0 1 0 0,0 0-1 0 0,-1 0 0 0 0,1 0 1 0 0,0 0-1 0 0,-1 0 0 0 0,1 0 1 0 0,0 0-1 0 0,0 0 0 0 0,-1 0 1 0 0,1 0-1 0 0,0 0 1 0 0,-1 0-1 0 0,1-1 0 0 0,0 1 1 0 0,0-1-1 0 0,0 1 11 0 0,0 0-1 0 0,1-1 1 0 0,-1 1-1 0 0,1 0 1 0 0,-1-1-1 0 0,0 1 1 0 0,1 0-1 0 0,-1 0 1 0 0,0 0-1 0 0,1 0 1 0 0,1 1 0 0 0,6 1 122 0 0,-5-1-142 0 0,0 0 1 0 0,0 0-1 0 0,0 0 0 0 0,0 0 0 0 0,1-1 1 0 0,-1 0-1 0 0,0 0 0 0 0,0 0 0 0 0,0-1 1 0 0,8-1-1 0 0,-6 0-2 0 0,0 1 0 0 0,0-1 0 0 0,0 1-1 0 0,1 0 1 0 0,-1 0 0 0 0,0 1 0 0 0,1 0 0 0 0,-1 0 0 0 0,0 0 0 0 0,0 1 0 0 0,9 2 0 0 0,10 3 201 0 0,-20-5-164 0 0,-1 0 1 0 0,1 0-1 0 0,-1 0 0 0 0,0 1 1 0 0,1-1-1 0 0,7 5 0 0 0,-9-3-43 0 0,-1 0 0 0 0,1 0 0 0 0,0 0 0 0 0,-1 0 0 0 0,0 0 0 0 0,1 1 0 0 0,-1-1 0 0 0,-1 1-1 0 0,1-1 1 0 0,0 1 0 0 0,-1 0 0 0 0,0 0 0 0 0,0-1 0 0 0,0 1 0 0 0,0 0 0 0 0,-1 0 0 0 0,1 0 0 0 0,-1 0 0 0 0,0 0 0 0 0,-1 8 0 0 0,0-9-31 0 0,-1 0 0 0 0,1 0 0 0 0,0 1 0 0 0,-1-1 0 0 0,0 0 1 0 0,0 0-1 0 0,-3 4 0 0 0,-5 7 40 0 0,1 0 57 0 0,-2 0 1 0 0,0-1-1 0 0,0-1 0 0 0,-1 1 1 0 0,0-2-1 0 0,-20 15 0 0 0,13-10 14 0 0,15-11-39 0 0,-1-1 1 0 0,0 0-1 0 0,0 0 1 0 0,0 0-1 0 0,-1-1 1 0 0,1 1-1 0 0,-1-1 0 0 0,0-1 1 0 0,0 1-1 0 0,0-1 1 0 0,-11 3-1 0 0,9-4-8 0 0,0 1-1 0 0,0 0 1 0 0,0 0 0 0 0,0 1-1 0 0,1 0 1 0 0,-14 7-1 0 0,17-8-118 0 0,0 0 0 0 0,-1 0-1 0 0,0 0 1 0 0,1 0-1 0 0,-1-1 1 0 0,0 1 0 0 0,1-1-1 0 0,-1 0 1 0 0,0-1-1 0 0,0 1 1 0 0,0-1-1 0 0,0 0 1 0 0,-7-1 0 0 0,-15 3-3683 0 0,17-9-4565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45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10592 0 0,'0'0'6411'0'0,"2"1"-5272"0"0,3 0-835 0 0,1 0 0 0 0,-1 0-1 0 0,0 0 1 0 0,1 0 0 0 0,-1-1-1 0 0,0 0 1 0 0,1 0 0 0 0,-1-1-1 0 0,1 1 1 0 0,6-2 0 0 0,20-1-340 0 0,46-1 36 0 0,-75 3-61 0 0,0 1 0 0 0,0 0 0 0 0,0 0-1 0 0,0 1 1 0 0,0-1 0 0 0,0 1-1 0 0,0-1 1 0 0,0 1 0 0 0,0 0 0 0 0,0 0-1 0 0,4 2 1 0 0,7 3-1826 0 0,0-2-4938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46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7 213 13824 0 0,'0'0'1496'0'0,"-6"16"-1496"0"0,16-8 848 0 0,1 1 143 0 0,-7 1 25 0 0,2 0 8 0 0,6 3-824 0 0,3 1-200 0 0,-5-4 0 0 0,-1-7 0 0 0,-3 7 0 0 0,6-4 0 0 0,7-6 0 0 0,14-6 0 0 0</inkml:trace>
  <inkml:trace contextRef="#ctx0" brushRef="#br0" timeOffset="1">761 14 17503 0 0,'0'0'1759'0'0,"-6"-13"3930"0"0,4 14-5597 0 0,1 0-1 0 0,-1 0 0 0 0,1 0 1 0 0,0 0-1 0 0,-1 0 0 0 0,1 1 1 0 0,0-1-1 0 0,0 0 1 0 0,0 1-1 0 0,0-1 0 0 0,0 1 1 0 0,-2 2-1 0 0,-8 22 769 0 0,10-23-807 0 0,0 0 0 0 0,0 1 0 0 0,1-1 0 0 0,-1 0 0 0 0,1 1 0 0 0,0-1 0 0 0,0 1 0 0 0,1 4 0 0 0,-2 19 86 0 0,-1-12-139 0 0,-3 9 0 0 0,2 0 0 0 0,-1 29 0 0 0,16 156-876 0 0,-9-185 401 0 0,-1-2 348 0 0,1 0 0 0 0,10 33 0 0 0,-11-48 127 0 0,0-1-1 0 0,1 0 0 0 0,0 1 1 0 0,0-1-1 0 0,0-1 1 0 0,1 1-1 0 0,0 0 0 0 0,0-1 1 0 0,1 0-1 0 0,-1 0 0 0 0,1 0 1 0 0,9 7-1 0 0,-3-4-384 0 0,-6-3 112 0 0,1-1 0 0 0,-1 0 0 0 0,11 4 1 0 0,-14-7 44 0 0,1 0-1 0 0,-1 0 1 0 0,0 0 0 0 0,1-1 0 0 0,-1 1-1 0 0,0-1 1 0 0,1 0 0 0 0,-1 0 0 0 0,1 0 0 0 0,-1 0-1 0 0,0 0 1 0 0,1 0 0 0 0,-1-1 0 0 0,3 0-1 0 0,15-7-1579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46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4144 0 0,'2'0'3510'0'0,"-1"-1"-2802"0"0,1 1 0 0 0,-1 0 0 0 0,0-1-1 0 0,1 1 1 0 0,-1-1 0 0 0,0 1 0 0 0,0-1-1 0 0,1 0 1 0 0,-1 1 0 0 0,0-1 0 0 0,0 0-1 0 0,2-1 1 0 0,10-7 2330 0 0,-1 1-1780 0 0,-11 7-1161 0 0,0 0 0 0 0,0 0 0 0 0,0 0 1 0 0,0 0-1 0 0,0 1 0 0 0,0-1 0 0 0,0 0 0 0 0,0 1 0 0 0,1-1 0 0 0,-1 1 0 0 0,0-1 0 0 0,0 1 0 0 0,1 0 0 0 0,-1-1 1 0 0,2 1-1 0 0,27 2 1115 0 0,-28-2-1155 0 0,0 0 0 0 0,0 0 0 0 0,0 0-1 0 0,0 0 1 0 0,0 0 0 0 0,0 1 0 0 0,0-1 0 0 0,0 0 0 0 0,-1 1 0 0 0,1 0 0 0 0,0-1 0 0 0,0 1 0 0 0,0 0 0 0 0,-1 0 0 0 0,1 0 0 0 0,0 0 0 0 0,-1 0 0 0 0,1 1 0 0 0,-1-1 0 0 0,0 0 0 0 0,1 1 0 0 0,1 1 0 0 0,13 12 265 0 0,2-5 34 0 0,-16-10-337 0 0,-1 1 1 0 0,1 0-1 0 0,-1-1 0 0 0,1 1 1 0 0,-1 0-1 0 0,1 0 0 0 0,-1 0 0 0 0,1 0 1 0 0,-1 1-1 0 0,0-1 0 0 0,1 0 1 0 0,-1 0-1 0 0,0 1 0 0 0,0-1 1 0 0,1 3-1 0 0,3 4 44 0 0,-3-4-48 0 0,0-1 0 0 0,0 0 0 0 0,0 1 0 0 0,-1-1-1 0 0,1 1 1 0 0,-1 0 0 0 0,0 0 0 0 0,0-1 0 0 0,0 1 0 0 0,0 0-1 0 0,-1 8 1 0 0,0 4 23 0 0,-1-1-1 0 0,0 1 0 0 0,-1 0 1 0 0,-1-1-1 0 0,-6 18 0 0 0,7-28-25 0 0,-1 0-1 0 0,0 0 1 0 0,0 0-1 0 0,0 0 1 0 0,0-1 0 0 0,-8 8-1 0 0,-3 5-12 0 0,-2 0-22 0 0,13-14-25 0 0,-1 0-1 0 0,1 1 1 0 0,1-1-1 0 0,-6 8 1 0 0,5-6-41 0 0,-1 0 0 0 0,1 0 1 0 0,-1 0-1 0 0,0 0 0 0 0,-6 5 0 0 0,9-9-17 0 0,0 0 0 0 0,0 0-1 0 0,0 0 1 0 0,-1 0 0 0 0,1-1-1 0 0,0 1 1 0 0,0 0 0 0 0,0 0-1 0 0,-1-1 1 0 0,1 1 0 0 0,0-1-1 0 0,0 1 1 0 0,-1-1 0 0 0,1 1-1 0 0,-1-1 1 0 0,1 0 0 0 0,0 0 0 0 0,-1 0-1 0 0,1 1 1 0 0,-1-1 0 0 0,1-1-1 0 0,0 1 1 0 0,-1 0 0 0 0,1 0-1 0 0,-1-1 1 0 0,1 1 0 0 0,0 0-1 0 0,-3-2 1 0 0</inkml:trace>
  <inkml:trace contextRef="#ctx0" brushRef="#br0" timeOffset="1">415 47 12984 0 0,'0'-27'9263'0'0,"-2"27"-8324"0"0,0 0-796 0 0,-1 1-1 0 0,1-1 1 0 0,-1 1-1 0 0,0 0 1 0 0,1 0 0 0 0,0 0-1 0 0,-1 0 1 0 0,1 0 0 0 0,0 1-1 0 0,-1-1 1 0 0,1 1 0 0 0,0 0-1 0 0,0-1 1 0 0,0 1-1 0 0,0 0 1 0 0,1 0 0 0 0,-1 0-1 0 0,0 0 1 0 0,-1 4 0 0 0,-3 3-31 0 0,0 1 0 0 0,1 0 0 0 0,-5 13 0 0 0,5-10-105 0 0,0 1-1 0 0,1 0 0 0 0,1-1 1 0 0,0 1-1 0 0,1 0 1 0 0,1 0-1 0 0,0 0 0 0 0,1 1 1 0 0,2 22-1 0 0,-1-33-43 0 0,0 0 0 0 0,0 1-1 0 0,0-1 1 0 0,1 0 0 0 0,0 0-1 0 0,-1-1 1 0 0,1 1 0 0 0,0 0-1 0 0,1-1 1 0 0,-1 1 0 0 0,4 3-1 0 0,3 3-111 0 0,0-1 0 0 0,14 11-1 0 0,-22-19 136 0 0,1 0 0 0 0,0-1 0 0 0,0 1 0 0 0,-1 0-1 0 0,1-1 1 0 0,0 1 0 0 0,0-1 0 0 0,0 1 0 0 0,0-1 0 0 0,0 0-1 0 0,0 0 1 0 0,0 0 0 0 0,0 0 0 0 0,0 0 0 0 0,0 0 0 0 0,0 0-1 0 0,0-1 1 0 0,1 0 0 0 0,36-12-527 0 0,-37 13 509 0 0,8-6-732 0 0,1 0 0 0 0,-1 0 0 0 0,10-8 0 0 0,-2 0-1338 0 0</inkml:trace>
  <inkml:trace contextRef="#ctx0" brushRef="#br0" timeOffset="2">682 123 15288 0 0,'0'0'697'0'0,"9"-1"235"0"0,5-10-896 0 0,0-2 1148 0 0,9 0 1204 0 0,-16 9-1738 0 0,0 0 0 0 0,1 0 1 0 0,10-4-1 0 0,24-7 838 0 0,-21 6-679 0 0,36-8-1 0 0,-53 16-779 0 0,-1 0 1 0 0,1 0-1 0 0,-1-1 0 0 0,0 1 0 0 0,4-3 0 0 0,-5 3-56 0 0,0-1-1 0 0,1 1 1 0 0,-1 0-1 0 0,0 0 1 0 0,0 0-1 0 0,1 1 0 0 0,-1-1 1 0 0,1 0-1 0 0,-1 1 1 0 0,4-1-1 0 0,15-2-2061 0 0,-16 3-78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47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0 177 5984 0 0,'0'0'15334'0'0,"0"2"-13897"0"0,3 85 3454 0 0,0-59-4518 0 0,0-1 0 0 0,14 50-1 0 0,14 42-297 0 0,-27-103-129 0 0,0-1 0 0 0,11 24 0 0 0,-1-3-457 0 0,-14-34 363 0 0,1 0-1 0 0,0 0 1 0 0,0 0 0 0 0,0 0 0 0 0,0 0 0 0 0,0 0 0 0 0,1 0-1 0 0,-1 0 1 0 0,0 0 0 0 0,1-1 0 0 0,0 1 0 0 0,-1-1-1 0 0,4 3 1 0 0</inkml:trace>
  <inkml:trace contextRef="#ctx0" brushRef="#br0" timeOffset="1">314 227 9216 0 0,'9'0'13522'0'0,"-9"1"-12846"0"0,8 7 3417 0 0,3 16-6101 0 0,-8-18 3399 0 0,0 4-1271 0 0,0 0 1 0 0,0 1-1 0 0,-1 0 1 0 0,2 15-1 0 0,-3-14-84 0 0,1 0-1 0 0,1 0 0 0 0,4 14 1 0 0,-3-14-67 0 0,-1 0 1 0 0,3 25-1 0 0,1 5-224 0 0,-3-26-739 0 0,0 0 0 0 0,7 17 0 0 0,-4-15-568 0 0</inkml:trace>
  <inkml:trace contextRef="#ctx0" brushRef="#br0" timeOffset="2">560 4 17503 0 0,'0'0'1759'0'0,"2"0"-1614"0"0,6-3 11 0 0,-6 3 7 0 0,0-1 0 0 0,-1 1-1 0 0,1 0 1 0 0,0 0 0 0 0,0 0-1 0 0,0 0 1 0 0,0 0-1 0 0,-1 1 1 0 0,1-1 0 0 0,0 0-1 0 0,0 1 1 0 0,-1 0 0 0 0,1-1-1 0 0,0 1 1 0 0,-1 0 0 0 0,1 0-1 0 0,0 0 1 0 0,1 1-1 0 0,5 2 451 0 0,1 0-155 0 0,1 1 0 0 0,-1 0-1 0 0,0 1 1 0 0,-1 0 0 0 0,0 0 0 0 0,0 1 0 0 0,10 10 0 0 0,-3-2-172 0 0,-9-10-191 0 0,-1 1 1 0 0,0-1-1 0 0,0 1 1 0 0,5 9-1 0 0,-10-15-94 0 0,51 96 16 0 0,-47-85-23 0 0,1 0 0 0 0,-2 0 0 0 0,0 0 0 0 0,0 1 1 0 0,-1-1-1 0 0,0 1 0 0 0,-1 14 0 0 0,-1-4 6 0 0,0-1 0 0 0,-5 24 0 0 0,3-23 0 0 0,1-12 0 0 0,0 0 0 0 0,-3 14 0 0 0,-27 75 2 0 0,17-57-38 0 0,11-33-132 0 0,0-1 1 0 0,-1 0 0 0 0,0 0 0 0 0,0-1 0 0 0,0 1 0 0 0,-1-1 0 0 0,-6 7 0 0 0,8-11-962 0 0,0 0 0 0 0,0 0 1 0 0,0 0-1 0 0,-1 0 0 0 0,-5 3 0 0 0,-17 5-7262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42.3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90 14600 0 0,'0'0'1320'0'0,"3"-1"-1083"0"0,8 0 246 0 0,1 0 1 0 0,-1 0-1 0 0,0 1 1 0 0,12 2 0 0 0,12 0 1715 0 0,-28-2-1713 0 0,1 1 1 0 0,-1 0-1 0 0,11 2 1 0 0,6 2 684 0 0,-18-3-897 0 0,1 0-1 0 0,0 0 1 0 0,9 5-1 0 0,9 3 365 0 0,-22-9-607 0 0,-1 0 0 0 0,1 0-1 0 0,-1 0 1 0 0,0 0-1 0 0,1 0 1 0 0,-1 1 0 0 0,0 0-1 0 0,0-1 1 0 0,0 1 0 0 0,0 0-1 0 0,0 0 1 0 0,-1 0 0 0 0,1 0-1 0 0,-1 0 1 0 0,1 0 0 0 0,-1 0-1 0 0,0 1 1 0 0,1-1 0 0 0,-1 0-1 0 0,0 1 1 0 0,-1-1 0 0 0,1 1-1 0 0,0-1 1 0 0,-1 1 0 0 0,1-1-1 0 0,-1 1 1 0 0,0 0 0 0 0,0 2-1 0 0,0 2-14 0 0,0 1-1 0 0,-1-1 1 0 0,0 0 0 0 0,0 0-1 0 0,0 1 1 0 0,-1-1-1 0 0,0 0 1 0 0,-4 9 0 0 0,0-3-73 0 0,-1 0 1 0 0,0-1 0 0 0,-1 0 0 0 0,0-1 0 0 0,-1 1 0 0 0,0-1 0 0 0,0-1 0 0 0,-1 0-1 0 0,-1-1 1 0 0,-17 13 0 0 0,12-10-437 0 0,11-9 17 0 0,1 1 1 0 0,-1-1 0 0 0,1 0 0 0 0,-1-1-1 0 0,-6 3 1 0 0,8-4-1296 0 0,-2-1-69 0 0</inkml:trace>
  <inkml:trace contextRef="#ctx0" brushRef="#br0" timeOffset="1">415 16 19319 0 0,'0'0'1943'0'0,"-5"-5"-1606"0"0,3 4-176 0 0,1-1 1 0 0,0 1-1 0 0,-1 1 0 0 0,1-1 0 0 0,-1 0 0 0 0,1 0 0 0 0,-1 0 0 0 0,1 1 1 0 0,-1-1-1 0 0,1 1 0 0 0,-1-1 0 0 0,0 1 0 0 0,1 0 0 0 0,-1 0 0 0 0,0 0 1 0 0,0 0-1 0 0,1 0 0 0 0,-1 0 0 0 0,0 0 0 0 0,1 0 0 0 0,-1 0 1 0 0,0 1-1 0 0,1-1 0 0 0,-1 1 0 0 0,1 0 0 0 0,-1-1 0 0 0,1 1 0 0 0,-3 1 1 0 0,-2 2-26 0 0,0 0 0 0 0,1 0 0 0 0,0 1 0 0 0,0-1 0 0 0,0 1 1 0 0,0 1-1 0 0,1-1 0 0 0,-1 1 0 0 0,-5 10 0 0 0,2-2-54 0 0,1 0 1 0 0,1 1-1 0 0,-6 18 0 0 0,10-24-80 0 0,0 1 1 0 0,1 0-1 0 0,0 0 0 0 0,1 0 0 0 0,0 0 1 0 0,0 0-1 0 0,1 0 0 0 0,0-1 0 0 0,1 1 1 0 0,0 0-1 0 0,0-1 0 0 0,7 16 0 0 0,-3-9-33 0 0,-1-4-28 0 0,0-1-1 0 0,10 18 1 0 0,-13-26 50 0 0,1 0 1 0 0,-1 0-1 0 0,1 0 0 0 0,-1 0 1 0 0,1 0-1 0 0,0 0 1 0 0,0-1-1 0 0,0 0 1 0 0,1 1-1 0 0,-1-1 0 0 0,0 0 1 0 0,5 1-1 0 0,-1 0-295 0 0,0-1 0 0 0,0 0 0 0 0,0 0 1 0 0,0 0-1 0 0,0-1 0 0 0,0-1 0 0 0,13 1 0 0 0,-10-2-954 0 0,1 0-1 0 0,0 0 1 0 0,-1-1 0 0 0,16-6 0 0 0,-4 0-6899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48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34 16416 0 0,'-5'-5'1483'0'0,"3"2"-1351"0"0,-11-7 28 0 0,4 2 129 0 0,8 7-67 0 0,0 1 0 0 0,1-1 0 0 0,-1 0 1 0 0,0 1-1 0 0,0-1 0 0 0,1 1 0 0 0,-1-1 0 0 0,0 1 1 0 0,0-1-1 0 0,0 1 0 0 0,0 0 0 0 0,0-1 0 0 0,1 1 1 0 0,-1 0-1 0 0,0 0 0 0 0,0 0 0 0 0,0 0 0 0 0,0 0 1 0 0,0-1-1 0 0,-1 2 0 0 0,-1-1-52 0 0,1 0 0 0 0,0 1 0 0 0,0-1 0 0 0,0 1 0 0 0,-1 0 1 0 0,1 0-1 0 0,0 0 0 0 0,0 0 0 0 0,0 0 0 0 0,1 0 0 0 0,-1 0 0 0 0,0 1 0 0 0,0-1 0 0 0,1 1 0 0 0,-1-1 1 0 0,0 1-1 0 0,1 0 0 0 0,0-1 0 0 0,-1 1 0 0 0,1 0 0 0 0,0 0 0 0 0,-2 4 0 0 0,-1 3-89 0 0,0-1 0 0 0,1 1 0 0 0,0 0 0 0 0,-2 13 0 0 0,0 6-74 0 0,2 0-1 0 0,1 0 1 0 0,1 1 0 0 0,1-1-1 0 0,6 43 1 0 0,2-19-10 0 0,3 0 1 0 0,17 51-1 0 0,-20-81-79 0 0,1 0 0 0 0,2-1 0 0 0,16 27 0 0 0,-19-35-4 0 0,3 5-576 0 0,2 0 1 0 0,0-1 0 0 0,1 0 0 0 0,23 20 0 0 0,-21-22-1467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48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 15952 0 0,'0'-33'1699'0'0,"0"32"-1672"0"0,0 0-1 0 0,0-1 0 0 0,0 1 0 0 0,0 0 0 0 0,0 0 0 0 0,0 0 0 0 0,0 0 1 0 0,0 0-1 0 0,1 0 0 0 0,-1 0 0 0 0,0 0 0 0 0,1 0 0 0 0,-1 0 0 0 0,1 0 0 0 0,-1 0 1 0 0,1 1-1 0 0,-1-1 0 0 0,1 0 0 0 0,0 0 0 0 0,-1 0 0 0 0,1 1 0 0 0,0-1 1 0 0,0 0-1 0 0,-1 1 0 0 0,2-2 0 0 0,2-1 409 0 0,-2 1 152 0 0,1-1 0 0 0,-1 0 1 0 0,1 1-1 0 0,-1 0 0 0 0,1-1 0 0 0,0 1 0 0 0,5-2 0 0 0,-1 1-30 0 0,0 0 0 0 0,-1 1 0 0 0,1 0-1 0 0,14-3 1 0 0,-17 5-445 0 0,0 0-1 0 0,0 1 1 0 0,0-1-1 0 0,-1 1 1 0 0,1 0-1 0 0,0 0 1 0 0,-1 0-1 0 0,1 0 0 0 0,0 1 1 0 0,4 2-1 0 0,-6-3-113 0 0,13 7 142 0 0,-12-2-151 0 0,-2-3 18 0 0,1 0-17 0 0,0 0 0 0 0,0-1 1 0 0,0 1-1 0 0,-1 1 0 0 0,1-1 0 0 0,-1 0 0 0 0,0 0 0 0 0,0 0 1 0 0,0 1-1 0 0,-1-1 0 0 0,1 0 0 0 0,-1 1 0 0 0,1-1 0 0 0,-1 1 1 0 0,0-1-1 0 0,-1 0 0 0 0,1 1 0 0 0,0-1 0 0 0,-1 1 0 0 0,-2 5 1 0 0,-2 16-188 0 0,3-14-59 0 0,-1 0 1 0 0,1 0-1 0 0,-2-1 1 0 0,-7 18-1 0 0,5-16-129 0 0,1 0-1 0 0,-6 21 1 0 0,-2 7-652 0 0,6-24-113 0 0,-16 29 0 0 0,19-39 800 0 0,0 0 0 0 0,-1 0 0 0 0,0-1 0 0 0,0 1 0 0 0,0-1 0 0 0,-12 8 0 0 0,15-11 297 0 0,-1 1 0 0 0,1-1-1 0 0,0 0 1 0 0,0 0-1 0 0,-3 5 1 0 0,2 2 3709 0 0,4-8-3432 0 0,1 1 0 0 0,0-1 0 0 0,0 0 0 0 0,0 0 0 0 0,0 0 0 0 0,0 0-1 0 0,4 1 1 0 0,-5-2-104 0 0,10 3 225 0 0,0-1-1 0 0,-1 0 1 0 0,1-1 0 0 0,0 0 0 0 0,0-1-1 0 0,0 0 1 0 0,0 0 0 0 0,11-3 0 0 0,3 4-176 0 0,-22-1-170 0 0,0 1 0 0 0,1-1-1 0 0,-1 0 1 0 0,0 0 0 0 0,0 0 0 0 0,1 0-1 0 0,-1-1 1 0 0,0 1 0 0 0,4-2 0 0 0,22-8-926 0 0,-7 2-5978 0 0,-2 3-1545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49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1 360 5064 0 0,'0'0'232'0'0,"2"0"-14"0"0,25 0 1204 0 0,39 0 13692 0 0,-64 0-14883 0 0,1 0 0 0 0,-1 0 0 0 0,1 0 1 0 0,-1 1-1 0 0,1-1 0 0 0,-1 1 0 0 0,0 0 0 0 0,1 0 0 0 0,-1 0 0 0 0,0 0 0 0 0,0 0 1 0 0,0 0-1 0 0,5 4 1061 0 0,-5-3-872 0 0,6 3-251 0 0,0 1 0 0 0,-1 0 0 0 0,0 0 0 0 0,0 0 0 0 0,7 10-1 0 0,-2 3-73 0 0,-12-13-83 0 0,-1-3 1 0 0,0 5 6 0 0,0 0-1 0 0,0-1 1 0 0,0 1-1 0 0,-1-1 1 0 0,0 1-1 0 0,-1-1 1 0 0,-3 8-1 0 0,3-7-12 0 0,0 1 0 0 0,0 0-1 0 0,-3 18 1 0 0,5-18-6 0 0,0-3 0 0 0,1 0 0 0 0,-1 0 0 0 0,-1 0 0 0 0,1 0 0 0 0,-1 0 0 0 0,0-1 0 0 0,-4 11 0 0 0,2-10 2 0 0,-1 4-130 0 0,-1 1-1 0 0,0-1 0 0 0,0 0 1 0 0,-1-1-1 0 0,-17 17 1 0 0,-11 11-2981 0 0</inkml:trace>
  <inkml:trace contextRef="#ctx0" brushRef="#br0" timeOffset="1">342 340 5064 0 0,'-1'2'18205'0'0,"-19"14"-15325"0"0,15-12-2754 0 0,0 0-1 0 0,0 0 0 0 0,0 0 1 0 0,1 1-1 0 0,0 0 1 0 0,0-1-1 0 0,0 1 0 0 0,-5 10 1 0 0,-7 25-26 0 0,14-36-93 0 0,1 0-1 0 0,0 0 1 0 0,0 0 0 0 0,0 0-1 0 0,0 0 1 0 0,0 0 0 0 0,1 5-1 0 0,-3 15-6 0 0,1-15-66 0 0,1 1-1 0 0,0-1 0 0 0,0 0 1 0 0,1 0-1 0 0,0 0 0 0 0,1 1 1 0 0,0-1-1 0 0,0 0 0 0 0,1 0 1 0 0,0 0-1 0 0,1 0 0 0 0,0 0 1 0 0,0-1-1 0 0,1 1 0 0 0,0-1 1 0 0,1 0-1 0 0,-1 0 0 0 0,2-1 1 0 0,-1 1-1 0 0,12 11 0 0 0,-15-17 49 0 0,0 0 0 0 0,0 0 0 0 0,1 0 0 0 0,-1 0 0 0 0,1-1 0 0 0,-1 1 1 0 0,1-1-1 0 0,-1 1 0 0 0,1-1 0 0 0,0 0 0 0 0,0 0 0 0 0,0 0 0 0 0,0-1 0 0 0,0 1 0 0 0,0-1 0 0 0,0 1 0 0 0,0-1 0 0 0,0 0 0 0 0,0 0 0 0 0,0-1 0 0 0,0 1 0 0 0,-1 0 0 0 0,1-1 0 0 0,0 0 0 0 0,0 0 0 0 0,0 0 0 0 0,4-2 1 0 0,0-1-225 0 0,-1 1-80 0 0,-1 0 0 0 0,0 0 1 0 0,0-1-1 0 0,-1 0 1 0 0,1 0-1 0 0,-1 0 1 0 0,6-7-1 0 0,2-4-1417 0 0,3 1-69 0 0</inkml:trace>
  <inkml:trace contextRef="#ctx0" brushRef="#br0" timeOffset="2">464 11 10592 0 0,'2'0'5202'0'0,"30"-5"371"0"0,-23 3-4085 0 0,0 1 0 0 0,14-1 0 0 0,-16 2-1060 0 0,-6 0-375 0 0,0-1-1 0 0,0 1 1 0 0,0 0-1 0 0,0 0 1 0 0,0 0-1 0 0,0 0 1 0 0,0 0-1 0 0,0 0 1 0 0,0 0-1 0 0,0 1 1 0 0,0-1-1 0 0,0 0 1 0 0,0 1 0 0 0,0-1-1 0 0,0 0 1 0 0,0 1-1 0 0,-1-1 1 0 0,1 1-1 0 0,0-1 1 0 0,0 1-1 0 0,0 0 1 0 0,-1-1-1 0 0,1 1 1 0 0,0 0-1 0 0,0 0 1 0 0,-1-1-1 0 0,1 1 1 0 0,-1 0-1 0 0,1 0 1 0 0,0 1-1 0 0,7 9-35 0 0,-7-11-14 0 0,0 1-1 0 0,0 0 1 0 0,-1 0 0 0 0,1-1 0 0 0,0 1 0 0 0,-1 0 0 0 0,1 0 0 0 0,-1 0 0 0 0,1-1 0 0 0,-1 1 0 0 0,0 0 0 0 0,1 0 0 0 0,-1 0 0 0 0,0 0 0 0 0,1 0 0 0 0,-1 0 0 0 0,0 2-1 0 0,4 51-375 0 0,2-25-83 0 0,-6-28 447 0 0,1 0 0 0 0,-1 0 0 0 0,1 0 1 0 0,-1 0-1 0 0,1-1 0 0 0,-1 1 0 0 0,1 0 0 0 0,0 0 0 0 0,-1-1 0 0 0,1 1 0 0 0,0 0 0 0 0,0-1 0 0 0,-1 1 0 0 0,1-1 1 0 0,0 1-1 0 0,0-1 0 0 0,0 1 0 0 0,0-1 0 0 0,0 1 0 0 0,1-1 0 0 0,3 2-12 0 0,-2 0 9 0 0,-1 0 0 0 0,1-1 0 0 0,0 1 0 0 0,0-1 0 0 0,0 0 0 0 0,0 0 0 0 0,0 0 0 0 0,0 0 0 0 0,0-1 0 0 0,0 1 0 0 0,0-1 0 0 0,0 0 0 0 0,0 1 0 0 0,0-2 0 0 0,0 1 0 0 0,1 0 0 0 0,-1-1 0 0 0,0 1 0 0 0,0-1 0 0 0,0 0 0 0 0,0 0 0 0 0,4-2 0 0 0,14-3-240 0 0,-20 6-155 0 0,1 0 0 0 0,-1-1 0 0 0,1 1 0 0 0,-1 0 0 0 0,0-1 0 0 0,1 1 0 0 0,-1-1 0 0 0,0 0 0 0 0,3-1 0 0 0,2-1-2944 0 0,8-2-4803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51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15664 0 0,'0'0'8306'0'0,"2"0"-7790"0"0,18 1-164 0 0,1 0 0 0 0,-1 2 1 0 0,0 0-1 0 0,24 8 0 0 0,12 2-336 0 0,-7 1-649 0 0,-12-4-3304 0 0,-17-6-4036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52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5528 0 0,'0'0'19903'0'0,"2"2"-19556"0"0,1 5-219 0 0,-1-1 1 0 0,0 1 0 0 0,0 0-1 0 0,0 0 1 0 0,-1 0 0 0 0,0 0-1 0 0,0 8 1 0 0,0-5-98 0 0,-1 4 12 0 0,0 0 0 0 0,0 1 0 0 0,-3 14 1 0 0,1-14-79 0 0,1 0 1 0 0,1 28-1 0 0,20 101-314 0 0,-18-138 313 0 0,0 0 1 0 0,1 0-1 0 0,-1 0 1 0 0,1 0 0 0 0,0-1-1 0 0,0 1 1 0 0,1-1-1 0 0,0 0 1 0 0,0 0-1 0 0,0 0 1 0 0,0-1-1 0 0,1 1 1 0 0,-1-1-1 0 0,1 0 1 0 0,1 0-1 0 0,-1-1 1 0 0,0 0-1 0 0,1 1 1 0 0,0-2 0 0 0,-1 1-1 0 0,1-1 1 0 0,0 0-1 0 0,0 0 1 0 0,11 1-1 0 0,0 0 36 0 0,-15-2 0 0 0,0-1 0 0 0,1 1 0 0 0,-1-1 0 0 0,0 1 0 0 0,0-1 0 0 0,1 0 0 0 0,-1 0 0 0 0,0 0 0 0 0,1 0 0 0 0,-1-1 0 0 0,0 1 0 0 0,1-1 0 0 0,-1 1 0 0 0,0-1 0 0 0,0 0 0 0 0,1 1 0 0 0,-1-1 0 0 0,4-3 0 0 0,14-9 1 0 0,-16 11-1 0 0,0-1-1 0 0,0 1 1 0 0,-1-1 0 0 0,1 0 0 0 0,3-3-1 0 0,-6 4 2 0 0,0 0 0 0 0,0 1 0 0 0,1-1-1 0 0,-1 0 1 0 0,-1 0 0 0 0,1 0-1 0 0,0 1 1 0 0,0-1 0 0 0,-1 0 0 0 0,1 0-1 0 0,-1 0 1 0 0,0 0 0 0 0,1 0-1 0 0,-1 0 1 0 0,0-3 0 0 0,0 4 16 0 0,0 0 0 0 0,0-1 0 0 0,0 1 0 0 0,0 0 0 0 0,0 0 0 0 0,0 0 0 0 0,0 0 0 0 0,0 0 0 0 0,-1-1 0 0 0,1 1 0 0 0,0 0 0 0 0,-1 0 0 0 0,1 0 0 0 0,-1 0-1 0 0,1 0 1 0 0,-1 0 0 0 0,0 0 0 0 0,1 0 0 0 0,-1 0 0 0 0,0 0 0 0 0,1 1 0 0 0,-1-1 0 0 0,0 0 0 0 0,0 0 0 0 0,-1 0 0 0 0,-6-6 11 0 0,5 5-15 0 0,1 0 0 0 0,-1 1-1 0 0,0-1 1 0 0,0 1 0 0 0,0-1-1 0 0,-1 1 1 0 0,1 0-1 0 0,0 0 1 0 0,0 0 0 0 0,-1 0-1 0 0,1 1 1 0 0,0 0 0 0 0,-1-1-1 0 0,1 1 1 0 0,-1 0 0 0 0,1 1-1 0 0,-4 0 1 0 0,-9 1-46 0 0,-1 1 0 0 0,-19 7 1 0 0,18-5-92 0 0,-10 7-833 0 0,24-10 687 0 0,-1 1 0 0 0,1-1-1 0 0,0 0 1 0 0,-1-1 0 0 0,1 1 0 0 0,-1-1-1 0 0,-8 1 1 0 0,1-2-2433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53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5064 0 0,'2'-25'9178'0'0,"5"23"-7723"0"0,0 0 0 0 0,0 1-1 0 0,0 0 1 0 0,11-1 0 0 0,34 1 1891 0 0,-30 2-2503 0 0,1 2-134 0 0,-21-2-398 0 0,7 7-76 0 0,-7-7-204 0 0,1 2-7 0 0,0 0 0 0 0,0 0 1 0 0,0 0-1 0 0,0 0 0 0 0,-1 0 0 0 0,0 0 0 0 0,1 1 0 0 0,-1-1 1 0 0,0 1-1 0 0,0 0 0 0 0,-1-1 0 0 0,1 1 0 0 0,-1 0 0 0 0,0 0 1 0 0,1 4-1 0 0,-1-3-10 0 0,-1 0 0 0 0,1 0 0 0 0,-1-1 0 0 0,0 1 0 0 0,0 0 0 0 0,0 0 0 0 0,-1-1 1 0 0,0 1-1 0 0,0 0 0 0 0,0 0 0 0 0,0-1 0 0 0,-1 1 0 0 0,-2 4 0 0 0,-8 16 57 0 0,9-18-70 0 0,0 0 1 0 0,-1 0-1 0 0,0 0 1 0 0,0 0 0 0 0,-8 9-1 0 0,-8 9-90 0 0,18-21 25 0 0,-1 0-1 0 0,0 0 0 0 0,0-1 0 0 0,0 1 1 0 0,0 0-1 0 0,-1-1 0 0 0,1 0 1 0 0,-1 0-1 0 0,0 0 0 0 0,0 0 1 0 0,-8 3-1 0 0,10-5-18 0 0,1 0 0 0 0,-1 0 1 0 0,1 0-1 0 0,0 0 0 0 0,-1 0 0 0 0,1 0 1 0 0,0 0-1 0 0,0 0 0 0 0,0 0 0 0 0,-1 0 1 0 0,1 1-1 0 0,1-1 0 0 0,-1 0 0 0 0,-2 4 1 0 0,2-3-101 0 0,0 0-580 0 0</inkml:trace>
  <inkml:trace contextRef="#ctx0" brushRef="#br0" timeOffset="1">363 0 8752 0 0,'0'0'17341'0'0,"-1"2"-16855"0"0,-2 2-306 0 0,0 0 0 0 0,0 0 0 0 0,-1-1 0 0 0,0 1 0 0 0,-4 3-1 0 0,4-4-126 0 0,0 1 0 0 0,0-1 0 0 0,1 1 0 0 0,-1 0-1 0 0,-3 5 1 0 0,0 3-25 0 0,1-1-1 0 0,0 2 1 0 0,0-1 0 0 0,2 0-1 0 0,-1 1 1 0 0,2 0 0 0 0,-4 22-1 0 0,6-29-35 0 0,1 1 0 0 0,-1 0 0 0 0,2-1 0 0 0,-1 1 0 0 0,1 0 0 0 0,0-1-1 0 0,0 1 1 0 0,1-1 0 0 0,0 1 0 0 0,0-1 0 0 0,1 0 0 0 0,-1 1-1 0 0,1-1 1 0 0,1-1 0 0 0,-1 1 0 0 0,9 10 0 0 0,-8-12-7 0 0,1 0-1 0 0,0 0 1 0 0,0 0 0 0 0,0-1 0 0 0,0 0 0 0 0,1 0-1 0 0,-1 0 1 0 0,1 0 0 0 0,0-1 0 0 0,-1 0-1 0 0,1 0 1 0 0,0-1 0 0 0,0 0 0 0 0,1 0 0 0 0,-1 0-1 0 0,9-1 1 0 0,-11 0-205 0 0,0 0 0 0 0,-1-1 0 0 0,1 0 1 0 0,-1 0-1 0 0,0 0 0 0 0,1 0 0 0 0,-1-1 0 0 0,0 1 0 0 0,1-1 0 0 0,-1 0 0 0 0,0 0 0 0 0,0 0 0 0 0,5-4 0 0 0,-8 5 82 0 0,11-9-8748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54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8752 0 0,'0'0'1284'0'0,"0"12"6043"0"0,0-9-7144 0 0,1 16 5617 0 0,0-19-5679 0 0,-1 1-1 0 0,0-1 0 0 0,0 1 1 0 0,0 0-1 0 0,1-1 1 0 0,-1 1-1 0 0,0-1 0 0 0,1 1 1 0 0,-1-1-1 0 0,0 1 0 0 0,1-1 1 0 0,-1 1-1 0 0,0-1 0 0 0,1 1 1 0 0,-1-1-1 0 0,1 0 1 0 0,-1 1-1 0 0,1-1 0 0 0,-1 0 1 0 0,1 1-1 0 0,0-1 0 0 0,-1 0 1 0 0,1 0-1 0 0,-1 1 1 0 0,1-1-1 0 0,0 0 0 0 0,-1 0 1 0 0,1 0-1 0 0,-1 0 0 0 0,2 0 1 0 0,71-8 541 0 0,-61 7-696 0 0,0 0-1 0 0,19-5 0 0 0,9 0-412 0 0,-32 5-203 0 0,0-1 0 0 0,-1 1 1 0 0,12-5-1 0 0,7-3-901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54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71 5064 0 0,'3'0'3648'0'0,"1"1"-2474"0"0,0 0 0 0 0,1-1 1 0 0,-1 0-1 0 0,0 0 0 0 0,0 0 1 0 0,1 0-1 0 0,-1-1 0 0 0,0 1 0 0 0,6-3 1 0 0,-7 3-955 0 0,-1-1-1 0 0,1 0 1 0 0,-1 0 0 0 0,0 0 0 0 0,1-1 0 0 0,-1 1 0 0 0,0 0-1 0 0,0-1 1 0 0,0 1 0 0 0,0-1 0 0 0,2-2 0 0 0,-2 2-78 0 0,0-1 1 0 0,1 1-1 0 0,-1 0 1 0 0,0 0-1 0 0,1 0 1 0 0,0 1-1 0 0,-1-1 1 0 0,1 1-1 0 0,0-1 1 0 0,0 1-1 0 0,0 0 1 0 0,4-1-1 0 0,0 0 73 0 0,1 1 1 0 0,0 0-1 0 0,14 0 0 0 0,-14 0-187 0 0,-1 0 0 0 0,1 0 0 0 0,-1-1 0 0 0,1 0-1 0 0,-1-1 1 0 0,7-3 0 0 0,5 0-339 0 0,-17 5-36 0 0</inkml:trace>
  <inkml:trace contextRef="#ctx0" brushRef="#br0" timeOffset="1">83 51 15288 0 0,'-30'38'1849'0'0,"-1"14"3968"0"0,28-47-5705 0 0,0 0 0 0 0,0 1 0 0 0,1-1 0 0 0,-1 0 0 0 0,2 1 0 0 0,-1 0 0 0 0,0-1 0 0 0,1 1 0 0 0,0 0 0 0 0,1 0 0 0 0,-1 0 0 0 0,1 0 0 0 0,0 0 0 0 0,1-1 0 0 0,-1 1 0 0 0,1 0 0 0 0,0 0 0 0 0,1 0 0 0 0,-1-1 0 0 0,1 1 0 0 0,4 9 0 0 0,-4-14-107 0 0,-1 1 0 0 0,1 0 0 0 0,-1 0 0 0 0,1-1 0 0 0,0 1-1 0 0,0-1 1 0 0,-1 0 0 0 0,1 1 0 0 0,4 1 0 0 0,-4-2-1 0 0,39 19-4 0 0,-37-18 0 0 0,-1 0 0 0 0,1 0 0 0 0,0 0 0 0 0,0-1 0 0 0,0 1 0 0 0,0-1 0 0 0,1 0 0 0 0,-1 0 0 0 0,0-1 0 0 0,0 1 0 0 0,1-1 0 0 0,-1 0 0 0 0,0 0 0 0 0,6-1 0 0 0,7 1 0 0 0,-6 1 0 0 0,-7 2 5 0 0,0 0 0 0 0,-1 0-1 0 0,1 0 1 0 0,0 0 0 0 0,-1 0-1 0 0,0 1 1 0 0,0 0 0 0 0,0 0-1 0 0,4 6 1 0 0,11 13 182 0 0,-17-22 277 0 0,2 4-229 0 0,-3-5-226 0 0,0 0-1 0 0,1 0 1 0 0,-1 0-1 0 0,0 1 1 0 0,0-1-1 0 0,0 0 1 0 0,1 0-1 0 0,-1 1 1 0 0,0-1-1 0 0,0 0 1 0 0,0 0-1 0 0,0 1 1 0 0,1-1-1 0 0,-1 0 1 0 0,0 0-1 0 0,0 1 0 0 0,0-1 1 0 0,0 0-1 0 0,0 1 1 0 0,0-1-1 0 0,0 0 1 0 0,0 0-1 0 0,0 1 1 0 0,0-1-1 0 0,0 0 1 0 0,0 1-1 0 0,0-1 1 0 0,0 4 25 0 0,0-1-1 0 0,-1 1 1 0 0,1-1 0 0 0,-1 1-1 0 0,0-1 1 0 0,0 1 0 0 0,0-1-1 0 0,-1 0 1 0 0,1 0 0 0 0,-1 0-1 0 0,1 0 1 0 0,-1 0 0 0 0,0 0-1 0 0,-4 5 1 0 0,4-7-28 0 0,-3 6 4 0 0,0-1-1 0 0,-1-1 0 0 0,0 1 1 0 0,0-1-1 0 0,0 0 1 0 0,-1 0-1 0 0,1 0 0 0 0,-1-1 1 0 0,0 0-1 0 0,-10 3 1 0 0,-17 6-518 0 0,23-8-424 0 0,-1-1-1 0 0,-19 5 0 0 0,29-9 578 0 0,0 0 0 0 0,1 0 1 0 0,-1 0-1 0 0,0 0 0 0 0,0 0 0 0 0,1-1 0 0 0,-1 1 0 0 0,-2-1 0 0 0,1 0-845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55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14048 0 0,'0'0'645'0'0,"1"0"-14"0"0,1 0-606 0 0,-1 0 1 0 0,1 0-1 0 0,-1-1 1 0 0,0 1-1 0 0,1-1 1 0 0,-1 1-1 0 0,1-1 1 0 0,-1 0 0 0 0,3-1-1 0 0,-3 1-11 0 0,0 0-1 0 0,0 1 0 0 0,1-1 1 0 0,-1 0-1 0 0,0 1 0 0 0,1-1 1 0 0,-1 1-1 0 0,1-1 0 0 0,-1 1 1 0 0,1 0-1 0 0,-1-1 0 0 0,1 1 1 0 0,-1 0-1 0 0,1 0 0 0 0,1 0 1 0 0,19 1 2874 0 0,-19-1-2498 0 0,0-1 1 0 0,-1 1 0 0 0,1 0-1 0 0,0 0 1 0 0,0 1 0 0 0,-1-1-1 0 0,1 1 1 0 0,0-1 0 0 0,2 2-1 0 0,-2-1-193 0 0,-1-1-1 0 0,1 1 1 0 0,-1-1-1 0 0,1 0 1 0 0,0 0-1 0 0,-1 0 0 0 0,1 0 1 0 0,0 0-1 0 0,-1 0 1 0 0,1-1-1 0 0,4-1 1 0 0,19-1 735 0 0,-24 4-845 0 0,1-1 40 0 0,-1 0-1 0 0,1 1 0 0 0,-1-1 0 0 0,1 0 0 0 0,-1 0 0 0 0,1-1 1 0 0,3 0-1 0 0,-4 1 339 0 0,-2 11-374 0 0,0-5-79 0 0,0-1 0 0 0,0 1 1 0 0,0 0-1 0 0,-1-1 0 0 0,0 1 0 0 0,-3 10 0 0 0,3-13-12 0 0,1-1 0 0 0,-1 1 0 0 0,1 0 0 0 0,0 0 0 0 0,0-1 0 0 0,0 1 0 0 0,0 0 0 0 0,1 0 0 0 0,-1-1 0 0 0,1 1 0 0 0,-1 0 0 0 0,1 0 0 0 0,2 3 0 0 0,-2-4 0 0 0,0 1 0 0 0,0 0 0 0 0,0-1 0 0 0,-1 1 0 0 0,1 0 0 0 0,-1 0 0 0 0,1 0 0 0 0,-1-1 0 0 0,0 1 0 0 0,0 0 0 0 0,-1 0 0 0 0,1 0 0 0 0,0 0 0 0 0,-2 4 0 0 0,-21 44 0 0 0,20-42-27 0 0,-2 0-1 0 0,1-1 1 0 0,-1 0 0 0 0,-6 9-1 0 0,-13 21-268 0 0,23-36-502 0 0,-5 10 1491 0 0,4-8-3333 0 0</inkml:trace>
  <inkml:trace contextRef="#ctx0" brushRef="#br0" timeOffset="1">320 103 10592 0 0,'0'-19'16919'0'0,"0"20"-16835"0"0,-1 0 1 0 0,1-1-1 0 0,-1 1 0 0 0,1 0 0 0 0,-1-1 0 0 0,0 1 1 0 0,0-1-1 0 0,1 1 0 0 0,-1-1 0 0 0,0 1 0 0 0,0-1 0 0 0,1 1 1 0 0,-1-1-1 0 0,-1 1 0 0 0,-2 1 189 0 0,2-1-257 0 0,0 1-1 0 0,0-1 1 0 0,1 1-1 0 0,-1 0 1 0 0,1 0-1 0 0,-1-1 1 0 0,1 1-1 0 0,0 0 1 0 0,-1 0-1 0 0,1 1 1 0 0,0-1-1 0 0,-1 3 1 0 0,-6 30-37 0 0,4-14 0 0 0,3-10 65 0 0,-1 1-1 0 0,2-1 1 0 0,-1 1-1 0 0,1-1 0 0 0,4 22 1 0 0,-3-15 8 0 0,0-12-32 0 0,1 0 0 0 0,-1 0 0 0 0,1 0 0 0 0,0-1-1 0 0,0 1 1 0 0,1-1 0 0 0,0 1 0 0 0,5 7 0 0 0,-3-6-94 0 0,0 0 0 0 0,1 0 0 0 0,-1-1 0 0 0,1 0 0 0 0,11 9 0 0 0,-11-10-172 0 0,1-1-1 0 0,-1 1 0 0 0,1-1 1 0 0,1-1-1 0 0,-1 1 1 0 0,9 2-1 0 0,-12-5 116 0 0,0 0 1 0 0,0 0-1 0 0,-1-1 0 0 0,1 1 0 0 0,0-1 1 0 0,0 0-1 0 0,0 0 0 0 0,0 0 1 0 0,0-1-1 0 0,0 1 0 0 0,-1-1 1 0 0,1 0-1 0 0,0 0 0 0 0,5-3 1 0 0,6-1-1166 0 0,1-4-274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56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0 210 12784 0 0,'0'0'1157'0'0,"2"0"-745"0"0,37-1 7155 0 0,22-6-4562 0 0,-11 3-1783 0 0,-36 4-1010 0 0,-1-1 1 0 0,0 0-1 0 0,15-4 1 0 0,-20 4-126 0 0,0-1 1 0 0,-1 1-1 0 0,9 1 1 0 0,19-4 100 0 0,5-2-844 0 0,-5 1-2052 0 0,-20 1 528 0 0</inkml:trace>
  <inkml:trace contextRef="#ctx0" brushRef="#br0" timeOffset="1">216 1 9672 0 0,'0'0'748'0'0,"0"2"-196"0"0,0 21 7233 0 0,1-10-6271 0 0,0 0 0 0 0,1 0 1 0 0,7 24-1 0 0,4 20-178 0 0,-8-3-731 0 0,-4-38-670 0 0,0 1 1 0 0,1-1-1 0 0,1 0 1 0 0,0 0-1 0 0,1 0 1 0 0,8 19-1 0 0,-10-30-131 0 0,-2-4 48 0 0,1 0-1 0 0,-1 0 1 0 0,1 0-1 0 0,-1 1 1 0 0,1-1-1 0 0,-1 0 1 0 0,1 0-1 0 0,0 0 1 0 0,-1 0-1 0 0,1 0 0 0 0,0 0 1 0 0,0 0-1 0 0,0 0 1 0 0,0-1-1 0 0,0 1 1 0 0,0 0-1 0 0,0 0 1 0 0,0-1-1 0 0,2 2 1 0 0,10 1-1478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42.7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1 100 4608 0 0,'0'0'208'0'0,"1"-1"613"0"0,32-14 10663 0 0,2 4-4845 0 0,17-6-3536 0 0,-38 13-2607 0 0,0 0 1 0 0,27-5-1 0 0,5 0-76 0 0,-2 3-294 0 0,-37 5-462 0 0,-1 1 1 0 0,1-1-1 0 0,0 0 1 0 0,-1 0-1 0 0,1-1 1 0 0,-1 1 0 0 0,1-2-1 0 0,-1 1 1 0 0,6-4-1 0 0,-1 2-2556 0 0,5 3-5495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57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3680 0 0,'5'20'284'0'0,"-4"-12"5744"0"0,-5 5-2723 0 0,3-11-1830 0 0,1 1-702 0 0,0 1 1 0 0,0-1-1 0 0,0 0 0 0 0,0 0 1 0 0,0 0-1 0 0,1 0 1 0 0,-1 0-1 0 0,3 5 1 0 0,2 19 1716 0 0,-5-25-2382 0 0,0 4 146 0 0,0-1 0 0 0,0 1 0 0 0,1 0 1 0 0,-1-1-1 0 0,1 1 0 0 0,3 6 0 0 0,-1 3-10 0 0,0 0-1 0 0,-1 0 1 0 0,1 17 0 0 0,2 16-90 0 0,-2-32-888 0 0,8 27 0 0 0,-10-41-636 0 0</inkml:trace>
  <inkml:trace contextRef="#ctx0" brushRef="#br0" timeOffset="1">194 150 6448 0 0,'7'-11'640'0'0,"-3"6"2314"0"0,-2 3-1533 0 0,0-1 0 0 0,0 0-1 0 0,0 1 1 0 0,1-1 0 0 0,4-3-1 0 0,33-20 4124 0 0,-24 15-4659 0 0,1 2-1 0 0,0 0 1 0 0,32-12-1 0 0,-1-2-733 0 0,-44 22-158 0 0,1 0 21 0 0,9-11-166 0 0,-13 10-260 0 0</inkml:trace>
  <inkml:trace contextRef="#ctx0" brushRef="#br0" timeOffset="2">299 62 3224 0 0,'-4'2'40'0'0,"1"-1"0"0"0,0 0 0 0 0,0 1 0 0 0,0-1 0 0 0,0 1 0 0 0,0 0 1 0 0,0 0-1 0 0,1 0 0 0 0,-1 0 0 0 0,0 1 0 0 0,1-1 0 0 0,-4 6 0 0 0,-2 4 3982 0 0,-13 22 0 0 0,12-18 2023 0 0,8-15-4829 0 0,3 19 2176 0 0,6 7-2406 0 0,-5-17-319 0 0,-2-7-576 0 0,1-1 0 0 0,0 1 0 0 0,0 0 0 0 0,0 0 0 0 0,0-1 0 0 0,0 0 0 0 0,0 1 0 0 0,1-1 0 0 0,-1 0 0 0 0,1 0 0 0 0,0 0 0 0 0,-1 0 0 0 0,1-1 0 0 0,5 3 0 0 0,10 7 376 0 0,-11-7-242 0 0,0 1 0 0 0,0-1 1 0 0,1-1-1 0 0,-1 1 0 0 0,10 2 0 0 0,-15-6-194 0 0,-1 1 1 0 0,1-1-1 0 0,-1 1 0 0 0,0 0 1 0 0,0 0-1 0 0,1-1 0 0 0,-1 1 1 0 0,0 0-1 0 0,0 0 1 0 0,0 0-1 0 0,0 0 0 0 0,0 1 1 0 0,0-1-1 0 0,0 0 0 0 0,0 1 1 0 0,5 6 91 0 0,12 6 238 0 0,-15-13-344 0 0,-1 0-1 0 0,0 1 1 0 0,1-1 0 0 0,-1 1-1 0 0,0 0 1 0 0,0 0 0 0 0,0 0-1 0 0,-1 0 1 0 0,1 0 0 0 0,0 0-1 0 0,-1 1 1 0 0,1-1 0 0 0,-1 0-1 0 0,0 1 1 0 0,0-1 0 0 0,0 1-1 0 0,0-1 1 0 0,0 1 0 0 0,0 0-1 0 0,-1 0 1 0 0,1-1 0 0 0,-1 1-1 0 0,0 0 1 0 0,0-1-1 0 0,0 1 1 0 0,0 3 0 0 0,0-5-10 0 0,0-1 0 0 0,-1 1 0 0 0,1 0 0 0 0,0 0 0 0 0,0-1 0 0 0,0 1 0 0 0,-1 0 0 0 0,1 0 0 0 0,0-1 0 0 0,-1 1 0 0 0,1 0 0 0 0,-1-1 1 0 0,1 1-1 0 0,-1 0 0 0 0,1-1 0 0 0,-1 1 0 0 0,-1 0 0 0 0,0 2 10 0 0,1-2-20 0 0,-1 2-10 0 0,0 0-1 0 0,0 0 1 0 0,0 0 0 0 0,0 0-1 0 0,-1 0 1 0 0,1-1 0 0 0,-1 1-1 0 0,0-1 1 0 0,0 0 0 0 0,0 0-1 0 0,0 0 1 0 0,0 0 0 0 0,0 0-1 0 0,0-1 1 0 0,0 1 0 0 0,-6 1-1 0 0,-1-2-237 0 0,0 0-1 0 0,-1 0 1 0 0,1-1-1 0 0,0 0 1 0 0,-18-3-1 0 0,25 2-22 0 0,1 0-1 0 0,0 0 1 0 0,-1 0 0 0 0,1 0-1 0 0,0-1 1 0 0,0 1 0 0 0,0 0-1 0 0,0-1 1 0 0,0 0-1 0 0,0 1 1 0 0,0-1 0 0 0,1 0-1 0 0,-4-4 1 0 0,-4-7-1741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57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13824 0 0,'0'0'1061'0'0,"7"6"-417"0"0,0-3 1004 0 0,0 1 0 0 0,15 5 0 0 0,-16-7-997 0 0,-1 0 0 0 0,1 1 0 0 0,0-1 0 0 0,-1 1 0 0 0,0 0 0 0 0,9 7 0 0 0,-1 2-243 0 0,-1 0 0 0 0,0 1-1 0 0,-1 0 1 0 0,-1 1 0 0 0,0 0 0 0 0,0 1 0 0 0,-2 0 0 0 0,10 22-1 0 0,0 1-23 0 0,-12-26-267 0 0,0 0 0 0 0,-1 1-1 0 0,6 19 1 0 0,-1 9 16 0 0,-2 1 0 0 0,-1 0-1 0 0,-2 0 1 0 0,-2 76 0 0 0,-6-73-184 0 0,-2 0 1 0 0,-1-1-1 0 0,-13 44 0 0 0,18-85 58 0 0,-65 195-3043 0 0,45-151 1516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58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1 205 17503 0 0,'0'0'1759'0'0,"2"0"-1614"0"0,0 0-64 0 0,0 0 0 0 0,0-1 0 0 0,1 1 0 0 0,-1-1 0 0 0,0 1 0 0 0,0-1 0 0 0,4-2 0 0 0,-3 2 166 0 0,0 0-1 0 0,0 0 0 0 0,0 0 1 0 0,0 0-1 0 0,0 0 0 0 0,0 1 1 0 0,0-1-1 0 0,3 1 1 0 0,72-10 637 0 0,-22 6-3304 0 0</inkml:trace>
  <inkml:trace contextRef="#ctx0" brushRef="#br0" timeOffset="1">28 331 13824 0 0,'0'0'1246'0'0,"1"1"-1022"0"0,4 1 56 0 0,0 0-1 0 0,-1 0 1 0 0,1-1 0 0 0,0 0-1 0 0,0 0 1 0 0,0 0-1 0 0,0 0 1 0 0,8-1 0 0 0,46-2 1958 0 0,-46 1-2201 0 0,31-3 774 0 0,25-1-306 0 0,-3 5-1820 0 0,-45 0 803 0 0</inkml:trace>
  <inkml:trace contextRef="#ctx0" brushRef="#br0" timeOffset="2">840 56 17503 0 0,'0'-2'803'0'0,"-4"-33"508"0"0,4 35-1130 0 0,0-1 0 0 0,0 0 1 0 0,0 0-1 0 0,0 1 0 0 0,0-1 0 0 0,0 0 1 0 0,0 1-1 0 0,0-1 0 0 0,0 0 0 0 0,-1 0 1 0 0,1 1-1 0 0,0-1 0 0 0,0 0 1 0 0,-1 1-1 0 0,1-1 0 0 0,0 1 0 0 0,-1-1 1 0 0,1 0-1 0 0,-1 1 0 0 0,1-1 1 0 0,-1 1-1 0 0,1-1 0 0 0,-1 1 0 0 0,1-1 1 0 0,-1 1-1 0 0,0 0 0 0 0,1-1 0 0 0,-1 1 1 0 0,1 0-1 0 0,-1-1 0 0 0,0 1 1 0 0,1 0-1 0 0,-1 0 0 0 0,-1-1 0 0 0,-11 4 3062 0 0,5 2-3873 0 0,-6 7 1383 0 0,12-11-728 0 0,1 0 0 0 0,-1 0 0 0 0,1 0 0 0 0,-1 1 0 0 0,1-1 0 0 0,0 1-1 0 0,0-1 1 0 0,-2 3 0 0 0,-9 18-15 0 0,1 0 1 0 0,1 1-1 0 0,2 0 1 0 0,0 1-1 0 0,1 0 0 0 0,1 0 1 0 0,2 0-1 0 0,-4 41 0 0 0,6-22-111 0 0,2 0-1 0 0,1 0 1 0 0,2-1-1 0 0,10 48 0 0 0,-4-40 38 0 0,-4-23-18 0 0,14 48 0 0 0,-9-42-545 0 0,3-1-1 0 0,1-1 1 0 0,33 57-1 0 0,-41-80 31 0 0,1 0 0 0 0,0-1 1 0 0,0 0-1 0 0,11 9 0 0 0,4 4-938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58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15408 0 0,'2'15'156'0'0,"-2"-12"-72"0"0,0 0 0 0 0,0 0 0 0 0,1 0 0 0 0,-1 0 0 0 0,1 0 1 0 0,2 5-1 0 0,-3-8-22 0 0,1 0 0 0 0,0 1-1 0 0,0-1 1 0 0,0 0 0 0 0,0 0 0 0 0,-1 0 0 0 0,1 0 0 0 0,0 1 0 0 0,0-1-1 0 0,0 0 1 0 0,0-1 0 0 0,0 1 0 0 0,0 0 0 0 0,1 0 0 0 0,33-11 128 0 0,-30 9 197 0 0,1-1-1 0 0,-1 2 1 0 0,1-1-1 0 0,0 1 1 0 0,0 0-1 0 0,9-1 1 0 0,-7 2 168 0 0,-1 0-229 0 0,0-1 1 0 0,0 1-1 0 0,0 1 0 0 0,-1 0 0 0 0,1 0 0 0 0,0 0 1 0 0,0 1-1 0 0,-1-1 0 0 0,1 2 0 0 0,7 3 1 0 0,-2-1-10 0 0,-10-5-248 0 0,1 1 0 0 0,-1 0 0 0 0,0 0 1 0 0,1 0-1 0 0,-1 1 0 0 0,0-1 0 0 0,0 0 0 0 0,1 1 0 0 0,-1-1 0 0 0,0 1 1 0 0,-1 0-1 0 0,1 0 0 0 0,0 0 0 0 0,2 3 0 0 0,-3-4-41 0 0,2 5 122 0 0,-1 0 1 0 0,1 0-1 0 0,3 12 0 0 0,-6-15-125 0 0,1 0-1 0 0,-1 0 1 0 0,0 0-1 0 0,0 0 1 0 0,0 1 0 0 0,0-1-1 0 0,-1 0 1 0 0,1 0-1 0 0,-1 0 1 0 0,0 0 0 0 0,-1 3-1 0 0,-2 7 37 0 0,2-8-43 0 0,1 1 0 0 0,-2 0 0 0 0,1-1 0 0 0,-1 0 0 0 0,-4 8 1 0 0,3-7 17 0 0,-2 4-150 0 0,-1 0 0 0 0,-1 0 0 0 0,1-1 0 0 0,-1 1 0 0 0,-1-2 0 0 0,0 1 0 0 0,-16 11 0 0 0,18-16 57 0 0,-2 1 0 0 0,1-1 1 0 0,-17 6-1 0 0,20-9-188 0 0,1 1-1 0 0,0-1 1 0 0,0-1 0 0 0,-1 1-1 0 0,1-1 1 0 0,-1 0 0 0 0,1 0-1 0 0,-1 0 1 0 0,1 0 0 0 0,-7-2-1 0 0,6-1-1600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1:59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69 103 14456 0 0,'0'0'8106'0'0,"-1"2"-7151"0"0,-24 49 1079 0 0,18-37-1907 0 0,0 2 0 0 0,1-1 0 0 0,1 1 0 0 0,0-1-1 0 0,1 1 1 0 0,-3 32 0 0 0,6-37-128 0 0,1 0 0 0 0,0 1 0 0 0,0-1 0 0 0,1 0 0 0 0,1 0 0 0 0,0 0 0 0 0,0 0 0 0 0,5 12 0 0 0,-5-18-38 0 0,0 0-1 0 0,1 0 1 0 0,-1 0-1 0 0,1 0 1 0 0,0 0-1 0 0,0-1 1 0 0,0 1 0 0 0,1-1-1 0 0,-1 0 1 0 0,1 0-1 0 0,0 0 1 0 0,1-1-1 0 0,-1 1 1 0 0,1-1-1 0 0,-1 0 1 0 0,1 0-1 0 0,0-1 1 0 0,5 3 0 0 0,1-2-31 0 0,0-1 1 0 0,-1 0 0 0 0,1-1 0 0 0,0 0 0 0 0,0-1 0 0 0,0 0 0 0 0,-1-1 0 0 0,13-1 0 0 0,-10 0-296 0 0,9-2-1574 0 0,-8 0-3353 0 0,2-1-2227 0 0</inkml:trace>
  <inkml:trace contextRef="#ctx0" brushRef="#br0" timeOffset="1">377 189 3224 0 0,'3'-1'12533'0'0,"12"-5"-8472"0"0,-9 3-3459 0 0,1 0-1 0 0,-1 1 1 0 0,1 0 0 0 0,8-1 0 0 0,21-5 692 0 0,-30 6-973 0 0,1 1 1 0 0,-1-1 0 0 0,1 1 0 0 0,-1 1 0 0 0,1-1 0 0 0,0 1-1 0 0,11 1 1 0 0,-16-1-291 0 0,0 0 1 0 0,0 0-1 0 0,0 0 0 0 0,0 0 0 0 0,1 0 0 0 0,-1-1 1 0 0,0 1-1 0 0,2-1 0 0 0,-2 0-5 0 0,0 1-1 0 0,0-1 1 0 0,0 1 0 0 0,0 0-1 0 0,0 0 1 0 0,0 0 0 0 0,0 0-1 0 0,2 0 1 0 0,42 8 194 0 0,-28 2-5044 0 0,-8-10-3507 0 0</inkml:trace>
  <inkml:trace contextRef="#ctx0" brushRef="#br0" timeOffset="2">577 1 11520 0 0,'0'0'15886'0'0,"2"2"-15698"0"0,2 4-160 0 0,0 0-1 0 0,-1 0 1 0 0,1 1 0 0 0,-1-1 0 0 0,0 1-1 0 0,-1-1 1 0 0,0 1 0 0 0,0 0 0 0 0,0 0 0 0 0,-1 0-1 0 0,1 8 1 0 0,2 21 135 0 0,11 41-1 0 0,-4-28-210 0 0,-8-32-258 0 0,-2-6-171 0 0,1 1 0 0 0,1-1 0 0 0,0 1 0 0 0,1-1 0 0 0,6 14 1 0 0,1-11-1650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00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1 468 17359 0 0,'0'0'6842'0'0,"0"2"-6040"0"0,10 21 314 0 0,-7-17-937 0 0,-1-1 0 0 0,1 1 0 0 0,-1 0 0 0 0,2 11 0 0 0,2 13 98 0 0,1 14 15 0 0,-5-25-215 0 0,0 0 1 0 0,8 28-1 0 0,-7-31-103 0 0,1 30 0 0 0,0-6-107 0 0,-3-35 116 0 0,0-1 1 0 0,0 1-1 0 0,1 0 1 0 0,-1-1-1 0 0,4 7 1 0 0,-4-9-288 0 0,1 0 0 0 0,-1 0 0 0 0,0-1 1 0 0,1 1-1 0 0,-1 0 0 0 0,1-1 0 0 0,0 1 0 0 0,-1-1 1 0 0,1 0-1 0 0,0 0 0 0 0,0 1 0 0 0,0-1 1 0 0,0 0-1 0 0,2 0 0 0 0,4 3-1263 0 0</inkml:trace>
  <inkml:trace contextRef="#ctx0" brushRef="#br0" timeOffset="1">309 1 14280 0 0,'0'0'1297'0'0,"2"0"-1068"0"0,4 2 269 0 0,-1 0-1 0 0,1 0 0 0 0,-1 1 1 0 0,0 0-1 0 0,0 0 0 0 0,7 5 1 0 0,30 28 3728 0 0,-29-25-3886 0 0,28 36 1579 0 0,-26-32-1500 0 0,-2 1 0 0 0,0 0 0 0 0,19 30 0 0 0,-20-28-205 0 0,-3-2-28 0 0,0 0 0 0 0,-1 0 1 0 0,11 33-1 0 0,11 55 309 0 0,-27-89-439 0 0,3 10 20 0 0,-1 1 0 0 0,-2 0 0 0 0,1 29 0 0 0,-7 79-7 0 0,2-112-66 0 0,-3 40-261 0 0,-16 80 0 0 0,12-110-1610 0 0,0-3-4464 0 0,-4-1-2535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00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1 18799 0 0,'0'2'430'0'0,"-1"-2"-389"0"0,1 1 0 0 0,0 0 0 0 0,-1-1 0 0 0,1 1 0 0 0,-1 0 0 0 0,1-1 0 0 0,-1 1 0 0 0,1-1 0 0 0,-1 1 0 0 0,1-1 0 0 0,-1 1 0 0 0,1-1 0 0 0,-1 1 0 0 0,0-1 0 0 0,1 0 0 0 0,-1 1 0 0 0,0-1 0 0 0,1 0 0 0 0,-1 1 0 0 0,0-1 0 0 0,1 0 0 0 0,-1 0 0 0 0,0 0 0 0 0,0 0 0 0 0,1 0 0 0 0,-1 0 0 0 0,0 0 0 0 0,0 0 0 0 0,1 0 0 0 0,-1 0 0 0 0,-1 0 0 0 0,1 0-16 0 0,-1 0 0 0 0,1 0-1 0 0,-1 0 1 0 0,1 0 0 0 0,0 0 0 0 0,-1 0 0 0 0,1 0-1 0 0,0 1 1 0 0,-1-1 0 0 0,1 0 0 0 0,0 1 0 0 0,-2 0-1 0 0,-2 3 11 0 0,5-4 8 0 0,-1 1 0 0 0,1-1 0 0 0,-1 1 0 0 0,0-1 1 0 0,1 0-1 0 0,-1 1 0 0 0,0-1 0 0 0,0 0 0 0 0,1 1 0 0 0,-1-1 1 0 0,0 0-1 0 0,0 0 0 0 0,1 0 0 0 0,-1 0 0 0 0,0 0 0 0 0,0 0 1 0 0,0 0-1 0 0,-1 0 0 0 0,0 1 94 0 0,0-1 1 0 0,1 1-1 0 0,-1-1 1 0 0,0 1-1 0 0,0 0 1 0 0,0 0-1 0 0,0 0 1 0 0,1 0-1 0 0,-1 0 1 0 0,0 0-1 0 0,1 0 1 0 0,-1 1-1 0 0,1-1 1 0 0,-1 0-1 0 0,1 1 0 0 0,0 0 1 0 0,-1-1-1 0 0,1 1 1 0 0,0 0-1 0 0,-1 2 1 0 0,-5 8 550 0 0,-8 24-1 0 0,11-27-516 0 0,1 0-49 0 0,0 0-1 0 0,0 0 0 0 0,1 1 1 0 0,0-1-1 0 0,0 1 0 0 0,1 11 1 0 0,4 58 271 0 0,-1 4-249 0 0,-7-21-120 0 0,2-28-10 0 0,2 52 1 0 0,3-44-48 0 0,2 0 1 0 0,2-1-1 0 0,2 1 0 0 0,1-2 1 0 0,19 50-1 0 0,-9-39-57 0 0,13 31-2420 0 0,-10-31-2775 0 0,9 8-3097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01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9672 0 0,'1'0'9017'0'0,"16"-4"-7354"0"0,-14 3-1445 0 0,-1 0 1 0 0,1 0-1 0 0,-1 1 0 0 0,1-1 0 0 0,-1 1 0 0 0,6-1 0 0 0,0 0-54 0 0,-1 1 0 0 0,1 0 0 0 0,0 1 0 0 0,0 0 0 0 0,0 0 0 0 0,-1 1 0 0 0,1 0 0 0 0,-1 0 0 0 0,8 4 0 0 0,-9-4-164 0 0,-1 0 0 0 0,0 1 0 0 0,-1 0 0 0 0,1 0 0 0 0,0 0 0 0 0,-1 1 0 0 0,0-1 0 0 0,5 6 0 0 0,1 0 0 0 0,-8-8 0 0 0,0 0 0 0 0,-1 0 0 0 0,1 0 0 0 0,-1 1 0 0 0,1-1 0 0 0,-1 0 0 0 0,0 1 0 0 0,1-1 0 0 0,-1 1 0 0 0,0 0 0 0 0,0-1 0 0 0,0 1 0 0 0,0 0 0 0 0,1 3 0 0 0,-1 0 0 0 0,0 0 0 0 0,0 1 0 0 0,-1-1 0 0 0,1 0 0 0 0,-1 1 0 0 0,0-1 0 0 0,-1 1 0 0 0,1-1 0 0 0,-1 0 0 0 0,0 1 0 0 0,0-1 0 0 0,-4 9 0 0 0,-36 79 0 0 0,37-86-79 0 0,0 0 0 0 0,0-1 0 0 0,-6 8 0 0 0,-5 8-497 0 0,-13 19-452 0 0,-1 1 732 0 0,3 0-64 0 0,26-40 688 0 0,14 2 86 0 0,-13-3-387 0 0,1 0 0 0 0,-1 0-1 0 0,1-1 1 0 0,-1 1-1 0 0,1-1 1 0 0,-1 1 0 0 0,1-1-1 0 0,-1 0 1 0 0,4 1-1 0 0,12-1 261 0 0,-12 1-140 0 0,0-1 0 0 0,1 1-1 0 0,-1-2 1 0 0,1 1 0 0 0,6-2 0 0 0,16-5-520 0 0,0-1 0 0 0,43-20-1 0 0,-66 25-58 0 0,-1 1-1 0 0,0-1 0 0 0,0 0 0 0 0,4-4 0 0 0,4-3-1507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02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4608 0 0,'0'0'13805'0'0,"3"0"-13049"0"0,0 2-571 0 0,0-1-1 0 0,1 0 1 0 0,-1 1 0 0 0,0 0 0 0 0,0-1 0 0 0,0 1 0 0 0,4 4-1 0 0,-7-5-126 0 0,1-1-1 0 0,0 1 0 0 0,0-1 0 0 0,0 1 0 0 0,0 0 1 0 0,0-1-1 0 0,0 0 0 0 0,0 1 0 0 0,0-1 0 0 0,0 1 1 0 0,0-1-1 0 0,2 0 0 0 0,9 5 375 0 0,-8-3-279 0 0,1 0-1 0 0,-1 0 0 0 0,0-1 0 0 0,0 1 1 0 0,9 1-1 0 0,-8-2-66 0 0,0 0 1 0 0,0 1-1 0 0,0 0 0 0 0,0-1 1 0 0,4 4-1 0 0,41 21 555 0 0,-33-17-445 0 0,0 0 0 0 0,0 0 0 0 0,-1 2 0 0 0,19 16 1 0 0,-29-22-156 0 0,9 9 67 0 0,17 20 0 0 0,-30-31-98 0 0,0 0 0 0 0,-1-1 0 0 0,1 1-1 0 0,-1 0 1 0 0,0 0 0 0 0,0 0 0 0 0,0 0 0 0 0,-1 0 0 0 0,1 0 0 0 0,-1 1 0 0 0,1-1 0 0 0,-1 0-1 0 0,0 0 1 0 0,0 0 0 0 0,-1 5 0 0 0,0-2 15 0 0,0 0-1 0 0,0 1 0 0 0,-1-1 1 0 0,0-1-1 0 0,0 1 1 0 0,-5 11-1 0 0,0-5-8 0 0,5-8-29 0 0,0 0-1 0 0,0 0 0 0 0,-1 0 1 0 0,0 0-1 0 0,0 0 1 0 0,0 0-1 0 0,0-1 1 0 0,0 1-1 0 0,-1-1 0 0 0,-4 3 1 0 0,1-1-156 0 0,5-3 38 0 0,-1 1 0 0 0,0-1 0 0 0,1 0 0 0 0,-1-1 0 0 0,0 1 0 0 0,0 0 0 0 0,0-1 0 0 0,0 0-1 0 0,-1 1 1 0 0,1-1 0 0 0,0 0 0 0 0,0-1 0 0 0,-1 1 0 0 0,1-1 0 0 0,0 1 0 0 0,-6-1 0 0 0,8 0-70 0 0,-1 0 0 0 0,0 0 0 0 0,1-1 0 0 0,-1 1 0 0 0,0 0 1 0 0,1-1-1 0 0,-1 1 0 0 0,1-1 0 0 0,-1 1 0 0 0,1-1 0 0 0,-1 0 0 0 0,1 0 1 0 0,0 0-1 0 0,-1 0 0 0 0,1 0 0 0 0,0 0 0 0 0,-1 0 0 0 0,1 0 1 0 0,0 0-1 0 0,0 0 0 0 0,0-1 0 0 0,0 1 0 0 0,0 0 0 0 0,-1-3 0 0 0,1-5-1838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03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126 289 11088 0 0,'0'0'1001'0'0,"1"-2"-822"0"0,4-8-42 0 0,5-11 9320 0 0,-13 21-8493 0 0,1 0-830 0 0,0 0 1 0 0,-1 1-1 0 0,1-1 0 0 0,0 0 1 0 0,0 1-1 0 0,0 0 0 0 0,0-1 1 0 0,0 1-1 0 0,-1 0 0 0 0,2 0 1 0 0,-4 2-1 0 0,-10 3 443 0 0,14-6-548 0 0,-1 0 0 0 0,1 1 1 0 0,0-1-1 0 0,-1 1 0 0 0,1-1 0 0 0,0 1 1 0 0,0 0-1 0 0,0-1 0 0 0,-1 1 0 0 0,1 0 1 0 0,-1 1-1 0 0,-6 6 143 0 0,1-2-112 0 0,1 1 1 0 0,0 0 0 0 0,0 0 0 0 0,-9 15 0 0 0,8-11-26 0 0,4-6-35 0 0,0 0 1 0 0,0 0-1 0 0,0 0 1 0 0,0 0-1 0 0,1 1 1 0 0,0-1-1 0 0,0 1 1 0 0,1-1-1 0 0,-2 11 1 0 0,3-7-23 0 0,1-1 1 0 0,0 0-1 0 0,0 1 1 0 0,1-1-1 0 0,0 0 1 0 0,6 15-1 0 0,-4-20-26 0 0,19 13 11 0 0,-19-12 8 0 0,1-1 0 0 0,0 1 0 0 0,-1-1 1 0 0,1 0-1 0 0,0-1 0 0 0,1 1 0 0 0,-1-1 0 0 0,0 0 1 0 0,10 2-1 0 0,3 0-171 0 0,-15-3 163 0 0,0 0-1 0 0,0 0 0 0 0,0-1 0 0 0,-1 1 0 0 0,1-1 0 0 0,0 0 0 0 0,0 0 0 0 0,0 0 0 0 0,5-1 0 0 0,0-1-330 0 0,-1-1 1 0 0,1 0-1 0 0,-1 0 0 0 0,0-1 0 0 0,12-8 1 0 0,3-2-5553 0 0,-1 1-1253 0 0</inkml:trace>
  <inkml:trace contextRef="#ctx0" brushRef="#br0" timeOffset="1">483 4 15664 0 0,'0'0'1417'0'0,"-5"0"-1139"0"0,-15-4 3556 0 0,19 6-3476 0 0,0 1 0 0 0,0-1 0 0 0,0 0 0 0 0,0 0 0 0 0,0 0 0 0 0,-3 4 0 0 0,1-2 17 0 0,-27 66 1461 0 0,26-60-1750 0 0,0 0 0 0 0,0 1 0 0 0,1 0 0 0 0,0 0 1 0 0,1 0-1 0 0,0 0 0 0 0,1 0 0 0 0,0 0 0 0 0,1 16 0 0 0,3 10 178 0 0,11 53 0 0 0,-14-89-260 0 0,17 112 300 0 0,-10-67-303 0 0,-5-34-8 0 0,-1 0-1 0 0,2 0 1 0 0,7 24 0 0 0,25 35-367 0 0,-16-34-1471 0 0,5-5-4012 0 0,6-2-2526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43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19951 0 0,'0'0'2004'0'0,"12"1"1210"0"0,-7 3-2992 0 0,-1 0 0 0 0,1 1 1 0 0,-1-1-1 0 0,0 1 0 0 0,0 0 1 0 0,0 0-1 0 0,-1 0 0 0 0,1 0 1 0 0,-1 1-1 0 0,-1 0 0 0 0,1-1 1 0 0,-1 1-1 0 0,0 0 0 0 0,0 0 1 0 0,0 0-1 0 0,0 7 0 0 0,10 66 181 0 0,-11-68-401 0 0,1 0 1 0 0,5 13-1 0 0,2 19-36 0 0,-7-24-524 0 0,0-1-1 0 0,1 0 0 0 0,1-1 0 0 0,12 32 0 0 0,-11-30-1596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03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13904 0 0,'0'0'1261'0'0,"2"1"-901"0"0,2 1 98 0 0,0 0 0 0 0,0 1-1 0 0,0-1 1 0 0,0 1 0 0 0,-1 0 0 0 0,1 0 0 0 0,-1 0 0 0 0,0 0 0 0 0,1 1-1 0 0,-2-1 1 0 0,1 1 0 0 0,3 6 0 0 0,17 17 712 0 0,-21-25-1113 0 0,-1 0-1 0 0,1 0 0 0 0,0 1 1 0 0,-1-1-1 0 0,1 0 0 0 0,-1 0 1 0 0,0 1-1 0 0,0-1 1 0 0,0 1-1 0 0,0-1 0 0 0,0 1 1 0 0,0-1-1 0 0,-1 1 0 0 0,1 0 1 0 0,-1-1-1 0 0,0 4 0 0 0,0 1-7 0 0,0 1 0 0 0,-1 0 0 0 0,-1-1 0 0 0,-1 9 0 0 0,0-6-9 0 0,2-6-32 0 0,-1 1 0 0 0,0-1 1 0 0,0 0-1 0 0,0 1 0 0 0,-1-1 0 0 0,0 0 1 0 0,0 0-1 0 0,0-1 0 0 0,0 1 0 0 0,0 0 1 0 0,-1-1-1 0 0,-6 5 0 0 0,5-3-226 0 0,-1 0 0 0 0,-8 11 0 0 0,2-5-528 0 0,10-9 460 0 0,1-2 210 0 0,1 0 0 0 0,0 1 0 0 0,0-1 0 0 0,0 0 0 0 0,0 0 0 0 0,-1 0 0 0 0,1 0-1 0 0,0 0 1 0 0,0 1 0 0 0,0-1 0 0 0,0 0 0 0 0,0 0 0 0 0,0 0 0 0 0,0 0 0 0 0,-1 1 0 0 0,1-1-1 0 0,0 0 1 0 0,0 0 0 0 0,0 0 0 0 0,0 1 0 0 0,0-1 0 0 0,0 0 0 0 0,0 0 0 0 0,0 0 0 0 0,0 1-1 0 0,0-1 1 0 0,0 0 0 0 0,0 0 0 0 0,0 0 0 0 0,0 1 0 0 0,0-1 0 0 0,0 0 0 0 0,0 0-1 0 0,1 1 1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04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 14800 0 0,'0'0'1342'0'0,"-7"1"-65"0"0,6-1-1043 0 0,-1 1 0 0 0,1 0 0 0 0,-1 0 0 0 0,1-1 0 0 0,-1 1 0 0 0,1-1 0 0 0,-1 0 0 0 0,0 1-1 0 0,1-1 1 0 0,-1 0 0 0 0,1 0 0 0 0,-1 0 0 0 0,0 0 0 0 0,-1 0 0 0 0,1 0-46 0 0,0 0 1 0 0,0 0 0 0 0,0 0-1 0 0,0 0 1 0 0,-1 0-1 0 0,1 0 1 0 0,0 1 0 0 0,0-1-1 0 0,-3 2 1 0 0,-6 1 294 0 0,10-2-416 0 0,-1-1 0 0 0,1 0 1 0 0,0 0-1 0 0,-1 1 0 0 0,1-1 0 0 0,0 0 0 0 0,0 1 0 0 0,0 0 1 0 0,-1-1-1 0 0,1 1 0 0 0,0 0 0 0 0,0-1 0 0 0,0 1 1 0 0,0 0-1 0 0,0 0 0 0 0,-2 2 0 0 0,1 1-3 0 0,-1 0-1 0 0,1 1 0 0 0,0-1 1 0 0,0 1-1 0 0,1 0 0 0 0,0-1 1 0 0,-1 1-1 0 0,1 0 0 0 0,1 0 1 0 0,-1 0-1 0 0,1 0 0 0 0,0 0 1 0 0,0 0-1 0 0,0 0 0 0 0,1-1 1 0 0,0 1-1 0 0,1 6 0 0 0,-1-5-47 0 0,-1-2-7 0 0,1 0 1 0 0,0 0 0 0 0,0 0 0 0 0,0-1 0 0 0,0 1 0 0 0,1 0 0 0 0,-1 0 0 0 0,1-1-1 0 0,0 1 1 0 0,3 4 0 0 0,-2-5-10 0 0,-1 1 0 0 0,1-1 0 0 0,-1 0 0 0 0,1 0 0 0 0,0 0 0 0 0,0-1 0 0 0,0 1 0 0 0,1-1 0 0 0,-1 1 0 0 0,1-1 0 0 0,-1 0 0 0 0,1-1 0 0 0,0 1 0 0 0,0 0 0 0 0,-1-1 0 0 0,1 0 0 0 0,8 1 0 0 0,-7-1-4 0 0,1-1-1 0 0,0 1 1 0 0,-1 0 0 0 0,8 3-1 0 0,-10-3 2 0 0,1 0 0 0 0,-1 0 0 0 0,1 0 0 0 0,-1-1 0 0 0,1 1 0 0 0,-1-1 0 0 0,1 0 0 0 0,-1 0 0 0 0,1 0 0 0 0,0 0 0 0 0,-1-1 0 0 0,1 1 0 0 0,3-2 0 0 0,37-21-2749 0 0,-24 15 36 0 0,2 3-4791 0 0</inkml:trace>
  <inkml:trace contextRef="#ctx0" brushRef="#br0" timeOffset="1">452 61 17647 0 0,'0'0'3331'0'0,"2"0"-2564"0"0,53-10 1747 0 0,-50 10-2443 0 0,0 0-1 0 0,0-1 0 0 0,0 0 0 0 0,6-2 1 0 0,-7 2-51 0 0,1 0 1 0 0,-1 0 0 0 0,1 0-1 0 0,5 1 1 0 0,28-3-665 0 0,-14-2-6119 0 0,-8-1-680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05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1 220 10136 0 0,'2'-2'6058'0'0,"2"-2"-5352"0"0,1 0 0 0 0,0 0 0 0 0,0 1-1 0 0,0 0 1 0 0,1 0 0 0 0,-1 0 0 0 0,9-3 0 0 0,-7 4-320 0 0,0-1 1 0 0,0 1-1 0 0,0 1 1 0 0,0-1-1 0 0,1 1 1 0 0,-1 1-1 0 0,0-1 1 0 0,1 1-1 0 0,-1 0 1 0 0,11 2 0 0 0,-10 1-39 0 0,0-1 0 0 0,-1 1 1 0 0,15 9-1 0 0,-14-4-220 0 0,-7-6-127 0 0,0 0 0 0 0,0 1 0 0 0,0-1 0 0 0,0 0 0 0 0,0 1 0 0 0,0-1 0 0 0,0 0 0 0 0,-1 1 1 0 0,1-1-1 0 0,-1 1 0 0 0,0-1 0 0 0,0 1 0 0 0,0-1 0 0 0,0 1 0 0 0,-1 2 0 0 0,0-1-21 0 0,0 0 0 0 0,-1 1 1 0 0,1-1-1 0 0,-1 0 0 0 0,0 0 0 0 0,0 0 0 0 0,-5 6 0 0 0,0 1-182 0 0,2-1-1 0 0,-6 12 0 0 0,8-15-69 0 0,0 1 0 0 0,-1-1-1 0 0,0-1 1 0 0,0 1 0 0 0,0 0-1 0 0,-1-1 1 0 0,-9 9 0 0 0,9-7-36 0 0,-1 0-574 0 0,-3-1-4384 0 0,8-6 5221 0 0,4-1 229 0 0,0 1 0 0 0,0 0 1 0 0,0 0-1 0 0,0 0 0 0 0,5 3 0 0 0,6 1 191 0 0,-6-2-224 0 0,2 0 348 0 0,0 0-1 0 0,0-1 0 0 0,20 3 0 0 0,8-1 3034 0 0,-36-2-3335 0 0,5 8-176 0 0,1 6-21 0 0,-8-11 0 0 0,-1-2 0 0 0,3 21 275 0 0,-1-22-222 0 0,-1 0 0 0 0,0 1 1 0 0,1-1-1 0 0,-1 1 0 0 0,0-1 1 0 0,0 1-1 0 0,0-1 0 0 0,-1 0 1 0 0,1 1-1 0 0,-1-1 1 0 0,1 1-1 0 0,-1-1 0 0 0,-1 3 1 0 0,0-1-47 0 0,0 0 1 0 0,0 0 0 0 0,-1 0 0 0 0,1 0 0 0 0,-1-1-1 0 0,0 1 1 0 0,0-1 0 0 0,0 0 0 0 0,-1 1 0 0 0,1-2-1 0 0,-1 1 1 0 0,0 0 0 0 0,-6 3 0 0 0,-4 1-224 0 0,-1-1 1 0 0,-23 8 0 0 0,15-7-438 0 0,20-6 351 0 0,0 0-1 0 0,0 0 1 0 0,0 0-1 0 0,0-1 1 0 0,0 1-1 0 0,0-1 0 0 0,0 0 1 0 0,-1 0-1 0 0,1 0 1 0 0,-5-1-1 0 0,2-2-1305 0 0</inkml:trace>
  <inkml:trace contextRef="#ctx0" brushRef="#br0" timeOffset="1">311 1 10592 0 0,'2'0'818'0'0,"4"3"-95"0"0,0-1 0 0 0,0 0 0 0 0,1-1 0 0 0,-1 1-1 0 0,11 0 1 0 0,-12-2 11 0 0,0 1 0 0 0,0-1 0 0 0,0 1 0 0 0,0 1 0 0 0,4 1 0 0 0,4 2-42 0 0,-1 1-1 0 0,1 1 1 0 0,-2 0-1 0 0,1 1 1 0 0,-1 0-1 0 0,14 13 1 0 0,-10-7-305 0 0,-1 1 1 0 0,0 1 0 0 0,18 26 0 0 0,-13-18-30 0 0,-14-18-271 0 0,0 1-1 0 0,0-1 1 0 0,-1 1-1 0 0,5 9 1 0 0,-3-5-5 0 0,4 12 120 0 0,0-1 0 0 0,-2 1-1 0 0,11 45 1 0 0,-11-22-13 0 0,-3-25-142 0 0,-1 1 0 0 0,-2 0 0 0 0,0 1 0 0 0,-2 30 0 0 0,-15 60-468 0 0,-3-39-3538 0 0,9-46-4900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05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1 392 9216 0 0,'0'0'9214'0'0,"2"0"-8450"0"0,17-2 224 0 0,-11 1-695 0 0,-1 0 1 0 0,16 1-1 0 0,107 7-108 0 0,-126-7-451 0 0,0 0-1 0 0,1 0 0 0 0,-1 0 1 0 0,0 0-1 0 0,1-1 0 0 0,-1 1 1 0 0,8-3-1 0 0,9-6-1008 0 0</inkml:trace>
  <inkml:trace contextRef="#ctx0" brushRef="#br0" timeOffset="1">458 93 10136 0 0,'0'0'777'0'0,"2"0"-226"0"0,1 0 185 0 0,1 0 0 0 0,-1 0 0 0 0,1-1 1 0 0,-1 0-1 0 0,1 1 0 0 0,-1-1 0 0 0,1 0 1 0 0,-1-1-1 0 0,4-1 0 0 0,58-24 4868 0 0,-45 18-4919 0 0,-14 6-506 0 0,0 1 0 0 0,0-1 0 0 0,-1-1 0 0 0,1 1 1 0 0,6-6-1 0 0,21-13-922 0 0,-28 20-1763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06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43 131 13704 0 0,'-2'19'245'0'0,"-1"25"755"0"0,2-42-973 0 0,1 0 0 0 0,-1 0 0 0 0,1 0 0 0 0,-1 0 0 0 0,0-1 0 0 0,0 1 1 0 0,0 0-1 0 0,0 0 0 0 0,0-1 0 0 0,-2 4 0 0 0,1-3 111 0 0,-17 30 5848 0 0,18-30-5833 0 0,1-1 0 0 0,-1 0 0 0 0,0 1 0 0 0,1-1-1 0 0,-1 1 1 0 0,1-1 0 0 0,0 0 0 0 0,-1 1 0 0 0,1-1-1 0 0,0 1 1 0 0,0-1 0 0 0,0 1 0 0 0,0-1-1 0 0,0 1 1 0 0,0-1 0 0 0,0 1 0 0 0,1-1 0 0 0,-1 1-1 0 0,0-1 1 0 0,1 1 0 0 0,-1-1 0 0 0,1 0 0 0 0,0 1-1 0 0,0 1 1 0 0,7 12 78 0 0,-7-12-214 0 0,0-1 0 0 0,0 1 0 0 0,0-1 0 0 0,1 0 1 0 0,-1 1-1 0 0,1-1 0 0 0,2 3 0 0 0,20 20 35 0 0,1-2 0 0 0,1 0 0 0 0,30 19 0 0 0,-28-22-14 0 0,-21-15-13 0 0,1 1-1 0 0,0-1 1 0 0,0 0-1 0 0,11 4 0 0 0,-10-4 70 0 0,-8-5-42 0 0,0 1 1 0 0,-1-1-1 0 0,1 1 1 0 0,0 0 0 0 0,-1-1-1 0 0,1 1 1 0 0,0-1-1 0 0,-1 1 1 0 0,1 0-1 0 0,-1 0 1 0 0,1-1 0 0 0,-1 1-1 0 0,1 0 1 0 0,-1 0-1 0 0,0-1 1 0 0,1 1 0 0 0,-1 0-1 0 0,0 2 1 0 0,1-2-98 0 0,0 1 213 0 0,-6 9 135 0 0,3-8-277 0 0,0 1 1 0 0,0-1-1 0 0,-1 0 1 0 0,1 0-1 0 0,-1 0 0 0 0,0 0 1 0 0,0 0-1 0 0,0 0 1 0 0,0-1-1 0 0,-1 0 1 0 0,1 0-1 0 0,-1 0 0 0 0,1 0 1 0 0,-1 0-1 0 0,-7 2 1 0 0,-18 11-26 0 0,26-14-35 0 0,0 0 0 0 0,1 0 1 0 0,-1 0-1 0 0,0 0 0 0 0,0 0 1 0 0,0 0-1 0 0,1-1 0 0 0,-1 1 0 0 0,-4-1 1 0 0,-30-1-713 0 0,17 0 78 0 0,18 1 317 0 0,0-1-1 0 0,-1 1 1 0 0,1 0-1 0 0,-1-1 1 0 0,1 0 0 0 0,0 0-1 0 0,-1 0 1 0 0,1 0-1 0 0,0 0 1 0 0,0 0-1 0 0,-1 0 1 0 0,1-1 0 0 0,0 1-1 0 0,0-1 1 0 0,1 1-1 0 0,-1-1 1 0 0,0 0-1 0 0,-1-2 1 0 0,-8-6-6947 0 0</inkml:trace>
  <inkml:trace contextRef="#ctx0" brushRef="#br0" timeOffset="1">456 1 19839 0 0,'0'0'910'0'0,"0"1"-24"0"0,0 6-440 0 0,0-6 235 0 0,0 73 3857 0 0,-3 205-3519 0 0,3-266-1035 0 0,2 1 0 0 0,-1 0 0 0 0,2 0 0 0 0,0 0 0 0 0,0-1 0 0 0,9 23 0 0 0,3 11-385 0 0,-13-42 223 0 0,0 1 0 0 0,0 0 1 0 0,0 0-1 0 0,0-1 0 0 0,1 1 0 0 0,0-1 1 0 0,0 0-1 0 0,1 0 0 0 0,0 0 0 0 0,-1 0 1 0 0,1-1-1 0 0,6 5 0 0 0,11 6-1782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07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12840 0 0,'0'0'1164'0'0,"2"0"-959"0"0,21-13 4737 0 0,-20 12-4712 0 0,-1 1 0 0 0,0 0-1 0 0,0 0 1 0 0,1 0 0 0 0,-1 0 0 0 0,0 0-1 0 0,0 0 1 0 0,1 0 0 0 0,-1 1-1 0 0,0-1 1 0 0,0 1 0 0 0,0 0-1 0 0,0 0 1 0 0,3 1 0 0 0,-4-1 371 0 0,2-1-80 0 0,1 1-376 0 0,-1 1 0 0 0,1-1 0 0 0,-1 1 1 0 0,1-1-1 0 0,-1 1 0 0 0,0 0 0 0 0,0 1 0 0 0,1-1 0 0 0,-1 0 0 0 0,-1 1 0 0 0,1 0 0 0 0,0-1 0 0 0,-1 1 0 0 0,4 4 0 0 0,8 10 215 0 0,-14-16-336 0 0,1 0 0 0 0,-1 0 0 0 0,0 0 0 0 0,1 0 1 0 0,-1 0-1 0 0,0 0 0 0 0,0 1 0 0 0,1-1 0 0 0,-1 0 0 0 0,0 0 0 0 0,0 0 0 0 0,0 1 0 0 0,0-1 0 0 0,-1 1 0 0 0,1 5 27 0 0,0-5-35 0 0,1 1-1 0 0,-1 0 1 0 0,0 0-1 0 0,-1 0 1 0 0,1 0 0 0 0,0 0-1 0 0,-1 0 1 0 0,0 0-1 0 0,0 0 1 0 0,0 0-1 0 0,0 0 1 0 0,0-1-1 0 0,0 1 1 0 0,-4 4 0 0 0,0 3-17 0 0,-1-1 0 0 0,-1 1 0 0 0,0-2 0 0 0,0 1 0 0 0,-17 14 0 0 0,23-21-31 0 0,-1-1-1 0 0,1 0 1 0 0,-1 0 0 0 0,1-1-1 0 0,-1 1 1 0 0,0 0 0 0 0,0 0-1 0 0,-2 0 1 0 0,-12 6-997 0 0,-8 1-4659 0 0</inkml:trace>
  <inkml:trace contextRef="#ctx0" brushRef="#br0" timeOffset="1">256 2 8288 0 0,'5'6'12514'0'0,"-21"-1"-9963"0"0,14-4-2449 0 0,1-1 1 0 0,-1 0 0 0 0,0 1 0 0 0,0-1 0 0 0,0 1-1 0 0,1 0 1 0 0,-1-1 0 0 0,0 1 0 0 0,0 0-1 0 0,-1 1 1 0 0,-15 9 555 0 0,15-10-616 0 0,0 0-1 0 0,0 1 1 0 0,0-1 0 0 0,0 1-1 0 0,1 0 1 0 0,-1 0 0 0 0,0 0-1 0 0,1 0 1 0 0,0 1 0 0 0,-4 2-1 0 0,0 6-50 0 0,3-8 33 0 0,1 0 1 0 0,0 0-1 0 0,0 1 0 0 0,0-1 0 0 0,0 1 1 0 0,0-1-1 0 0,1 1 0 0 0,0 0 0 0 0,-1 5 1 0 0,1-3-16 0 0,2 1 0 0 0,-1 0 1 0 0,1-1-1 0 0,0 1 1 0 0,0-1-1 0 0,0 1 0 0 0,1-1 1 0 0,0 0-1 0 0,1 1 1 0 0,-1-1-1 0 0,1 0 0 0 0,1 0 1 0 0,-1-1-1 0 0,1 1 1 0 0,0-1-1 0 0,0 0 0 0 0,0 0 1 0 0,1 0-1 0 0,7 6 1 0 0,-1-2-49 0 0,26 14 1 0 0,-32-20 24 0 0,0-1 0 0 0,0 0-1 0 0,0-1 1 0 0,0 1 0 0 0,0-1 0 0 0,0 0 0 0 0,0 0-1 0 0,0 0 1 0 0,5-1 0 0 0,15 1-634 0 0,9-1-1205 0 0,-12-3-3937 0 0,-1-5-1753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07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3680 0 0,'2'12'25919'0'0,"5"-12"-24156"0"0,0 1-5178 0 0,-2-1 3481 0 0,0 0 1 0 0,1 0-1 0 0,9-2 0 0 0,4 0 44 0 0,3 1-87 0 0,9 1-25 0 0,-24 1-66 0 0,0-1 0 0 0,0 0 1 0 0,0 0-1 0 0,0 0 0 0 0,0-1 0 0 0,0-1 0 0 0,0 1 0 0 0,11-5 0 0 0,18-2-3041 0 0,-25 7 1349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08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17359 0 0,'0'0'1574'0'0,"3"0"-1292"0"0,6-1 432 0 0,1 0 0 0 0,-1 0 0 0 0,19-6 2988 0 0,-3 6-1763 0 0,0 1-1247 0 0,-22-1-610 0 0,0 1 1 0 0,0-1-1 0 0,1 1 0 0 0,-1 0 1 0 0,0 0-1 0 0,0 1 0 0 0,1-1 1 0 0,4 2-1 0 0,4 1 186 0 0,-10-2 63 0 0,0 0-194 0 0,0 0-118 0 0,0 1-1 0 0,0-1 1 0 0,0 1-1 0 0,0 0 1 0 0,0 0-1 0 0,0 0 1 0 0,1 3 0 0 0,-2-4-16 0 0,0 0 1 0 0,0 0 0 0 0,-1 0-1 0 0,1 0 1 0 0,0 1 0 0 0,-1-1-1 0 0,1 0 1 0 0,-1 0 0 0 0,1 1-1 0 0,-1-1 1 0 0,0 1 0 0 0,0-1-1 0 0,1 0 1 0 0,-1 1 0 0 0,0-1-1 0 0,0 0 1 0 0,0 3 0 0 0,-2 1-49 0 0,0 1 0 0 0,-1 0 0 0 0,1-1 0 0 0,-1 1 0 0 0,0-1 0 0 0,-1 0 1 0 0,1 0-1 0 0,-1 0 0 0 0,0 0 0 0 0,0-1 0 0 0,-10 8 0 0 0,12-10-50 0 0,1 0-1 0 0,-1 1 1 0 0,0-1 0 0 0,1 0-1 0 0,-1 1 1 0 0,1-1 0 0 0,0 1-1 0 0,0-1 1 0 0,0 1 0 0 0,-1 5-1 0 0,-6 11-707 0 0,7-17 355 0 0,-10 2-1792 0 0,10-3 2206 0 0,0-1 0 0 0,1 0 0 0 0,-1 1 0 0 0,1-1 0 0 0,-1 0 0 0 0,1 1 0 0 0,-1-1 0 0 0,1 1 0 0 0,0-1 0 0 0,-1 0 0 0 0,1 1 0 0 0,-1-1 0 0 0,1 1 0 0 0,0-1 0 0 0,-1 1 0 0 0,1 0 0 0 0,0-1 0 0 0,0 1 0 0 0,0-1 0 0 0,-1 2 0 0 0,13 7 11 0 0,-6-9 26 0 0,-3 0-5 0 0,79 8 1394 0 0,-78-8-1318 0 0,0 1 0 0 0,0-1 0 0 0,-1 0 0 0 0,1 0 0 0 0,0 0 0 0 0,0 0 0 0 0,4-1 0 0 0,-7 0-73 0 0,1 1 0 0 0,-1 0 0 0 0,0 0 0 0 0,0 0 0 0 0,1 0-1 0 0,-1 0 1 0 0,0 0 0 0 0,0 1 0 0 0,0-1 0 0 0,1 0 0 0 0,-1 1 0 0 0,2 0-1 0 0,-2-1 5 0 0,0 1 0 0 0,-1-1 0 0 0,1 0 0 0 0,0 1 0 0 0,0-1 0 0 0,0 0 0 0 0,0 0 0 0 0,0 0 0 0 0,0 0 0 0 0,0 0 0 0 0,0 0 0 0 0,0 0 0 0 0,0 0 0 0 0,1 0 0 0 0,0-1 140 0 0,-1 0-74 0 0,-1 1 1 0 0,1-1 0 0 0,0 1 0 0 0,0 0 0 0 0,0-1 0 0 0,0 1-1 0 0,0 0 1 0 0,-1-1 0 0 0,1 1 0 0 0,0 0 0 0 0,0 0 0 0 0,0 0-1 0 0,0 0 1 0 0,0 0 0 0 0,0 0 0 0 0,0 0 0 0 0,0 0 0 0 0,0 0-1 0 0,-1 0 1 0 0,1 1 0 0 0,1-1 0 0 0,2 7 100 0 0,-3-6-68 0 0,0 1 116 0 0,0-1-187 0 0,-1 0 1 0 0,0 0-1 0 0,1 0 0 0 0,-1-1 1 0 0,0 1-1 0 0,0 0 1 0 0,1 0-1 0 0,-1 0 1 0 0,0 0-1 0 0,0 0 0 0 0,0 0 1 0 0,0 0-1 0 0,0 0 1 0 0,0 0-1 0 0,-1 0 0 0 0,1 0 1 0 0,0 0-1 0 0,0 0 1 0 0,-1 0-1 0 0,0 1 0 0 0,0 1-2 0 0,-1 0-1 0 0,1 0 0 0 0,-1 0 0 0 0,0-1 0 0 0,0 1 0 0 0,-3 2 1 0 0,-3 3-90 0 0,0-1 1 0 0,0-1-1 0 0,-12 8 0 0 0,9-8-206 0 0,0-1 0 0 0,-1 0 0 0 0,-19 6-1 0 0,-9 3-362 0 0,27-9 134 0 0,11-5-869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09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1 193 9216 0 0,'0'0'830'0'0,"1"1"-684"0"0,2 2-46 0 0,0-1 0 0 0,0 0 0 0 0,0 1 1 0 0,0-1-1 0 0,0 0 0 0 0,1-1 0 0 0,-1 1 1 0 0,4 1-1 0 0,-5-2 622 0 0,0-1 0 0 0,0 1 0 0 0,0-1 1 0 0,0 1-1 0 0,1-1 0 0 0,-1 0 0 0 0,0 0 0 0 0,0 0 0 0 0,4-1 0 0 0,-5 1-393 0 0,1 0 0 0 0,0 0-1 0 0,-1 1 1 0 0,1-1-1 0 0,-1 0 1 0 0,1 0 0 0 0,0 1-1 0 0,-1-1 1 0 0,1 1-1 0 0,-1-1 1 0 0,1 1 0 0 0,-1 0-1 0 0,1 0 1 0 0,2 1-1 0 0,17 17 1511 0 0,-7-5-1092 0 0,-11-11-619 0 0,0 0 0 0 0,0 0 0 0 0,-1 0 0 0 0,1 0 0 0 0,-1 1 0 0 0,4 6 0 0 0,4 8 303 0 0,-4-7-213 0 0,0 1 0 0 0,0 0-1 0 0,-1 1 1 0 0,-1-1 0 0 0,0 1 0 0 0,3 18 0 0 0,-2-7-81 0 0,-4-19-107 0 0,0 1 1 0 0,0-1 0 0 0,0 1 0 0 0,0 0 0 0 0,-1-1 0 0 0,0 8 0 0 0,-18 78 90 0 0,10-53-321 0 0,-9 22-578 0 0,2-21-2705 0 0,10-25 1635 0 0</inkml:trace>
  <inkml:trace contextRef="#ctx0" brushRef="#br0" timeOffset="1">447 1 10136 0 0,'0'0'777'0'0,"2"1"-505"0"0,2 0-12 0 0,13 5 2554 0 0,-1 1 0 0 0,28 15-1 0 0,-39-19-2424 0 0,0 1 0 0 0,0 0 0 0 0,0 0 0 0 0,0 0 0 0 0,-1 0 0 0 0,0 1 0 0 0,0-1 0 0 0,0 1 0 0 0,0 0 0 0 0,-1 1 0 0 0,0-1 0 0 0,4 8 0 0 0,4 21 730 0 0,-8-24-844 0 0,1 0 0 0 0,0-1 0 0 0,5 12 0 0 0,-4-12-198 0 0,-1 1 1 0 0,-1-1 0 0 0,0 1-1 0 0,-1 0 1 0 0,1-1 0 0 0,0 19-1 0 0,1-2 241 0 0,1 9-90 0 0,-1 1 0 0 0,-2 0 0 0 0,-4 66 0 0 0,-5-45 120 0 0,-22 93 0 0 0,19-101-344 0 0,-11 37-25 0 0,-46 105-3363 0 0,61-176 2301 0 0,-4 21-8088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09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13824 0 0,'-1'4'1246'0'0,"-3"1"-1022"0"0,-13 5 9157 0 0,25-11-8495 0 0,-5 1-764 0 0,0-1 0 0 0,0 0 1 0 0,0 1-1 0 0,1 0 1 0 0,-1 0-1 0 0,0 0 0 0 0,0 0 1 0 0,1 1-1 0 0,3 0 1 0 0,23 0 54 0 0,-26-1-192 0 0,0 0 1 0 0,0 0-1 0 0,0 0 0 0 0,0 0 0 0 0,0 1 0 0 0,0 0 0 0 0,4 0 0 0 0,-7 0-201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43.5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1 385 14280 0 0,'0'0'1102'0'0,"1"-3"-719"0"0,12-13 1681 0 0,1 1 0 0 0,0 1 0 0 0,0 0 1 0 0,20-14-1 0 0,-30 26-1883 0 0,0-1 0 0 0,1 1 1 0 0,-1 0-1 0 0,1 0 0 0 0,-1 1 1 0 0,1-1-1 0 0,-1 1 0 0 0,1 0 0 0 0,0 0 1 0 0,0 0-1 0 0,5 1 0 0 0,8 0 264 0 0,30 4-1 0 0,-33-2-275 0 0,-9-2-114 0 0,-1 1-1 0 0,0 0 1 0 0,1 0 0 0 0,-1 0 0 0 0,0 1-1 0 0,0 0 1 0 0,0 0 0 0 0,0 0-1 0 0,0 1 1 0 0,0-1 0 0 0,7 7-1 0 0,-10-7-84 0 0,0 0 1 0 0,0 0-1 0 0,0 0 0 0 0,0 0 0 0 0,-1 1 0 0 0,1-1 1 0 0,-1 1-1 0 0,0-1 0 0 0,1 1 0 0 0,-1-1 0 0 0,0 1 0 0 0,-1-1 1 0 0,1 1-1 0 0,0 0 0 0 0,-1 0 0 0 0,1-1 0 0 0,-1 1 1 0 0,0 0-1 0 0,0 0 0 0 0,0 0 0 0 0,0-1 0 0 0,-1 1 0 0 0,1 0 1 0 0,-2 3-1 0 0,-1 9-280 0 0,-2-1-1 0 0,0 1 1 0 0,0-1 0 0 0,-2 0-1 0 0,1 0 1 0 0,-14 19 0 0 0,-90 125-5059 0 0,104-150 5015 0 0,-1 0 0 0 0,-1 0 0 0 0,1-1 0 0 0,-1-1 0 0 0,-1 1 0 0 0,-9 5 0 0 0,-12 2-356 0 0,28-13 1460 0 0,13-2 366 0 0,10 0-323 0 0,-17 2-583 0 0,0-1-1 0 0,0 0 0 0 0,0-1 1 0 0,0 1-1 0 0,7-2 1 0 0,10-3 293 0 0,0 2 0 0 0,0 1 1 0 0,0 0-1 0 0,1 2 0 0 0,21 1 1 0 0,2 0 354 0 0,98-1-268 0 0,-135 0-936 0 0,0-1 1 0 0,0-1 0 0 0,0 0-1 0 0,-1 0 1 0 0,15-5 0 0 0,-6-2-1581 0 0</inkml:trace>
  <inkml:trace contextRef="#ctx0" brushRef="#br0" timeOffset="1">590 1 5528 0 0,'0'0'422'0'0,"1"1"174"0"0,2 2 495 0 0,0-1 0 0 0,1 0 0 0 0,-1 0 0 0 0,0 0 0 0 0,1 0 0 0 0,-1 0 0 0 0,7 1 0 0 0,20 11 3945 0 0,-20-9-4040 0 0,0 0 1 0 0,12 4-1 0 0,-12-5-396 0 0,-1 0 0 0 0,1 0 0 0 0,15 11 0 0 0,43 28 1249 0 0,-64-40-1764 0 0,-1-1 0 0 0,1 1 0 0 0,-1 0 0 0 0,0 1 0 0 0,-1-1 0 0 0,1 0 0 0 0,0 1-1 0 0,-1-1 1 0 0,3 6 0 0 0,6 9 196 0 0,9 6 2 0 0,-14-17-197 0 0,0 0-1 0 0,0 1 1 0 0,5 9-1 0 0,4 6 79 0 0,-9-14-71 0 0,0 1 0 0 0,0 1 0 0 0,7 18 0 0 0,-5-5-20 0 0,-1 1 1 0 0,6 41-1 0 0,-11-51-51 0 0,-1 0 0 0 0,0 0 0 0 0,-1-1 0 0 0,-1 1 0 0 0,-5 29 0 0 0,-1-13-411 0 0,-1 0-1 0 0,-1-1 1 0 0,-23 51 0 0 0,17-49-2053 0 0,4-1-3747 0 0,4 0-2430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10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0 272 11520 0 0,'0'0'1425'0'0,"3"0"-374"0"0,17 5 1105 0 0,25 1 0 0 0,-14-3-1517 0 0,1-3 0 0 0,-1 0 0 0 0,33-6-1 0 0,-26 4-657 0 0,-26 2-803 0 0,0-1 0 0 0,0 0 1 0 0,14-4-1 0 0,-7 0-607 0 0</inkml:trace>
  <inkml:trace contextRef="#ctx0" brushRef="#br0" timeOffset="1">698 10 15664 0 0,'0'0'28'0'0,"0"0"0"0"0,0 0 1 0 0,-1 0-1 0 0,1 0 0 0 0,0 0 1 0 0,0-1-1 0 0,0 1 1 0 0,0 0-1 0 0,-1 0 0 0 0,1 0 1 0 0,0 0-1 0 0,0 0 0 0 0,0 0 1 0 0,0-1-1 0 0,0 1 1 0 0,-1 0-1 0 0,1 0 0 0 0,0 0 1 0 0,0 0-1 0 0,0-1 0 0 0,0 1 1 0 0,0 0-1 0 0,0 0 1 0 0,0 0-1 0 0,0-1 0 0 0,0 1 1 0 0,0 0-1 0 0,0 0 0 0 0,0 0 1 0 0,0-1-1 0 0,0 1 1 0 0,0 0-1 0 0,0 0 0 0 0,0 0 1 0 0,0-1-1 0 0,0 1 0 0 0,0 0 1 0 0,0 0-1 0 0,0 0 1 0 0,0-1-1 0 0,0 1 0 0 0,0 0 1 0 0,1 0-1 0 0,-1 0 1 0 0,0 0-1 0 0,0-1 0 0 0,0 1 1 0 0,0 0-1 0 0,0 0 0 0 0,1 0 1 0 0,-1 0-1 0 0,0 0 1 0 0,0 0-1 0 0,0-1 0 0 0,0 1 1 0 0,1 0-1 0 0,-1 0 0 0 0,0 0 1 0 0,0 0-1 0 0,0 0 1 0 0,0 0-1 0 0,1 0 0 0 0,-1 0 1 0 0,0 0-1 0 0,0 0 0 0 0,1 0 1 0 0,-3-1 1032 0 0,0 1 352 0 0,-7 0 3450 0 0,7 2-4315 0 0,-3 4-469 0 0,0-1 0 0 0,1 1 0 0 0,-1 0 1 0 0,1 1-1 0 0,1-1 0 0 0,-1 1 0 0 0,1 0 0 0 0,0 0 0 0 0,1 0 0 0 0,0 0 1 0 0,-3 14-1 0 0,2 6 452 0 0,-2 54 0 0 0,4-35-378 0 0,-1-13-156 0 0,2 0 0 0 0,1-1 0 0 0,2 1 0 0 0,10 49 0 0 0,-4-39-124 0 0,-6-24-54 0 0,1 0 0 0 0,1 0 0 0 0,1-1 0 0 0,1 0 0 0 0,0 0 0 0 0,14 24 0 0 0,-4-12-684 0 0,2 4-2026 0 0,-3-15-2222 0 0,6 1-2368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11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8288 0 0,'0'0'638'0'0,"3"1"-414"0"0,28 1 3055 0 0,-3-1 1263 0 0,-13 0-3328 0 0,13 3 1550 0 0,4 4-1576 0 0,-23-6-741 0 0,0 0 0 0 0,0 0 0 0 0,15 7 0 0 0,-12-3-2 0 0,-8-4-345 0 0,0 0-1 0 0,0 0 1 0 0,0 0 0 0 0,0 1 0 0 0,0-1-1 0 0,-1 1 1 0 0,1 0 0 0 0,-1 0 0 0 0,1 0 0 0 0,-1 0-1 0 0,3 6 1 0 0,-4-7-42 0 0,0 0-1 0 0,-1 0 1 0 0,1 1 0 0 0,-1-1-1 0 0,0 0 1 0 0,0 1-1 0 0,1-1 1 0 0,-2 1 0 0 0,1-1-1 0 0,0 1 1 0 0,-1 0-1 0 0,1-1 1 0 0,-1 1 0 0 0,0 0-1 0 0,1-1 1 0 0,-1 1-1 0 0,-1 0 1 0 0,1 0 0 0 0,0-1-1 0 0,-1 1 1 0 0,1-1-1 0 0,-1 1 1 0 0,0 0 0 0 0,-1 2-1 0 0,-9 18 413 0 0,7-15-543 0 0,0 0-1 0 0,0 0 1 0 0,-8 10-1 0 0,-2 0-125 0 0,8-10 61 0 0,0 0 0 0 0,-1-1 0 0 0,0 1 0 0 0,0-2 0 0 0,-10 8 1 0 0,9-8-523 0 0,3-2 412 0 0,1-1 1 0 0,-1 0 0 0 0,-10 5-1 0 0,13-7-121 0 0,0-1 0 0 0,1 1 0 0 0,-1-1 0 0 0,0 1-1 0 0,1-1 1 0 0,-1 0 0 0 0,0 0 0 0 0,1 0 0 0 0,-1 0-1 0 0,0 0 1 0 0,1 0 0 0 0,-1 0 0 0 0,0-1 0 0 0,1 1 0 0 0,-1 0-1 0 0,0-1 1 0 0,-2-1 0 0 0,-6-3-1637 0 0</inkml:trace>
  <inkml:trace contextRef="#ctx0" brushRef="#br0" timeOffset="1">504 0 20671 0 0,'0'0'2083'0'0,"-2"1"-1912"0"0,-5 1-62 0 0,0 1 254 0 0,1 0 0 0 0,-1 1 0 0 0,1-1 0 0 0,0 1 0 0 0,0 1 0 0 0,1-1 0 0 0,-9 9 0 0 0,-9 6 153 0 0,13-9-387 0 0,1 0-1 0 0,-1 0 1 0 0,2 0 0 0 0,-11 16 0 0 0,13-17-78 0 0,5-7-29 0 0,-1 1 1 0 0,1 0 0 0 0,0-1 0 0 0,0 1 0 0 0,1 0 0 0 0,-1 0 0 0 0,0-1-1 0 0,1 1 1 0 0,-1 5 0 0 0,-1 6 95 0 0,2-11-106 0 0,0 0 0 0 0,0 0 0 0 0,0 0 0 0 0,0 0 0 0 0,0 0 0 0 0,0 0 0 0 0,1 0 0 0 0,1 5 0 0 0,1 7 0 0 0,-2-11-74 0 0,0 0 0 0 0,1 0-1 0 0,-1 0 1 0 0,1 0 0 0 0,0 0 0 0 0,0 0-1 0 0,0-1 1 0 0,1 1 0 0 0,0-1 0 0 0,-1 1-1 0 0,1-1 1 0 0,0 0 0 0 0,0 0 0 0 0,1 0-1 0 0,4 3 1 0 0,1 0-137 0 0,0 1 0 0 0,1-1 0 0 0,0-1-1 0 0,19 7 1 0 0,-18-8-37 0 0,0-1 0 0 0,0-1 0 0 0,0 0 0 0 0,1-1 0 0 0,-1 0-1 0 0,1-1 1 0 0,-1 0 0 0 0,23-3 0 0 0,-28 2-378 0 0,0 0 0 0 0,0 0 0 0 0,0 0-1 0 0,-1-1 1 0 0,1 0 0 0 0,0 0 0 0 0,-1-1 0 0 0,1 1 0 0 0,4-4 0 0 0,8-6-1655 0 0</inkml:trace>
  <inkml:trace contextRef="#ctx0" brushRef="#br0" timeOffset="2">723 163 4608 0 0,'0'0'208'0'0,"2"-1"496"0"0,10-3 2923 0 0,46-13 8457 0 0,-50 15-11734 0 0,0 1 0 0 0,0 0-1 0 0,8 0 1 0 0,-8 0 25 0 0,1 0 1 0 0,14-4-1 0 0,8-1 350 0 0,86-1 55 0 0,-99 10-910 0 0,4 0-4170 0 0,-9-3-3363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11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0 183 19351 0 0,'0'0'4142'0'0,"5"12"-1374"0"0,13 17-2078 0 0,-14-23-555 0 0,1 1-1 0 0,-1 0 0 0 0,-1 0 1 0 0,5 9-1 0 0,13 49-134 0 0,-17-52 22 0 0,0 1 1 0 0,-1-1-1 0 0,0 1 0 0 0,2 23 1 0 0,1 11 57 0 0,3-17 44 0 0,-7-24-335 0 0,1 0 0 0 0,-2 1 0 0 0,2 9 0 0 0,-2-14-68 0 0,-1 0 0 0 0,1 0 0 0 0,0 1 0 0 0,0-1 0 0 0,0 0 0 0 0,1 0 0 0 0,-1 0 0 0 0,3 3 0 0 0,3 9-6351 0 0,-1-5-1116 0 0</inkml:trace>
  <inkml:trace contextRef="#ctx0" brushRef="#br0" timeOffset="1">394 173 8752 0 0,'0'0'9075'0'0,"0"3"-6384"0"0,2 2-2128 0 0,-1 0 1 0 0,1 0-1 0 0,0 0 1 0 0,0-1-1 0 0,0 1 1 0 0,5 6-1 0 0,-3-4-83 0 0,0 1-1 0 0,0-1 1 0 0,4 16-1 0 0,0 1-117 0 0,1 2-55 0 0,10 40-1 0 0,-4-8-333 0 0,-8-36-124 0 0,-3-7-492 0 0,1 0-1 0 0,9 21 0 0 0,-7-22-1219 0 0</inkml:trace>
  <inkml:trace contextRef="#ctx0" brushRef="#br0" timeOffset="2">671 6 16671 0 0,'0'0'1512'0'0,"1"0"-1245"0"0,16-2-248 0 0,-14 1 116 0 0,0 0 0 0 0,0 1 0 0 0,0-1 0 0 0,0 1 0 0 0,0 0 0 0 0,0 0 0 0 0,5 0 0 0 0,9 3 1027 0 0,-10-2-710 0 0,0 0 0 0 0,0 0 0 0 0,0 1 0 0 0,0 0 0 0 0,-1 0 0 0 0,10 5 0 0 0,-14-6-373 0 0,16 8 428 0 0,0 0 1 0 0,-1 2-1 0 0,0 0 1 0 0,-1 0 0 0 0,21 21-1 0 0,-21-16-298 0 0,-1 1 0 0 0,0 1 1 0 0,-1 0-1 0 0,-1 1 0 0 0,-1 1 0 0 0,11 22 0 0 0,-16-25-75 0 0,0 1 1 0 0,-1 0-1 0 0,-1 0 0 0 0,-1 0 0 0 0,0 0 0 0 0,-1 1 1 0 0,-1-1-1 0 0,-1 20 0 0 0,0 11-694 0 0,-3 0 0 0 0,-2 0-1 0 0,-2-1 1 0 0,-23 90 0 0 0,23-104-463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13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 3680 0 0,'0'0'284'0'0,"-1"1"-187"0"0,-1 2 555 0 0,0-1-1 0 0,0 0 1 0 0,0 0-1 0 0,0 0 0 0 0,-1 0 1 0 0,1 0-1 0 0,-5 2 1 0 0,-12 10 6477 0 0,8-4-5603 0 0,0 1 1 0 0,1 0-1 0 0,-13 19 0 0 0,19-24-1418 0 0,0 0-1 0 0,0 0 1 0 0,1 1-1 0 0,-1-1 1 0 0,2 1-1 0 0,-1 0 1 0 0,1 0-1 0 0,0 0 0 0 0,-2 10 1 0 0,-4 39 359 0 0,5-43-422 0 0,0 0-1 0 0,1 1 0 0 0,1 0 1 0 0,1 26-1 0 0,3-11-28 0 0,-1-4-16 0 0,8 34 0 0 0,-4-35 14 0 0,2 1 0 0 0,0-1 0 0 0,17 34 0 0 0,-20-49-188 0 0,-1-1 1 0 0,1 0 0 0 0,1 0 0 0 0,-1-1-1 0 0,1 1 1 0 0,1-1 0 0 0,-1-1-1 0 0,1 1 1 0 0,0-1 0 0 0,1 0 0 0 0,-1-1-1 0 0,16 9 1 0 0,-2-8-2123 0 0,4-1-4986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13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9672 0 0,'0'0'6842'0'0,"3"1"-4954"0"0,15 3-708 0 0,0 0-411 0 0,-1 1-1 0 0,1 0 0 0 0,19 10 0 0 0,-24-9-396 0 0,-4-2-111 0 0,0 1-1 0 0,0 0 0 0 0,0 0 1 0 0,14 12-1 0 0,-21-14-223 0 0,1-1 1 0 0,-1 1-1 0 0,1 0 1 0 0,-1 0-1 0 0,0 0 0 0 0,0 0 1 0 0,-1 0-1 0 0,1 0 0 0 0,-1 1 1 0 0,1-1-1 0 0,-1 1 1 0 0,0-1-1 0 0,0 1 0 0 0,-1-1 1 0 0,1 1-1 0 0,-1-1 1 0 0,0 8-1 0 0,0 2 7 0 0,-1 0 1 0 0,0 0-1 0 0,-1 0 0 0 0,-1-1 1 0 0,0 1-1 0 0,-8 22 1 0 0,6-25-66 0 0,1 1 0 0 0,-1-1 0 0 0,0 0 0 0 0,-1-1 0 0 0,-9 12 0 0 0,12-17-82 0 0,0-1 0 0 0,0 1 1 0 0,0 0-1 0 0,-1-1 0 0 0,0 0 0 0 0,0 0 0 0 0,0 0 0 0 0,0 0 1 0 0,0-1-1 0 0,0 1 0 0 0,-1-1 0 0 0,1 0 0 0 0,-1 0 0 0 0,-5 1 1 0 0,9-3 19 0 0,0 0 0 0 0,0 0-1 0 0,0 0 1 0 0,0 0 0 0 0,0-1 0 0 0,0 1 0 0 0,0 0 0 0 0,0 0 0 0 0,1-1 0 0 0,-1 1 0 0 0,0 0 0 0 0,0-1 0 0 0,0 1 0 0 0,0-1 0 0 0,1 1 0 0 0,-1-1 0 0 0,0 1 0 0 0,0-1 0 0 0,1 0 0 0 0,-1 1 0 0 0,0-1 0 0 0,1 0 0 0 0,-1 1 0 0 0,1-1 0 0 0,-1 0 0 0 0,1 0-1 0 0,-1 0 1 0 0,1 0 0 0 0,0 1 0 0 0,-1-1 0 0 0,1 0 0 0 0,0-2 0 0 0,-3-2-700 0 0,-3-8-1243 0 0</inkml:trace>
  <inkml:trace contextRef="#ctx0" brushRef="#br0" timeOffset="1">299 70 13328 0 0,'0'-10'3533'0'0,"-6"16"-1277"0"0,2-3-1844 0 0,-1 0 1 0 0,1 1-1 0 0,0 0 1 0 0,0 0-1 0 0,0 0 0 0 0,1 1 1 0 0,-4 5-1 0 0,-20 37 635 0 0,25-43-1029 0 0,1 0 0 0 0,0 0-1 0 0,0 0 1 0 0,0 0 0 0 0,0 1-1 0 0,1-1 1 0 0,-1 0 0 0 0,1 0-1 0 0,0 1 1 0 0,1-1 0 0 0,-1 0-1 0 0,1 0 1 0 0,0 0 0 0 0,0 1-1 0 0,0-1 1 0 0,3 7 0 0 0,2 3 96 0 0,1 0 0 0 0,0 0-1 0 0,10 14 1 0 0,-9-20-225 0 0,-1 1-1 0 0,1-1 1 0 0,1-1 0 0 0,16 12-1 0 0,-20-14 172 0 0,4 0-13 0 0,-1 0 0 0 0,1-1 0 0 0,0 0 0 0 0,0-1 0 0 0,1 0 1 0 0,-1 0-1 0 0,1-1 0 0 0,10 2 0 0 0,-15-4-300 0 0,1 0-1 0 0,0 0 1 0 0,0 0 0 0 0,-1-1 0 0 0,1 0 0 0 0,-1 0-1 0 0,1-1 1 0 0,0 1 0 0 0,-1-1 0 0 0,0 0-1 0 0,0-1 1 0 0,1 1 0 0 0,8-7 0 0 0,1-5-7244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14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0 220 8288 0 0,'0'0'9609'0'0,"2"0"-8399"0"0,5 2-764 0 0,0-1-1 0 0,1 0 0 0 0,-1 0 0 0 0,1-1 0 0 0,14-1 1 0 0,-6 1 165 0 0,43-8 1582 0 0,-50 8-2550 0 0,10 0 1273 0 0,-2 0-8413 0 0,-4 0-92 0 0</inkml:trace>
  <inkml:trace contextRef="#ctx0" brushRef="#br0" timeOffset="1">320 28 10136 0 0,'0'0'777'0'0,"6"-4"1495"0"0,2 0-77 0 0,0 1 0 0 0,0 0 1 0 0,12-3-1 0 0,-11 5-1559 0 0,0-1 0 0 0,0 1 0 0 0,0 0 0 0 0,0 1 0 0 0,15 1 0 0 0,-1-3 171 0 0,-21 2-716 0 0,0 0 0 0 0,1-1 0 0 0,-1 1 0 0 0,1 0 1 0 0,-1 0-1 0 0,1 0 0 0 0,-1 0 0 0 0,0 0 0 0 0,4 1 0 0 0,4 2 254 0 0,1 0-1 0 0,14 0 1 0 0,-22-3-324 0 0,0 1 1 0 0,0-1-1 0 0,0 1 1 0 0,0 0-1 0 0,0 0 0 0 0,-1 0 1 0 0,1 0-1 0 0,0 0 1 0 0,-1 0-1 0 0,1 1 1 0 0,-1-1-1 0 0,1 1 1 0 0,-1 0-1 0 0,1 0 0 0 0,-1 0 1 0 0,0 0-1 0 0,0 0 1 0 0,0 0-1 0 0,0 1 1 0 0,-1-1-1 0 0,1 1 0 0 0,-1-1 1 0 0,1 1-1 0 0,-1 0 1 0 0,0-1-1 0 0,0 1 1 0 0,0 0-1 0 0,0 0 1 0 0,0 0-1 0 0,-1 0 0 0 0,0 0 1 0 0,1-1-1 0 0,-1 1 1 0 0,0 0-1 0 0,0 0 1 0 0,-1 4-1 0 0,-1 4-149 0 0,0 1-1 0 0,-1-1 1 0 0,-1 0 0 0 0,0 0-1 0 0,0 0 1 0 0,-8 13-1 0 0,6-11-429 0 0,5-12 474 0 0,1 0 1 0 0,0 0-1 0 0,-1 0 0 0 0,1 0 0 0 0,0-1 0 0 0,-1 1 0 0 0,1 0 0 0 0,-1 0 0 0 0,1 0 0 0 0,-1-1 1 0 0,0 1-1 0 0,1 0 0 0 0,-1-1 0 0 0,0 1 0 0 0,0-1 0 0 0,1 1 0 0 0,-1 0 0 0 0,0-1 0 0 0,0 0 0 0 0,-1 1 1 0 0,0 0-113 0 0,-1 1-171 0 0,3-2 373 0 0,0 0 0 0 0,0 0 0 0 0,-1 0 0 0 0,1 0-1 0 0,0 0 1 0 0,0 0 0 0 0,0 0 0 0 0,-1 0 0 0 0,1 0 0 0 0,0 0 0 0 0,0 0 0 0 0,0 1 0 0 0,0-1 0 0 0,-1 0 0 0 0,1 0 0 0 0,0 0 0 0 0,0 0 0 0 0,0 0-1 0 0,0 0 1 0 0,0 1 0 0 0,-1-1 0 0 0,1 0 0 0 0,0 0 0 0 0,0 0 0 0 0,0 0 0 0 0,0 1 0 0 0,0-1 0 0 0,0 0 0 0 0,0 0 0 0 0,0 0 0 0 0,0 1-1 0 0,0-1 1 0 0,0 0 0 0 0,0 0 0 0 0,0 1 0 0 0,45 16 562 0 0,-29-12-396 0 0,17 6 686 0 0,-31-10-793 0 0,0 0-1 0 0,1 0 0 0 0,-1 0 0 0 0,0 0 0 0 0,0 0 0 0 0,0 1 1 0 0,0-1-1 0 0,0 1 0 0 0,3 2 0 0 0,-5-3-34 0 0,20 31 568 0 0,-19-30-583 0 0,0 0 0 0 0,0 0-1 0 0,0 0 1 0 0,-1 1 0 0 0,1-1 0 0 0,-1 0 0 0 0,1 1 0 0 0,-1-1 0 0 0,0 0 0 0 0,0 1 0 0 0,0-1 0 0 0,-1 5-1 0 0,-2 13 45 0 0,2-14-43 0 0,1-1 0 0 0,-1 1-1 0 0,0-1 1 0 0,-1 0 0 0 0,1 0 0 0 0,-1 0-1 0 0,0 0 1 0 0,-1 0 0 0 0,1 0 0 0 0,-5 7-1 0 0,-3 0-65 0 0,1-1-1 0 0,-21 20 0 0 0,26-28-19 0 0,1-1 0 0 0,-1 1 0 0 0,1-1 0 0 0,-1 0-1 0 0,0 0 1 0 0,0 0 0 0 0,0 0 0 0 0,0-1-1 0 0,0 1 1 0 0,0-1 0 0 0,0 0 0 0 0,-1 0 0 0 0,1-1-1 0 0,-6 1 1 0 0,6-1-192 0 0,0 0 1 0 0,0 0-1 0 0,0 0 1 0 0,1 0-1 0 0,-1-1 0 0 0,0 0 1 0 0,0 1-1 0 0,0-1 0 0 0,1-1 1 0 0,-1 1-1 0 0,1-1 0 0 0,-1 1 1 0 0,1-1-1 0 0,-1 0 0 0 0,1 0 1 0 0,0-1-1 0 0,0 1 0 0 0,0 0 1 0 0,-5-6-1 0 0,-6-8-1777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15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5528 0 0,'0'0'422'0'0,"2"0"-276"0"0,5 0 1249 0 0,-1 0 0 0 0,1 1 0 0 0,-1 0 0 0 0,1 0 0 0 0,-1 0 0 0 0,0 1 0 0 0,0-1 0 0 0,1 2 0 0 0,-1-1 0 0 0,7 4 0 0 0,-1 1-362 0 0,-5-4-556 0 0,0 1-1 0 0,0 0 0 0 0,0 1 1 0 0,-1-1-1 0 0,12 11 1 0 0,61 64 1768 0 0,-50-49-1722 0 0,-14-15-296 0 0,-1 0 1 0 0,0 1-1 0 0,-1 0 0 0 0,15 25 1 0 0,-23-31-167 0 0,8 12 33 0 0,-2 1 0 0 0,0 1 0 0 0,-1 0 0 0 0,-1 1 0 0 0,6 28 0 0 0,-9-19-73 0 0,-1 0 1 0 0,0 38-1 0 0,-2-16-203 0 0,-1-33-275 0 0,-2 32-1 0 0,-4-14-746 0 0,3-6-47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15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12896 0 0,'0'0'7286'0'0,"-2"2"-6323"0"0,-5 5-634 0 0,0 0 1 0 0,1 1-1 0 0,0 0 1 0 0,1 0-1 0 0,-1 1 1 0 0,2-1-1 0 0,-1 1 0 0 0,-4 14 1 0 0,4-3-236 0 0,0-1 0 0 0,2 1 0 0 0,0 0 0 0 0,2 0-1 0 0,0 0 1 0 0,3 33 0 0 0,1-32-81 0 0,1 0 1 0 0,0 0-1 0 0,9 22 0 0 0,-1-6-2 0 0,-5-14-98 0 0,2-1-1 0 0,0-1 1 0 0,1 0-1 0 0,1 0 1 0 0,1-1-1 0 0,1-1 1 0 0,1 0-1 0 0,1-1 1 0 0,0 0-1 0 0,26 23 1 0 0,-31-33-888 0 0,0 0 1 0 0,21 12 0 0 0,-14-10-3799 0 0,1 1-2200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16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15664 0 0,'0'0'1571'0'0,"3"0"-1437"0"0,16 0 1414 0 0,0 1 1 0 0,35 6-1 0 0,-53-7-1522 0 0,17 4 814 0 0,23 8 0 0 0,-35-9-703 0 0,0-1-1 0 0,0 1 1 0 0,0 1 0 0 0,-1-1 0 0 0,1 1 0 0 0,-1 0 0 0 0,6 5 0 0 0,-4-2-39 0 0,-2-3-49 0 0,0 0 0 0 0,0 0 0 0 0,-1 0 0 0 0,0 1 0 0 0,0 0 0 0 0,0 0 0 0 0,-1 0 1 0 0,0 0-1 0 0,0 1 0 0 0,0-1 0 0 0,0 1 0 0 0,2 7 0 0 0,-3-7-50 0 0,-1 0 0 0 0,1 0 0 0 0,-1 0 0 0 0,0 0 0 0 0,-1 0 0 0 0,1 0-1 0 0,-1 1 1 0 0,-1-1 0 0 0,1 0 0 0 0,-1 0 0 0 0,-2 9 0 0 0,-1 5-36 0 0,3-12-116 0 0,0 0 0 0 0,-1 0 0 0 0,0 0 0 0 0,-1 0 0 0 0,1 0 0 0 0,-8 14 0 0 0,-25 19-1508 0 0,34-39 1339 0 0,-1-1-12 0 0,1-1 299 0 0,-1 1 0 0 0,1-1 0 0 0,-1 1 0 0 0,1-1-1 0 0,-1 1 1 0 0,1-1 0 0 0,-1 0 0 0 0,0 0-1 0 0,1 0 1 0 0,-1 0 0 0 0,1 0 0 0 0,-4 0 0 0 0,4 0-14 0 0,-10 0-84 0 0,1 0 1801 0 0,42 0-1121 0 0,35 5 1 0 0,-42-3-516 0 0,44-3 1 0 0,-27 1-610 0 0,-26-1-938 0 0,5-4-480 0 0</inkml:trace>
  <inkml:trace contextRef="#ctx0" brushRef="#br0" timeOffset="1">553 65 7368 0 0,'0'0'568'0'0,"1"1"-16"0"0,4 1 357 0 0,-1 0 1 0 0,1-1 0 0 0,0 1-1 0 0,-1-1 1 0 0,1 0-1 0 0,0-1 1 0 0,0 1 0 0 0,0-1-1 0 0,0 0 1 0 0,5 0-1 0 0,-3 0-267 0 0,1 0-1 0 0,0 0 1 0 0,0 1-1 0 0,7 2 1 0 0,14 1 753 0 0,-23-4-1128 0 0,0 1 0 0 0,0 0 0 0 0,8 2 1 0 0,1 2 252 0 0,0 0 1 0 0,0 0-1 0 0,-1 2 1 0 0,16 9-1 0 0,-28-15-458 0 0,0 1-1 0 0,0-1 1 0 0,-1 1-1 0 0,1 0 1 0 0,0 0-1 0 0,-1 0 1 0 0,0 0-1 0 0,1 0 1 0 0,1 4 0 0 0,5 7 106 0 0,-7-12-155 0 0,0 1 1 0 0,0-1-1 0 0,-1 0 0 0 0,1 0 1 0 0,-1 1-1 0 0,1-1 0 0 0,-1 0 0 0 0,1 1 1 0 0,-1-1-1 0 0,0 0 0 0 0,0 1 0 0 0,0-1 1 0 0,0 1-1 0 0,0-1 0 0 0,0 0 1 0 0,0 1-1 0 0,0-1 0 0 0,0 1 0 0 0,-1-1 1 0 0,1 0-1 0 0,-1 1 0 0 0,0 1 1 0 0,0-1-24 0 0,1-1 1 0 0,-1 1 0 0 0,1 0 0 0 0,0-1-1 0 0,-1 1 1 0 0,1 0 0 0 0,0-1 0 0 0,0 1-1 0 0,0 0 1 0 0,0 0 0 0 0,0-1 0 0 0,1 1-1 0 0,-1 2 1 0 0,2-1 4 0 0,-1 0-1 0 0,0 0 0 0 0,0 1 1 0 0,-1-1-1 0 0,1 1 0 0 0,-1-1 1 0 0,1 0-1 0 0,-1 1 0 0 0,0-1 1 0 0,-1 1-1 0 0,1-1 0 0 0,0 1 1 0 0,-1-1-1 0 0,0 0 0 0 0,0 1 1 0 0,0-1-1 0 0,-2 5 0 0 0,-1-1-60 0 0,0-1 0 0 0,0 1 0 0 0,0-1 0 0 0,-1 0-1 0 0,0 0 1 0 0,-11 10 0 0 0,12-13-74 0 0,0-1 0 0 0,0 1 0 0 0,-1 0 0 0 0,1-1 0 0 0,-1 0 0 0 0,1 0 0 0 0,-1 0 0 0 0,-7 1 0 0 0,-18 8-747 0 0,25-9 561 0 0,0 0-1 0 0,0 0 1 0 0,0 0-1 0 0,0-1 1 0 0,-1 1-1 0 0,1-1 1 0 0,-7 0-1 0 0,-8 0-5970 0 0,9-1-657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17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104 252 5064 0 0,'-2'2'14399'0'0,"-7"6"-12976"0"0,0-1-1 0 0,-14 8 0 0 0,-12 10-218 0 0,33-24-1160 0 0,1 1-1 0 0,0 0 1 0 0,-1 0 0 0 0,1 0 0 0 0,0 0-1 0 0,0 0 1 0 0,0 0 0 0 0,0 0 0 0 0,0 1-1 0 0,0-1 1 0 0,1 0 0 0 0,-1 1 0 0 0,1 3-1 0 0,-3 6-46 0 0,2-8 34 0 0,0 1 0 0 0,1-1-1 0 0,-1 1 1 0 0,1-1-1 0 0,0 0 1 0 0,0 1 0 0 0,1 4-1 0 0,0-5 106 0 0,-1 0-1 0 0,0 0 1 0 0,0 0-1 0 0,0-1 0 0 0,0 1 1 0 0,-1 0-1 0 0,1 0 1 0 0,-3 6-1 0 0,2-6-82 0 0,0 1-1 0 0,0 0 1 0 0,1 0-1 0 0,-1 0 1 0 0,1 0-1 0 0,0-1 1 0 0,0 1-1 0 0,1 0 1 0 0,0 0 0 0 0,1 5-1 0 0,-1 1-56 0 0,0-8-46 0 0,0 1 1 0 0,0-1 0 0 0,1 0 0 0 0,-1 0 0 0 0,1 0 0 0 0,-1-1 0 0 0,1 1-1 0 0,0 0 1 0 0,0-1 0 0 0,0 1 0 0 0,1-1 0 0 0,-1 1 0 0 0,3 1 0 0 0,2 2-92 0 0,1 0 0 0 0,0 0 0 0 0,10 4 0 0 0,-6-3-129 0 0,1-1 0 0 0,1-1 0 0 0,-1 0 0 0 0,1-1 0 0 0,0 0 0 0 0,0-1 0 0 0,0-1 0 0 0,0 0 0 0 0,0-1 0 0 0,0-1 0 0 0,28-2 0 0 0,-25-1-1140 0 0</inkml:trace>
  <inkml:trace contextRef="#ctx0" brushRef="#br0" timeOffset="1">466 388 7832 0 0,'0'0'602'0'0,"2"0"-395"0"0,43-10 8019 0 0,-41 9-7590 0 0,0 0-1 0 0,0-1 0 0 0,1 1 0 0 0,-1-1 0 0 0,0 0 0 0 0,4-3 0 0 0,10-3 401 0 0,84-29 2566 0 0,-94 34-3451 0 0,0 1 0 0 0,0 0 1 0 0,0 0-1 0 0,12 0 0 0 0,-12 1-87 0 0,1 0 1 0 0,-1 0-1 0 0,11-4 1 0 0,-16 4-277 0 0,-1 0-127 0 0,21-8-4612 0 0,-19 7 2323 0 0</inkml:trace>
  <inkml:trace contextRef="#ctx0" brushRef="#br0" timeOffset="2">1079 136 18687 0 0,'7'-5'1426'0'0,"95"-51"3595"0"0,-66 40-4696 0 0,-24 11-39 0 0,-1 1-1 0 0,0-1 0 0 0,-1-1 1 0 0,0 0-1 0 0,20-15 0 0 0,-17 9-4241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43.9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147 20 2760 0 0,'-9'-9'3944'0'0,"3"4"-648"0"0,-5-1 6388 0 0,2 11-9127 0 0,7-4 99 0 0,-6 2 312 0 0,7-2-868 0 0,-1-1 1 0 0,1 1-1 0 0,0-1 1 0 0,0 1-1 0 0,0-1 0 0 0,0 1 1 0 0,0 0-1 0 0,0-1 1 0 0,0 1-1 0 0,0 0 0 0 0,0 0 1 0 0,1 0-1 0 0,-1-1 1 0 0,0 1-1 0 0,0 0 0 0 0,1 0 1 0 0,-1 0-1 0 0,0 2 1 0 0,-5 7 162 0 0,1-1 73 0 0,0 1 0 0 0,-6 16-1 0 0,0 11-16 0 0,1-9-89 0 0,2 1-1 0 0,-9 54 1 0 0,14-58-171 0 0,-1 7 21 0 0,2-1 0 0 0,1 35 0 0 0,18 102-62 0 0,-11-135-147 0 0,2-1 1 0 0,1 1-1 0 0,14 32 1 0 0,-17-50-111 0 0,1 0 1 0 0,1-1-1 0 0,1 0 0 0 0,0 0 1 0 0,0-1-1 0 0,17 17 0 0 0,-23-26 1 0 0,1-1-1 0 0,-1 0 0 0 0,1 0 1 0 0,0 0-1 0 0,0 0 0 0 0,0-1 1 0 0,0 0-1 0 0,0 0 0 0 0,1 0 1 0 0,-1 0-1 0 0,1-1 0 0 0,-1 1 1 0 0,6 0-1 0 0,17-1-1284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2:17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56 300 10136 0 0,'0'0'777'0'0,"0"1"-505"0"0,-20 40 3140 0 0,-4 10 4819 0 0,22-44-7779 0 0,0 0 1 0 0,0 0-1 0 0,-1 10 1 0 0,2-7-42 0 0,0 0 1 0 0,0 1-1 0 0,1-1 1 0 0,1 1-1 0 0,2 18 0 0 0,-2-25-397 0 0,0-1 1 0 0,0 0-1 0 0,0 0 0 0 0,0 1 0 0 0,1-1 0 0 0,-1 0 0 0 0,1-1 0 0 0,0 1 0 0 0,0 0 1 0 0,0 0-1 0 0,0-1 0 0 0,0 1 0 0 0,1-1 0 0 0,-1 1 0 0 0,1-1 0 0 0,-1 0 0 0 0,1 0 1 0 0,0 0-1 0 0,0-1 0 0 0,0 1 0 0 0,0-1 0 0 0,4 2 0 0 0,9 5-14 0 0,-14-6 0 0 0,0-1 0 0 0,0 0 0 0 0,0 0 0 0 0,0 0 0 0 0,0 0 0 0 0,1-1 0 0 0,2 2 0 0 0,-2-1 0 0 0,-1-1 0 0 0,0 1 0 0 0,1 0 0 0 0,-1 0 0 0 0,0 0 0 0 0,0 0 0 0 0,0 0 0 0 0,0 0 0 0 0,0 1 0 0 0,0-1 0 0 0,3 3 0 0 0,-4-2 0 0 0,0-1 0 0 0,1 0 0 0 0,-1 1 0 0 0,1-1 0 0 0,0 0 0 0 0,-1 0 0 0 0,1 0 0 0 0,0 0 0 0 0,0-1 0 0 0,-1 1 0 0 0,1 0 0 0 0,0-1 0 0 0,0 1 0 0 0,0-1 0 0 0,2 1 0 0 0,64 3 84 0 0,-52-2 55 0 0,-16-2-117 0 0,0 0 1 0 0,1 0-1 0 0,-1 0 0 0 0,0 1 1 0 0,1-1-1 0 0,-1 0 0 0 0,1 0 0 0 0,-1 0 1 0 0,0 0-1 0 0,1 0 0 0 0,-1 0 1 0 0,1 0-1 0 0,-1 0 0 0 0,0 0 0 0 0,1 0 1 0 0,-1 0-1 0 0,1 0 0 0 0,-1 0 0 0 0,0 0 1 0 0,1 0-1 0 0,-1-1 0 0 0,1 1 1 0 0,-1 0-1 0 0,0 0 0 0 0,1 0 0 0 0,-1 0 1 0 0,0-1-1 0 0,1 1 0 0 0,-1 0 1 0 0,0-1-1 0 0,1 1 0 0 0,-7 32 282 0 0,3-13-251 0 0,2-16-40 0 0,1 1 0 0 0,-1-1 0 0 0,1 0 0 0 0,-1 0 0 0 0,0 0 0 0 0,-3 6 0 0 0,-2 3-184 0 0,-1-1 1 0 0,0 0-1 0 0,-1 0 0 0 0,0 0 1 0 0,-17 16-1 0 0,23-26-79 0 0,1 0 0 0 0,0 0 0 0 0,0 0-1 0 0,-1 0 1 0 0,1-1 0 0 0,-1 1 0 0 0,1 0-1 0 0,0 0 1 0 0,-1-1 0 0 0,0 1 0 0 0,1-1 0 0 0,-1 0-1 0 0,1 1 1 0 0,-4-1 0 0 0,5 0 126 0 0,-1 0-1 0 0,1-1 1 0 0,-1 1 0 0 0,1 0-1 0 0,-1-1 1 0 0,1 1 0 0 0,0 0-1 0 0,-1-1 1 0 0,1 1 0 0 0,-1-1-1 0 0,1 1 1 0 0,0 0 0 0 0,0-1-1 0 0,-1 1 1 0 0,1-1 0 0 0,0 1-1 0 0,0-1 1 0 0,-1 1 0 0 0,1-2-1 0 0,0 1-263 0 0,-6-8-1296 0 0</inkml:trace>
  <inkml:trace contextRef="#ctx0" brushRef="#br0" timeOffset="1">366 1 17135 0 0,'4'1'169'0'0,"-1"0"0"0"0,0 0 0 0 0,1-1-1 0 0,-1 1 1 0 0,0-1 0 0 0,1 0 0 0 0,-1 0-1 0 0,0 0 1 0 0,1-1 0 0 0,6-1-1 0 0,-1 1 258 0 0,0 1-1 0 0,17 0 0 0 0,-10 0 810 0 0,-13 1-939 0 0,0-1 0 0 0,0 0 0 0 0,-1 1 0 0 0,1 0 0 0 0,0-1 0 0 0,0 1 0 0 0,-1 0 0 0 0,1 1-1 0 0,0-1 1 0 0,-1 0 0 0 0,1 1 0 0 0,-1-1 0 0 0,3 4 0 0 0,4 2 612 0 0,0 1 1 0 0,7 10-1 0 0,-6-7-834 0 0,-2-2 138 0 0,-1 0 1 0 0,0 0-1 0 0,-1 1 0 0 0,0 0 0 0 0,7 17 0 0 0,19 58 825 0 0,-32-84-1016 0 0,4 17 167 0 0,-1 0 1 0 0,-1 0-1 0 0,0 0 1 0 0,-2 29-1 0 0,0-33-189 0 0,-1 17 3 0 0,-1 0 0 0 0,-2 1 0 0 0,-1-2-1 0 0,-1 1 1 0 0,-18 53 0 0 0,-14 58-58 0 0,33-121 36 0 0,-8 28-175 0 0,-3 0 0 0 0,-23 48 1 0 0,20-49-494 0 0,-34 67-3245 0 0,26-64-5738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00:03:03.65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11278-2215 1411,'0'0'62,"0"0"14,0 0-61,0 0-15,0 0 0,4-12 0,1 4 104,4-4 19,0 8 3,0-1 1,5-7-31,-1 4-7,1-8-1,4 4 0,1 8-25,8-8-6,-4 0-1,-1 3 0,10 5-16,-4-8-3,-1 4-1,5-4 0,0 4-24,-10 0-4,6 0-8,-6 4 11,1-4-11,-5 4 0,1 4 0,-6-4 0,1 8-46,-14-4-11,9 4-3,0 4-656,-9-8-131</inkml:trace>
  <inkml:trace contextRef="#ctx0" brushRef="#br0" timeOffset="223.78">11587-2268 1422,'0'0'63,"0"0"13,0 0-61,0 0-15,0 0 0,0 0 0,0 0 117,0 12 21,0 1 4,5 3 1,-5-4-52,0 8-11,0-12-1,0 12-1,0 1-38,0 3-7,0 0-1,0 9-1,0-9-20,0 0-11,0 5 12,4-5-12,-4 4 0,5-8 0,-1 1 0,1-1-12,4-4-65,-4 0-13,8-8-2,-4 0-851</inkml:trace>
  <inkml:trace contextRef="#ctx0" brushRef="#br0" timeOffset="896.82">11851-2041 1288,'0'0'57,"0"0"12,0 0-55,5 12-14,-5-4 0,4 0 0,-4-8 93,0 8 16,0 5 3,0 3 1,0-8-45,5 4-8,0-4-3,-5 4 0,0-8-23,4 4-5,-4-8-1,0 8 0,0-8-11,0 0-2,0 0-1,0 0 0,9 0 1,0 0 0,0 0 0,1 0 0,-1-12-2,0 4 0,4-8 0,-3 0 0,-1 8-13,4-13 11,5 5-11,-4 0 10,0 0-10,-1 4 0,-3 4 0,-1-4 8,4 3 0,1-7 0,4 12 0,-4-8 0,-10 8-8,6 0 0,-1 4 9,-9 0-9,0 0 8,0 0-8,0 0 8,0 0-8,0 0 0,0 8 8,4 4-8,1 0 0,-10 5 0,10-5 0,-1 4 0,1 0 0,4-4 0,-5 0 0,1 0 0,4 9 0,0-13 0,0 4 0,0-4 0,5 4 0,-5-8 0,0 0 0,-9-4 0,14 4 0,-5 4 0,0-8 0,-9 0 0,9 0 0,-9 0 0,9 0 0,5 0 0,-5-8 0,-4 0 9,4 4-9,0-12 12,0 12-12,-4-12 14,-1 4-4,-4-1-1,5 5 0,-5 8-9,4-8 12,-4 0-12,-4 0 12,4 8-12,0-12 8,0 12-8,0 0 8,0 0-8,0 0 0,0 0 0,0 0 0,0 0 0,0 0 0,0 0 0,0 0-11,0 0 11,0 0 0,0 0 0,9 12-8,0 0 8,-5 8 0,6-7 0,-1 3 0,0-4 0,-5 8 0,5-8 0,1 4-8,-1 5 8,-5 7 0,5-4 0,-4 5-8,-1-5 8,6 0 0,-6 5 0,1 3 0,-5-4 0,4-3 0,-4 3 0,0-4 0,0-4 0,0 5 0,-4-1 0,-1 0 0,1-4 0,4-3 0,-14 3 0,5 0 0,-5 4 14,0-3-2,-4 3 0,-5 0 0,-4-8 20,0 5 3,-5-1 1,5 4 0,-1-12-6,-4 9-1,1-5 0,-10-4 0,4 0-21,1-4-8,-5-4 0,9 0 0,0-4-116,0 0-30,5-4-6</inkml:trace>
  <inkml:trace contextRef="#ctx0" brushRef="#br0" timeOffset="3031.51">13122-2191 1094,'0'0'97,"0"0"-77,0 0-20,0 0 0,0 0 162,0-4 29,-5-4 5,5 8 2,0 0-66,0 0-12,5-8-4,4 4 0,-5-4-53,5 4-11,0 0-3,5 0 0,0 4-17,4 0-3,0 0-1,0 0 0,1 0-17,-1 0-11,0 0 12,-4 0-12,8 0 0,-8 4 0,4-4 0,1 4 0,-6-4-137,1 0-22,-5 0-4,0 0-788</inkml:trace>
  <inkml:trace contextRef="#ctx0" brushRef="#br0" timeOffset="3430.38">13158-1843 1090,'0'0'48,"0"0"11,0 0-47,9 4-12,0 0 0,0 4 0,5-8 115,-5 0 21,5 0 4,-1 0 0,6 0-17,-6 0-4,1-8-1,0 4 0,4 0-63,5 0-13,-5 4-2,0-8-1,0 0-27,0 0-4,5 4-8,-5-4 11,-4 0-68,4-4-14,0-1-2</inkml:trace>
  <inkml:trace contextRef="#ctx0" brushRef="#br0" timeOffset="3237.2">13285-2515 518,'0'0'23,"0"0"5,0 0-28,0 0 0,0 0 0,0 0 0,0 0 251,0 9 45,0 3 8,0-4 3,0 0-182,5 4-36,-5 8-7,5-8-2,-5 17-36,4-9-8,1 8-2,-1 5 0,1-5-23,-5 0-11,9-3 10,-5 3-10,1-4 0,0 0 0,-1-3-11,1-1 11,-1 0-200,1 0-32</inkml:trace>
  <inkml:trace contextRef="#ctx0" brushRef="#br0" timeOffset="3665.58">13782-2385 172,'0'0'8,"0"0"1,0 0-9,0 0 0,0 0 0,4 12 0,-4-4 377,0 12 74,0-7 14,5 3 3,-5 4-299,0 0-60,4 5-12,1 3-2,-5 0-55,5-4-12,-1 9-1,1-1-1,-1 1-26,1-1 8,-1 4-8,5 1 0,0-5-19,1-4-9,3 1-1,1 3-963</inkml:trace>
  <inkml:trace contextRef="#ctx0" brushRef="#br0" timeOffset="4096.66">14410-1916 633,'0'0'28,"0"0"6,0 0-34,0 0 0,0 0 0,0 0 0,0 0 341,0 0 62,0 0 12,0 0 2,0 0-281,0 8-57,0 5-11,-5 3-3,1 4-41,-1-8-8,1 8-1,-1 1-1,1-1-14,-1 4 9,-4 0-9,5 1 8,-10-5-40,5 8-8,4-7-1,1-1-1,4-8-161,4 0-32</inkml:trace>
  <inkml:trace contextRef="#ctx0" brushRef="#br0" timeOffset="4294.76">14674-2195 1450,'0'0'64,"0"0"14,9-8-62,0 8-16,5-4 0,0 4 0,-1-8 105,5 8 19,1-12 3,-1 8 1,5 0-58,-5 4-11,5-12-3,-5 8 0,-9-1-32,5-7-6,-1 4-2,6 8 0,-1-12-27,0 4-5,0 0-2,-4 0-614,-5 0-124</inkml:trace>
  <inkml:trace contextRef="#ctx0" brushRef="#br0" timeOffset="4598.28">14829-2535 921,'0'0'82,"-5"8"-66,5-8-16,0 0 0,0 0 153,0 12 27,0 1 6,0-1 1,5 0-55,-5-4-10,4 8-2,-4 4-1,5 1-45,-5 7-9,5 0-1,-1 5-1,-4-5-53,0 0-10,5 5 0,-1-1 0,-4-4 0,5 1 0,-1-5 0,5 0-660,-4 1-140</inkml:trace>
  <inkml:trace contextRef="#ctx0" brushRef="#br0" timeOffset="4688.71">14674-1766 1152,'0'0'102,"0"0"-82,0 0-20,0 0 0,0 0 129,9 4 22,0 0 4,0 0 1,-9-4-6,14 0-1,0 0 0,4 0 0,5-4-82,-5 0-17,5 4-3,-5-4-1,9 4-22,-9-8-5,-4 4-1,4-4 0,5 0-139,0 4-28,0-4-6</inkml:trace>
  <inkml:trace contextRef="#ctx0" brushRef="#br0" timeOffset="5868.01">15357-2458 1335,'0'0'59,"0"0"13,0 0-58,0-8-14,0-4 0,0 0 0,0 8 112,0-4 19,5 4 4,-1-5 1,-4 1-38,5 4-7,-1-4-2,-4 0 0,5 4-27,4 0-6,0 0 0,0-8-1,0 12-14,0-4-2,0 0-1,5 4 0,-5 0-21,0 0-4,5-8-1,-5 8 0,0 0-4,5 8 0,-5-8-8,-9 0 12,0 0-12,0 0 0,9 4 8,-9-4-8,0 0 0,0 16 0,0 4 0,-5-8 0,1 5-44,-5-1-1,0 4-1,4-8 0,1 4 8,-1 0 2,-4-7 0,9 3 0,-5 8-12,5-12-3,0-8 0,0 0 0,0 0 31,5 12 5,-5-12 2,5 8 0,-5-8 13,9 12 0,0 1 0,-5-5 0,-4-8 0,14 12 0,-5-4 0,5 0 0,-1 0 0,1 4 0,-14-12 0,14 4 0,4 4 0,0 0 10,-4-3 0,-1-1 0,1 8-10,0-8 8,-5 0-8,0 8 8,-9-12 0,9 4-8,-4 4 12,-5-8-4,0 0 12,4 8 1,-4 4 1,0-12 0,-4 8 13,-1 5 2,-4-5 1,0 4 0,0-4-6,0 0-2,-5 0 0,0 4 0,5-8-8,-4 4-2,-1 0 0,-4 1 0,-1 3-11,6-8-9,-10 4 12,5-4-12,-5 4 0,0-8 0,5 4-12,0-4 3,4 0-50,-4-4-9,0 0-3,4 0-621,0-4-125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00:04:53.501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90 54 633,'-5'-20'56,"0"12"-44,1 0-12,-5 4 0,0 0 194,0 0 37,-1 0 7,6 0 2,-1 4-90,1-5-18,-5 5-3,9 0-1,0 0-23,-5 0-5,-4-4 0,9 4-1,0 0-43,0 0-8,0 0-1,0 0-1,0 0-14,0 0-2,0 17-1,-5-5 0,5-12-17,0 0-4,0 8-8,0-8 12,10 8-12,-6-4 0,10 8 0,-1-8 0,-3 4 0,3 0 0,1 0 0,0-3 0,4 3 0,5 0 0,-1-8 0,1 0 0,0 4 0,4 4 0,-4-8 8,4 0-8,-4 0 0,4 0 0,-4-8 0,4 4-777,-4 8-151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00:03:16.82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70 990,'0'0'21,"0"0"5,5-8 1,-1 0 1,1 0-28,-5 8 0,5-8 0,4 0 0,0-1 56,0 5 4,0 0 2,5 0 0,4 0-29,-5 0-5,6 4-2,-1-4 0,0 4-10,-4 0-1,9 4-1,-5-4 0,-5 4-5,6-4-1,3 0 0,1 4 0,0-4-8,-5 4 0,0 0 0,-4 4 8,0-3-8,-1 3 0,-8 0 0,4 0 0,-4 4 15,-1 0 1,-8 0 0,-1 0 0,-4 8 1,4-8 1,-17 0 0,8 0 0,-9 9-10,5-1-8,0-4 9,-1 0-9,1 0 0,-4 0-12,-6-4 1,5 5 0,5-9-17,0 0-4,0 0-1,4-4 0,5-4-41,-5 0-8,1-4-2,13 4 0</inkml:trace>
  <inkml:trace contextRef="#ctx0" brushRef="#br0" timeOffset="-347.61">114 82 633,'0'0'56,"0"0"-44,0 0-12,0 0 0,0 0 110,0 0 20,0 0 4,0 0 1,0 0-5,0 0-1,0 0 0,0 0 0,0 0-49,0 0-11,0 0-1,0 0-1,0 0-10,0 0-1,0 0-1,0 12 0,0 0-35,0 4-6,0 0-2,0 0 0,5 1-12,-5-1 9,0 8-9,0 0 8,4 0-8,-4 4 0,0 5 0,0-1 0,-4-4 0,4 0 0,4 1 0,-4-1 0,0-4 0,0 0-20,5-4 3,-1 1 1,1-5-67,-5-4-13,4 0-2,1-4-704</inkml:trace>
  <inkml:trace contextRef="#ctx0" brushRef="#br0" timeOffset="298.11">774-59 1422,'0'0'31,"0"0"6,0 0 2,0 0 1,0 0-32,0 0-8,0 0 0,0 0 0,-13 4 94,4 0 17,9-4 3,-10 8 1,1 0-61,5 4-12,-5-4-2,4 8-1,-4 0-15,4 5-4,-4-5 0,0 8 0,5 0-10,-1 8-2,1 1-8,-1-1 12,0 0-12,1 0 8,-1 5-8,5-1 0,0 0 0,5 0 0,-1 1 0,1-5 0,4 0 0,0 0-8,0 1-1,5-5 0,0-4-72,4 0-15,-4-4-2</inkml:trace>
  <inkml:trace contextRef="#ctx0" brushRef="#br0" timeOffset="719.89">1116 171 864,'0'0'38,"0"0"8,0 0-37,0 0-9,0 0 0,0 0 0,0 0 157,0 0 30,0 12 5,-9 0 2,9 4-114,0 0-22,0 0-5,0 4-1,0-4-36,0 5-7,0 3-1,0 0-8,9-4 8,-9 4-8,0-4 0,0-3 0,0-1-20,4 0-12,1-4-1,-5-4-725</inkml:trace>
  <inkml:trace contextRef="#ctx0" brushRef="#br0" timeOffset="988.73">1430-79 172,'0'0'16,"0"0"-16,0 0 0,0 0 0,9 8 212,-9-8 39,0 0 8,14 12 1,-5 0-103,0 8-21,-5-12-4,6 4 0,-6 4-50,1 0-10,4 5-1,-5 3-1,1 0-14,-5 4-4,0-8 0,4 5 0,-4 7-18,0-4-4,0 8-1,-4-3 0,4 3-12,-5-4-2,-4 4-1,0 1 0,0-5 6,0-4 2,-5 4 0,5-3 0,-5-1-56,1-4-11,4-4-3,-5-4-592,5-4-118</inkml:trace>
  <inkml:trace contextRef="#ctx0" brushRef="#br0" timeOffset="1531.07">1885 136 1533,'0'0'68,"0"0"14,0 0-66,0 0-16,0 0 0,0 0 0,0 0 61,0 0 9,0 0 2,0 0 0,18 4-4,1 0-1,-19-4 0,9 0 0,4 0-34,1 0-6,4 0-2,-4-4 0,0 4-13,-1-4-4,1 0 0,0 0 0,-1 4-20,5-4-4,-8 0 0,3 4-924</inkml:trace>
  <inkml:trace contextRef="#ctx0" brushRef="#br0" timeOffset="1682.85">1999 383 1260,'0'0'56,"0"0"11,5 4-54,4 0-13,4 0 0,1 0 0,0-4 80,8 0 12,-12 0 4,12 0 0,1 0-32,-5 0-7,10-4-1,-6 4-825</inkml:trace>
  <inkml:trace contextRef="#ctx0" brushRef="#br0" timeOffset="2580.52">2791 35 748,'0'0'67,"0"0"-54,9 0-13,-9 0 0,0 0 81,9-4 14,1 4 2,3 0 1,1 0-10,-5 4-1,9 0-1,0 0 0,5 0-32,-5 4-6,1-4-2,-1 4 0,9 1-9,-9 3-1,-4-4-1,4 0 0,-9 0-9,5 0-2,9 0 0,-19 4 0,-8 0-12,4 1-2,9 7-1,0 0 0,-9-4-9,-5 0 0,-4 1 0,0 3 0,5 0-36,-10 0-12,-9 5-2,10-5-1,3 0-22,1 0-5,-9 0-1,4-3 0,1-5-6,-1 4-2,5-4 0,-5-4 0,5 4 54,0-4 10,9-8 3,0 0 0,-9 5 32,9-5 6,0 0 2,0 0 0,0 0 36,0 0 7,0 0 1,5-5 1,8 1 11,1 0 3,-14 4 0,14-8 0,4 4-34,0-4-6,0 4-2,-4 0 0,0 0-8,8 4-1,1-4-1,0 0 0,-5 4-38,0 0-7,-4 0-2,0 0-756</inkml:trace>
  <inkml:trace contextRef="#ctx0" brushRef="#br0" timeOffset="3472.96">3465-115 1202,'0'0'53,"0"0"11,0 0-51,0 0-13,0 0 0,0 0 0,0 0 83,0 0 13,0 0 4,0 0 0,0 0-22,-5 12-4,-4 1-1,0 3 0,9-4-41,-4 8-9,-1 0-2,5 1 0,-4 7-13,4 0-8,0 5 10,0 3-10,0 0 0,0 1 0,4 3 0,1 1 0,-1-5 0,1 1 0,4-1 0,0-4 0,0 1-20,0-1-11,0-7-1,0 3-517,5-12-103</inkml:trace>
  <inkml:trace contextRef="#ctx0" brushRef="#br0" timeOffset="3757.51">3766 128 806,'0'0'72,"0"0"-58,0 0-14,0 0 0,0 0 127,-5 8 22,5-8 5,0 8 1,0 4-28,0 1-6,0-1-1,5 4 0,-5 0-87,4 0-17,-4 0-4,5 9-1,-1-9-11,-4 0 8,0 0-8,0 1 8,5-5-8,-1-4-12,5 4 2,-4-4-533,-10-4-106</inkml:trace>
  <inkml:trace contextRef="#ctx0" brushRef="#br0" timeOffset="4032.6">3934-86 691,'0'0'61,"0"0"-49,0 0-12,9 12 0,-4 0 112,-5 0 19,9 0 4,-5 0 1,1-4-19,4 5-3,-4-1-1,-1 4 0,1 0-39,-1 0-8,5 5-2,0-5 0,5 0-21,-9 4-5,-1 0-1,1 5 0,8-1-20,-8 0-4,-5 0-1,0 5 0,4-1-3,1 0-1,-10 5 0,1-1 0,-5-3-20,4 3-4,1-4 0,-5 5-1,-5-9-164,5 4-33</inkml:trace>
  <inkml:trace contextRef="#ctx0" brushRef="#br0" timeOffset="4876.55">4503 355 979,'0'0'43,"0"0"9,-9-4-41,9 4-11,0 0 0,0 0 0,0 0 139,0 0 25,14 4 6,-1-4 1,-13 0-86,14 0-17,0 4-3,4 0-1,5 0-36,-5-4-7,-5 4-1,6 0-1,-1-4-10,0 4-1,-4-4-8,-1 0 12,6 0-109,-6 4-23</inkml:trace>
  <inkml:trace contextRef="#ctx0" brushRef="#br0" timeOffset="5209.96">5068 47 1731,'0'0'76,"0"0"17,0 0-74,0 0-19,0 0 0,0 0 0,-5 8 85,1-4 14,4-4 2,0 0 1,-5 8-49,0 1-9,1-1-3,-1 0 0,1 4-25,-1 4-6,5 4-1,-4 0 0,4 5-9,-5-5 8,5 8-8,5 1 8,-1 3-8,-4-4 0,5 1 0,-5 3 0,9 4-15,-5-7 2,6 3 0,-1-3 0,0-1-142,0-4-28,0 0-5</inkml:trace>
  <inkml:trace contextRef="#ctx0" brushRef="#br0" timeOffset="5447.12">5386 189 1641,'0'0'36,"0"0"7,0 0 1,0 0 4,0 0-39,0 8-9,0-8 0,0 0 0,0 12 76,-4-4 14,-1 4 2,5 0 1,-4 5-47,4 3-10,-5 0-1,5 4-1,0 1-17,0-5-3,5 4-1,-5-4 0,4-3-13,-4-1 0,5 0 0,-1-4 0,1 4-60,4-4-8,-4-3-1</inkml:trace>
  <inkml:trace contextRef="#ctx0" brushRef="#br0" timeOffset="5726.19">5659 67 1191,'0'0'52,"0"0"12,0 0-51,10 4-13,-10-4 0,9 9 0,4-1 97,-4 0 17,1 8 3,-1 0 1,0 0-40,0 5-8,0-5-2,-4 4 0,4 4-34,-5 1-7,5 3-2,-4 0 0,-1 1-3,-4 3-1,5-4 0,-5 1 0,0-1-42,-5 0-9,1-4-2,4 5 0,-5-1-50,-4-4-10,5-3-3</inkml:trace>
  <inkml:trace contextRef="#ctx0" brushRef="#br0" timeOffset="6180.44">5892-119 921,'0'0'40,"0"0"10,9-4-40,-9 4-10,9-8 0,0 0 0,5 0 212,-14 8 41,13-8 8,1 4 2,-14 4-122,0 0-24,9 0-5,-9 0 0,14 0-76,-14 0-16,0 0-2,0 0-1,0 0-17,0 0 0,0 0 8,4 4-8,1 8-27,-5-4-9,-5 4-1,1 0-1,-1 0-45,5 5-9,0-9-1,0 4-1,0 0 15,5-4 3,4 4 1,-5-4 0,6 5 3,3-9 1,-4 0 0,5 0 0,0 0 15,-1 4 4,1-8 0,0 0-313,4 0-63</inkml:trace>
  <inkml:trace contextRef="#ctx0" brushRef="#br0" timeOffset="6902.37">4107-317 460,'0'0'41,"0"0"-33,0 0-8,0 0 0,14-4 205,-5 0 39,-9 4 8,13-4 2,-3 4-103,-10 0-21,0 0-4,13 0-1,5 0-48,-4-8-9,-14 8-3,9 0 0,5-4-17,-10 4-3,-4 0-1,0 0 0,0 0-24,0 0-4,9 0-2,-9 0 0,0 0-6,0 0 0,10 4-8,-10-4 12,0 0-21,0 0-5,-5 12-1,5 4 0,0-8-39,-5 8-8,-4-4-2,9-3 0,0-9-16,0 0-4,-4 12-1,4-12 0,0 0 1,0 0 1,0 0 0,0 0 0,-9 12 32,9-12 7,9 8 0,-9-8 1,0 0 31,0 0 12,9 8-11,0 4 11,0-8 0,-9-4 0,0 0 13,9 8-4,5 0 25,-10-4 5,-4-4 1,0 0 0,0 0 4,10 9 2,-10-9 0,0 0 0,-10 12-7,10-12-2,0 0 0,-4 12 0,-10 0 2,10 0 0,-1 0 0,1 0 0,-6-4-26,1 1-5,0-1 0,0 0-8,9-8-16,-4 4-11,-10 0-1</inkml:trace>
  <inkml:trace contextRef="#ctx0" brushRef="#br0" timeOffset="7876.88">6470 258 1231,'18'-17'54,"-9"13"12,-9 4-53,9 0-13,0-4 0,5 0 0,0 0 39,-1 0 5,-3 0 0,3 4 1,1 0 2,-1 0 0,1 0 0,0 0 0,-1-4-37,6 4-10,-6 0 0,1 0-460,0-4-96</inkml:trace>
  <inkml:trace contextRef="#ctx0" brushRef="#br0" timeOffset="8204.42">7135-115 1458,'0'0'64,"0"0"14,0 0-62,0 0-16,0 0 0,0 0 0,0 0 82,0 0 14,0 0 2,0 0 1,0 0-27,0 0-4,0 0-2,-5 8 0,1 0-37,-1 5-7,0-1-2,1 0 0,-1 4-9,5 0-3,-4 5 0,-1-9 0,1 12 0,4-4-8,-5 4 12,1 1-4,-1-1-8,5 4 0,-5 1 0,5-1 8,0-4-8,0 5 0,0-1-12,5 0 12,-5 1-56,9-5-4,-4 4-1,4-4 0,0-3-63,0-1-13,5-4-3</inkml:trace>
  <inkml:trace contextRef="#ctx0" brushRef="#br0" timeOffset="8479.61">7499 63 921,'0'0'82,"0"0"-66,0 0-16,0 0 0,0 0 148,0 0 25,0 0 6,-5 8 1,5-3-57,0 7-11,-9-4-3,9 4 0,-4 0-53,4 0-12,0 0-1,0 4-1,-5 5-25,1-5-5,4 4 0,-5-4-1,5-4-11,0 5 0,5-5 0,-1 0-11,-4 0-55,5 0-11,-5-12-3</inkml:trace>
  <inkml:trace contextRef="#ctx0" brushRef="#br0" timeOffset="8756.4">7722-107 345,'0'0'31,"0"0"-31,0 0 0,0 0 0,0 0 218,0 0 38,4 13 7,1-5 1,4 0-101,-4 4-21,-1-4-4,-4 4-1,9 4-59,-4-4-12,-1 1-2,1 3-1,0 4-21,4-4-4,-5 4-1,1 5 0,-1-5-19,1 4-4,4 0-1,-4 9 0,-5-5 3,0 5 0,0-1 0,0 4 0,-5 1-32,5-5-7,-5 5-1,5-5 0,-4-4-20,-1 1-4,1-1 0,-1-4-566,1 1-113</inkml:trace>
  <inkml:trace contextRef="#ctx0" brushRef="#br0" timeOffset="9231.41">8209 245 2066,'0'0'92,"14"0"18,-5 0-88,0-4-22,0 0 0,5 4 0,-5 4 66,4-4 9,1 0 1,0 0 1,-1 4-42,1-4-9,0 0-2,-1 5 0,6-5-24,-6 0 8,1-5-8,0 5 0,-1 0-100,1-4-26,0 0-5</inkml:trace>
  <inkml:trace contextRef="#ctx0" brushRef="#br0" timeOffset="9733.71">8806-90 2250,'0'0'49,"0"0"11,9 0 1,4-4 3,-4 4-52,0 4-12,1-4 0,-1 0 0,-9 0 80,13 0 12,-4 4 4,1-4 0,-10 0-34,9 4-6,4 0-2,-4 0 0,1 0-34,-6 4-6,-4-8-2,9 8 0,0-4-12,-9-4 0,5 8 0,-1 4 0,1-8 0,-5-4-10,0 8 2,-5 5 0,1 3-13,-5 0-3,0 0 0,0-4 0,4 0-70,-4 1-14,0-1-4,0-4 0,4 0 4,5-8 0,-4 12 0,4-12 0,-5 8-26,5 0-5,0 0-1,0 4 0,0-12 42,5 9 8,-5-9 2,4 4 0,1 4 38,4 0 8,-9-8 2,4 8 0,1 0 70,4 0 14,-4 0 4,4 0 0,0 0 12,0 0 4,-5 1 0,6-1 0,-1-8 3,0 12 1,-5-12 0,5 8 0,-4 4-13,-1 0-3,6 0 0,-10-4 0,0-8 10,0 13 2,0 3 0,0 0 0,-5-8-16,0 4-4,5 0 0,-4 0 0,-5 1 2,4-1 0,-4 4 0,0-4 0,0 0-6,-5-4-2,5 4 0,-4-4 0,-6 5-14,6-5-4,-6 0 0,1 0 0,-5-4-20,1 4-8,-1-4 0,0 0 0,-4 4-152,4-8-31,-4 0-5</inkml:trace>
  <inkml:trace contextRef="#ctx0" brushRef="#br0" timeOffset="11627.45">9561 71 2131,'9'-12'94,"-9"12"20,5-4-91,-1-4-23,1 4 0,4-4 0,0 8 39,0-4 3,0 0 1,-4 0 0,9 0 20,-5 0 4,4 0 1,-3 0 0,-1 4-40,0-4-7,0 0-1,5 4-1,-1-4-11,1 4-8,-5-4 9,5 4-9,-5 0 0,0-9-8,0 5-1,5 4 0,-5-4-114,-9 4-22,0 0-5</inkml:trace>
  <inkml:trace contextRef="#ctx0" brushRef="#br0" timeOffset="11821.51">9552 278 1796,'0'0'40,"5"8"8,-5-8 1,9 4 1,0-4-40,0 4-10,0 0 0,0 0 0,5-4 72,-5-4 13,5 0 3,-1 4 0,1-4-13,0 0-3,-1 0 0,1-4 0,0 4-28,4-8-7,-9 4-1,9-1 0,-4-3-36,-1 0 0,1 0 0,0 4 0,-1-4-171,-3-4-35</inkml:trace>
  <inkml:trace contextRef="#ctx0" brushRef="#br0" timeOffset="12080.51">9734-171 1677,'0'0'36,"0"0"8,0 0 2,0 0 2,0 12-38,-4 0-10,-1 0 0,5 4 0,-4-4 99,-1 5 17,1-1 4,-1 0 1,0 0-64,5 4-13,-4 5-2,-1-1-1,5 4-11,-4 5-2,4 7-1,-5-3 0,5 3-19,0-8-8,-4 5 8,4-1-8,0-3 0,-5-1 0,5-4 0,0-3 0,0-5-179,5-4-34,-1 8-7,1-3-2</inkml:trace>
  <inkml:trace contextRef="#ctx0" brushRef="#br0" timeOffset="12531.5">10144-58 806,'0'0'72,"0"0"-58,0 0-14,0 0 0,0 0 324,0 0 63,0 0 12,0 0 2,-5 4-240,-4 4-48,0 0-9,5 4-3,-1 5-58,-4-9-12,-5 8-3,10 8 0,4 0-28,0 1 0,0-1 0,0 4 0,0-3 0,0-1 0,0 4 0,4-8 0,6 1 0,-1-9 0,0 0 0,4 0 0,1 0-15,4-4-2,0-8-1,1 0 0,-1 0 4,5 0 1,-1 0 0,1-8 0,-5 0-5,1-8-1,-1-4 0,0-5 0,0 1 19,0 0-10,1-5 10,-6 5-8,1 0 8,0 0 12,-5-1-2,-5 1-1,-4 4 13,0 0 2,0 3 1,-9 5 0,5-8-14,-5 4-3,-5 0-8,0 4 12,-4-1-37,-5 5-8,-4-4-2,0 4 0,4 8-153,-4 4-30,-42 4-6,28 4-2</inkml:trace>
  <inkml:trace contextRef="#ctx0" brushRef="#br0" timeOffset="13542.22">-182 1188 1404,'0'0'31,"0"0"6,0 0 2,0 0 0,0 0-31,0 0-8,0 0 0,0 0 0,0 0 63,0 0 11,0 0 2,0 0 1,0 9-36,5 7-7,-5 0-2,4 4 0,5 0-32,1 5 0,-10-1 0,9 0 0,0 13 0,0-1 0,-5-4 0,10 5 0,-9-5-10,4 5 10,-5-1-10,1-4 10,-5 1-17,9-9 2,-9 0 1,0-3 0,0-5-37,0-4-7,0-4-2,0-8 0,0 0 8,0 0 2,0 0 0,0 0 0,0-12-22,-9 0-5,0-8-1,9 7 0,-5 1 38,5 0 8,-4-8 2,-1 0 0,5-5 30,0 1 0,0 0 0,0-9 0,0 9 8,0 0 7,0 0 1,5 7 1,-1-3 16,1 4 3,4 0 1,4 0 0,-3 3 10,-1 1 1,4 4 1,1 0 0,4 0 1,0 0 0,-4 4 0,0-4 0,-1 4-5,1 4-1,0 0 0,-5 0 0,4 0-16,-3 0-4,-10 0-1,0 0 0,0 0 1,0 0 0,9 8 0,-9-8 0,0 0 2,0 0 1,0 0 0,0 0 0,0 0 5,-5 8 0,-4 0 1,0-4 0,0 0-19,0-4-4,-5 4-1,5-4 0,0 4-9,-5-4-12,1 4 2,-1 0 1,0-4-38,5 4-7,9-4-2,-9 4-787</inkml:trace>
  <inkml:trace contextRef="#ctx0" brushRef="#br0" timeOffset="13800.2">497 1245 921,'0'0'82,"0"0"-66,0 0-16,0 0 0,0 0 180,0 0 32,0 0 6,-10 8 2,10-8-105,-4 12-21,-1 0-4,1 5-1,-1 3-60,1 0-12,-5 0-2,0 9-1,4-1-14,5 4 0,-9 5 8,9 3-8,-5 1 0,5-1 0,-4 9 0,4-9 0,4 1 0,1-5 0,-1 1 0,6-5 0,-1-4-32,0 1-2,9-5-1</inkml:trace>
  <inkml:trace contextRef="#ctx0" brushRef="#br0" timeOffset="13998.73">715 1577 979,'0'0'87,"5"-4"-70,4 0-17,-9 4 0,0 0 168,0 0 31,4-4 5,10 0 2,-9-4-91,8 4-19,-4 0-3,5 0-1,-5-1-53,5 1-11,-5 0-3,9 0 0,-4 4-17,-1 0-8,-4-4 0,5 4-631,4-4-132</inkml:trace>
  <inkml:trace contextRef="#ctx0" brushRef="#br0" timeOffset="14244.71">1139 1286 748,'0'0'33,"0"0"7,0 0-32,0 0-8,0 0 0,0 0 0,0 0 260,0 0 51,0 0 9,0 0 3,0 0-189,0 0-38,0 0-7,0 0-1,4 8-57,-4 4-11,5 4-3,-1 0 0,-4 4-17,5 1 10,-5-5-10,0 4 8,4 0-8,-4-4 0,0 1 0,5-1 0,-1-4-34,6 4-9,-6 0-1,5-3-934</inkml:trace>
  <inkml:trace contextRef="#ctx0" brushRef="#br0" timeOffset="14512.26">1362 1124 460,'0'0'41,"0"0"-33,9 4-8,0 4 0,4 0 177,-3 0 34,-1 4 6,0-4 2,0 8-75,0 1-14,5-1-3,-5 0-1,0 0-54,5 8-12,-5-3-1,0 3-1,0 8-32,0-3-6,0 3-2,-4 4 0,4 5-4,-9-1-1,0-3 0,0-1 0,-5 1-13,1 3 11,4 1-11,-5-5 10,1 0-2,-6 1-8,6-5 12,-5-3-4,0-5-147,4 0-29</inkml:trace>
  <inkml:trace contextRef="#ctx0" brushRef="#br0" timeOffset="14900.21">2090 1472 1152,'0'0'102,"0"0"-82,9 0-20,-9 0 0,9 0 67,0 0 9,5 0 1,0 0 1,-1 0 29,6 0 5,-6-4 2,5 4 0,-4 0-62,0 0-12,-5 0-2,5 0-1,4 0-12,-5-4-2,-3 4-1,3 0 0,-4 0-66,0 0-14,-9 0-2</inkml:trace>
  <inkml:trace contextRef="#ctx0" brushRef="#br0" timeOffset="15073.28">2076 1755 1713,'14'8'76,"-9"-8"16,-1 0-74,1 0-18,4 0 0,0 0 0,5 0 75,-1-4 11,1 4 2,4-8 1,0 0-39,1 0-8,3 4-2,1 0 0,0-4-197,4 4-40</inkml:trace>
  <inkml:trace contextRef="#ctx0" brushRef="#br0" timeOffset="15636.67">3001 1508 460,'0'0'41,"0"0"-33,0 0-8,13-4 0,-4 0 230,-4 0 44,-5 4 9,14-4 1,8 4-125,-3-4-26,-10 0-5,4 4 0,-4-4-52,-9 4-11,0 0-1,0 0-1,0 0-27,14 8-4,0 0-2,-10 4 0,-8 0-18,4 0-3,4 5-1,1-1 0,-10 0-8,-4-4 0,5 4 0,4 0 0,9 1-37,-9 3-3,-14 4-1,0-4 0,10-3-35,-1-1-6,-13 0-2,4 0 0,5-4 9,0 0 2,5-3 0,-10-1 0,0-4 38,5 0 8,9-4 2,0 0 0,-13 4 25,8-4 0,5 0 0,0 0 11,0 0 25,0 0 6,0 0 1,9 8 0,9-8 2,-4 4 1,0 0 0,-1 0 0,1-4 12,0 0 2,-1 0 1,1 4 0,-14-4-29,14 0-5,4-4-2,0 4 0,-18 0-16,18 0-9,5 0 10,4-4-10,-4 0-116,-5 0-28,1 0-7</inkml:trace>
  <inkml:trace contextRef="#ctx0" brushRef="#br0" timeOffset="15906.93">3565 1342 57,'0'0'0,"0"0"0,0 0 0,0 0 0,0 0 0,0 0 0,0 0 409,0 0 77,0 0 15,0 0 3,9 0-322,-9 0-65,-4 12-13,-1 0-2,10 1-63,-5 3-13,-5 4-2,-4 0-1,5 9 1,-1 3 0,0 0 0,5 5 0,-9-1-24,5 1 8,8-1-8,5 5 0,-4-9 0,4 0 0,-4-3 0,8-1 0,6 0-28,-6-3-3,-4-1-1,0-4 0,5 0-165,0-4-34</inkml:trace>
  <inkml:trace contextRef="#ctx0" brushRef="#br0" timeOffset="16132.85">3793 1642 1674,'0'0'74,"0"0"15,-9-4-71,9 4-18,9-8 0,-5-1 0,-4 9 105,0 0 18,0 0 3,14-8 1,4 4-45,-9-4-9,-9 8-1,0 0-1,28 0-27,-6 0-4,-3 0-2,-6 0 0,-13 0-14,14 0-2,4 0-1,0 0 0,-4 0-21,0 0 9,-14 0-9,13 0 0,-13 0-16,14-4-9,0 0-3,4 0-728,0-4-147</inkml:trace>
  <inkml:trace contextRef="#ctx0" brushRef="#br0" timeOffset="16359.11">4239 1265 1267,'-14'4'112,"14"-4"-89,0 0-23,0 0 0,0 0 131,0 0 21,0 0 5,5 12 1,-1 1-34,1-1-8,-10 4 0,5 4-1,10 0-71,-6 5-15,-4 3-2,0 4-1,5 5-6,-1 3-2,1 1 0,-1-5 0,-8 5-18,4-5-12,9 1 1,-5-1 1,-4 0-8,0-3-2,5-9 0,0 0-1014</inkml:trace>
  <inkml:trace contextRef="#ctx0" brushRef="#br0" timeOffset="16650.3">4448 1209 288,'0'0'25,"0"0"-25,0 8 0,14 8 0,4-4 288,-4-4 52,-14 8 10,0 1 2,5-1-144,4 4-30,4 0-6,-4 0 0,-4-3-160,0 7-32,13-4-7,-9 8-1,-9 1 39,4-1 7,10 0 2,-5 1 0,-4-1-11,-1 4-1,1 1-8,-1 3 12,10-3-12,-14 3 0,-5 1-9,1-5 9,4 4-40,-5-3-1,-4-1-1,-9-4-570,0 5-115</inkml:trace>
  <inkml:trace contextRef="#ctx0" brushRef="#br0" timeOffset="17300.34">4876 1043 1209,'0'0'108,"0"0"-87,5-8-21,-5 8 0,0 0 140,0 0 24,9-4 5,-9 4 1,5-4-30,-1-1-5,5 1-2,-4 0 0,-5 4-61,0 0-13,0 0-3,0 0 0,0 0-28,0 0-5,0 0-2,0 0 0,9 0-13,-9 0-8,0 0 8,0 0-8,0 0 0,4 13-12,-4-5 2,0-8 0,0 12-36,0-12-7,0 12-2,0-12 0,-4 12-26,4-12-6,0 0-1,4 12 0,-4 0-10,5-4-2,-5-8-1,5 13 0,-5-1 9,4 4 3,-4-8 0,0 4 0,0-12 39,9 8 8,-4 0 2,4 0 0,-9-8 40,9 4 0,5 1 11,-5-1-3,0 0-8,0 0 0,5 0 0,-5-4 8,0 0 26,-9 0 5,0 0 1,0 0 0,0 0 25,0 0 6,0 0 1,0 0 0,0 0-4,0 0-1,-5 12 0,-4-4 0,5 4-24,-5-4-5,-5-4-1,5 4 0,-5-4-22,0 0-5,5 4-1,0-3 0,0-1-53,9-4-12,-9 4-1,9-4-1</inkml:trace>
  <inkml:trace contextRef="#ctx0" brushRef="#br0" timeOffset="17543.48">5172 1617 2199,'5'21'97,"-5"-21"21,0 0-94,14 4-24,-5 0 0,-9-4 0,0 0 36,13 4 4,-4 0 0,10 0 0,-6 0 20,1-4 4,4 0 0,0 4 1,1 0-50,-1 0-15,0-4 0,5 0-760,0 0-157</inkml:trace>
  <inkml:trace contextRef="#ctx0" brushRef="#br0" timeOffset="18028.68">6056 1358 1094,'0'0'97,"0"0"-77,0 0-20,0 0 0,0 0 137,0 0 24,-5 4 5,-4 0 1,0 5-57,0-1-11,0 0-3,0 0 0,4 4-55,-4 4-11,0 0-2,4 5-1,1-1-13,-1 4-2,1 0-1,-1 9 0,5-5-11,5 0 0,-5 1 0,0 3 0,9-4 0,0 1 0,4-5 0,-3 4 0,3-7-24,1-5 0,4 0 0,-4 4-604,4-8-122</inkml:trace>
  <inkml:trace contextRef="#ctx0" brushRef="#br0" timeOffset="18243.49">6183 1646 1533,'0'0'68,"0"0"14,0 0-66,0 0-16,0 0 0,14-4 0,-14 4 88,9-4 13,0 0 3,0 4 1,0-4-44,0 4-9,0 0-1,0 0-1,1 0-38,3 4-12,-4-4 0,0 4 0,5-8-24,0 4-11,-5 0-2,5-4-858</inkml:trace>
  <inkml:trace contextRef="#ctx0" brushRef="#br0" timeOffset="18486.78">6634 1379 1418,'0'0'63,"0"0"13,0 0-61,0 0-15,0 0 0,0 0 0,0 0 112,0 0 20,0 0 4,0 0 1,0 0-47,0 12-10,0 0-1,0 4-1,0 0-38,0 9-8,0-5-2,4 4 0,-4 4-18,0-3-3,5 3-1,-5 0 0,4-7-8,-4 3 0,0 0 0,5 0 0,0 1-42,-5-5-4,4-4-1,-4 0-938</inkml:trace>
  <inkml:trace contextRef="#ctx0" brushRef="#br0" timeOffset="18741.28">6784 1221 1468,'0'0'65,"0"0"14,0 0-63,14 4-16,-1 0 0,1 4 0,-5 0 123,5 0 21,-1 0 5,-3 0 1,-1 4-44,0 1-9,-5-1-1,5 4-1,1-4-29,-6 8-6,5 1 0,0-1-1,-4 4-37,-1 0-7,-4 5-2,5-1 0,0 4-13,-5 1 0,0-5 8,0 4-8,-5 1-12,0-1-6,5 1-1,-4 3 0,-5-8-123,4 1-25,-4-1-5</inkml:trace>
  <inkml:trace contextRef="#ctx0" brushRef="#br0" timeOffset="19079.56">7021 1261 1267,'0'0'56,"9"-8"12,-9 8-55,4-8-13,6 0 0,-6 0 0,5 4 188,-9 4 34,5-8 7,4 4 2,0-4-99,-4 4-19,4 0-4,-5-1-1,5 5-75,-9 0-15,0 0-3,9 0-1,-9 0-14,0 0 8,0 0-8,5 9 0,0-1-22,-1 4-10,-4 0-3,0 0 0,-4 4-69,4 0-13,-5 1-3,5 3-1,0 0-43,0-4-9,0 0-2,5 1 0,4-5 24,-5 0 5,5-4 1,0 0 0,0 0 64,5 0 13,-5-4 2,5 4 1,-5-8 78,0 5 16,5-5 3,-14 0 1,0 0 8,9-5 2,14-7 0,9-4 0</inkml:trace>
  <inkml:trace contextRef="#ctx0" brushRef="#br0" timeOffset="19526.98">7767 1868 1825,'0'0'80,"0"0"18,0 0-78,0 0-20,0 0 0,0 0 0,0 0 75,0 0 11,14 0 2,0 0 1,-14 0-30,13 0-7,1 0 0,0 0-1,4 0-35,0 4-6,-4 4-2,-1-8 0,10 4-8,-5-4-14,5 0 3,-5-4 1,1-4-186,-1 0-38,18-12-7,5 4-2</inkml:trace>
  <inkml:trace contextRef="#ctx0" brushRef="#br0" timeOffset="19794.75">8332 1403 403,'0'0'36,"0"0"-36,0 0 0,0 0 0,0 0 344,0 0 61,0 0 13,0 0 2,0 0-244,-5 12-50,1-4-10,-5 8-1,4-4-57,-4 5-11,0 3-3,4 4 0,1 9-27,-5-5-5,4 0-2,1 9 0,-1-1-2,1 0-8,-1 1 12,5-1-4,5-7-8,-5-1 0,4-4 0,1-4 0,-1 1 0,5-1-14,0-4 5,1-4 1,-1 0-40,0 1-8,0-1-2,5-8 0,-5 0-184,4-4-37</inkml:trace>
  <inkml:trace contextRef="#ctx0" brushRef="#br0" timeOffset="20059.56">8487 1666 1825,'0'0'40,"0"0"8,0 0 1,0 0 3,0 0-41,0 0-11,0 0 0,0 0 0,0 0 89,0 0 16,0 0 3,13 4 1,-3-4-62,3 0-13,-4-4-2,5 4-1,-5 8-22,9-4-9,1-4 8,-1 0-8,-5-4-8,1 0-8,-5 0 0,5 0-1,4-4-187,0 4-38,5-12-7,4-5-2</inkml:trace>
  <inkml:trace contextRef="#ctx0" brushRef="#br0" timeOffset="20235.32">8938 1350 1094,'0'0'97,"0"0"-77,0 0-20,0 0 0,0 0 147,0 0 25,0 0 6,0 0 1,0 0-41,0 8-8,0 5-2,0-1 0,4 0-57,-4 0-12,0 4-3,0 4 0,0 1-30,0 3-6,0 0-2,5 9 0,-5-5-18,4 4 0,-4-3 0,5 3 0,-5-4-35,9 1-10,-5-5-3,1 0-653,4-4-131</inkml:trace>
  <inkml:trace contextRef="#ctx0" brushRef="#br0" timeOffset="20505.86">9170 1306 576,'0'0'25,"0"0"6,0 0-31,9 8 0,0 0 0,0 4 0,-4 0 276,-1 4 50,5-3 10,-4 3 1,-1 4-184,1-4-37,-5 4-7,4 5-1,-4-5-45,0 0-9,5 4-2,-5 5 0,0-5-16,0 0-3,0 5-1,0-1 0,0 4-24,-5 5-8,1-1 0,-1 1 0,-4-5-27,5 0-12,-5-3-2,-1 3-1023</inkml:trace>
  <inkml:trace contextRef="#ctx0" brushRef="#br0" timeOffset="20880.62">9539 1719 2185,'0'0'96,"0"0"21,9-4-93,4-5-24,-4 1 0,5 8 0,-5 0 51,0 4 5,5-4 2,-5 4 0,0 0-7,5-4-2,-1 0 0,1 0 0,-5 5-36,5-5-13,0 0 9,-1 4-9,1-4-85,-5 0-23,9 0-4,-4-4-924</inkml:trace>
  <inkml:trace contextRef="#ctx0" brushRef="#br0" timeOffset="21324.59">9907 1387 2163,'0'0'48,"0"0"9,0 0 3,14 0 0,0 0-48,-5 0-12,-9 0 0,13 0 0,1-4 103,0 4 17,-1 4 4,1-4 1,-5 4-53,0-4-10,0 4-2,0 0-1,1 0-20,-10-4-4,0 0-1,0 0 0,0 0-34,0 8 0,0-8 0,4 8 0,-4-8-29,5 8-13,-1 4-2,1 0-1,-10 1-31,5-5-5,-4 4-2,-1 0 0,1 0-47,-1 0-10,0 0-1,5 1-1,-4-1-7,4-4-2,4 0 0,1 0 0,-5 0-13,0-8-2,0 0-1,9 8 0,0 8 15,-4-8 4,-10 1 0,5 3 0,5-8 209,-1 4 43,-4-8 8,5 8 1,-1 4 20,1-4 4,0 4 1,-1 0 0,1 1 10,-1-5 3,-4 8 0,-4-4 0,-1 4-35,5-4-6,-4 0-2,-1 5 0,-4-5-36,4 4-7,5 0-1,-4 0-1,-5-4-14,-5 5-2,0-5-1,1 4 0,-6 0-38,6 0-8,-5-3 0,-5 3 0,5-4-134,-5 4-23,5 0-5</inkml:trace>
  <inkml:trace contextRef="#ctx0" brushRef="#br0" timeOffset="21967.99">2222 2791 864,'0'0'38,"0"0"8,0 0-37,0 0-9,0 0 0,0 0 0,0 0 151,9 0 28,5 0 5,4-4 2,0 4-106,5 0-20,-5-4-5,10 4-1,-10 0-31,5-4-7,-1 0 0,-3 4-1,-1 0-15,-5 0 8,6 4-8,-6-4 0,1 0-14,-5 0-9,-4 0-1</inkml:trace>
  <inkml:trace contextRef="#ctx0" brushRef="#br0" timeOffset="22117.98">2359 2864 1324,'0'0'118,"0"0"-94,9 8-24,0-4 0,5 0 45,-1 4 5,1-4 1,4 0 0,5-4 6,0-4 2,-1 4 0,6-4 0,-1 0-71,0 0-13</inkml:trace>
  <inkml:trace contextRef="#ctx0" brushRef="#br0" timeOffset="22797.6">3124 2710 921,'0'0'40,"0"0"10,0 0-40,13 0-10,-4 0 0,5 4 0,4-8 124,-4 4 22,0 0 5,-1-4 1,1 4-64,-1-4-13,-3 4-3,3 0 0,1-4-6,0 8-2,-1-4 0,1 4 0,-14-4-28,9 4-7,5 0-1,-14-4 0,0 0-15,9 8-3,-5 0-1,5 8 0,-9 1-9,0-1 0,0-4-10,-4 8 10,-1-4-57,-4 5-6,0-5-1,-5 0 0,1 0-40,-1-4-8,0 5-1,1-5-1,-5 0 40,4-4 8,5 0 2,-5 0 0,1 0 48,-1 0 16,0-4 0,10-4-10,4 0 56,-5 0 11,-4-4 3,9 4 0,0 0 21,0 0 5,0 0 1,0 0 0,0 0-15,0 0-2,0 0-1,9 4 0,0-4-10,5 4-3,9 0 0,-5-4 0,0 5-19,5-1-4,0 0-1,-1 4 0,1 0-20,0 4-12,-5-8 12,5 4-12,0-4 0,-1 0-11,-3-4 0,-1 8 0,5-4-162,-1 0-33</inkml:trace>
  <inkml:trace contextRef="#ctx0" brushRef="#br0" timeOffset="23329.37">3816 2536 1267,'0'0'56,"0"0"12,-5-4-55,5 4-13,0 0 0,-9-4 0,0 4 105,9 0 19,0 0 3,0 0 1,0 0-52,0 0-9,0 0-3,0 12 0,-5 4-12,-4 0-4,0 1 0,5 3 0,-1 4-31,10-4-6,-5 9-2,-5-1 0,5 0-9,-5 5 0,5 7 0,0-3 0,0 3 0,5 9 0,-5-5 0,9 1 0,0-13-37,5 0 0,4-3 0,5-5-579,-5-8-115</inkml:trace>
  <inkml:trace contextRef="#ctx0" brushRef="#br0" timeOffset="23579.31">4057 2787 1036,'0'0'46,"0"0"10,0 0-45,4 4-11,-4-4 0,10 0 0,-1 4 104,0 0 20,4 0 3,-3 0 1,3 0 0,1-4 0,-5 8 0,5-4 0,-1-4-100,1 4-20,-14-4-8,14 4 0,-1-4 0,1 0-21,-5 0 3,-9 0-841</inkml:trace>
  <inkml:trace contextRef="#ctx0" brushRef="#br0" timeOffset="23777.75">4448 2544 345,'0'0'31,"0"0"-31,0 0 0,0 0 0,0 0 286,5 8 51,-5-8 11,5 8 1,-5-8-182,4 17-37,-4-5-7,0 4-2,-4 0-65,4 4-12,0 1-4,0-5 0,0 0-27,0 8-5,0-4-8,4 1 11,5-1 1,0 4 0,-4-4 0,4 5 0,0-1-54,5-8-10,-5 0-3,0-4-890</inkml:trace>
  <inkml:trace contextRef="#ctx0" brushRef="#br0" timeOffset="24031.75">4726 2390 925,'0'0'40,"9"13"10,0 3-40,0-4-10,1 4 0,-1 0 0,0 0 104,4 9 20,-3-1 3,3 0 1,-4 1-34,5-1-6,0 4-2,-1-4 0,-4 5-21,5-5-4,-5 8-1,0 1 0,0-5-15,-4 9-3,-1-1-1,-4-4 0,0 5-13,0-1-4,0 5 0,0-5 0,-4-4-24,-1-3 8,1-5-8,4 0-634,-5-7-130</inkml:trace>
  <inkml:trace contextRef="#ctx0" brushRef="#br0" timeOffset="28378.1">5254 2791 172,'0'0'16,"0"0"-16,0 0 0,0 0 0,0 0 198,9 4 37,1 0 7,-1 0 2,0 0-95,-5-4-18,1 4-4,8-4-1,-3 4-26,3 0-4,-4 0-2,10 4 0,-6-8-33,5 0-6,1 0-2,-1 5 0,0-1-28,0-4-5,0 0-2,5 0 0,-9 12-18,4-4 0,5-8 8,0 8-8,-10-4-12,6-4-7,-1-4-1,4 0-592,-3 0-118</inkml:trace>
  <inkml:trace contextRef="#ctx0" brushRef="#br0" timeOffset="28633.12">5801 2593 1440,'0'0'128,"0"0"-103,0 0-25,0 0 0,0 0 108,0 8 16,0-4 3,0 4 1,4 0-39,-4 0-7,0 4-2,5 0 0,4 1-49,-5 3-11,1 4-1,0 4-1,-1 1-9,5 3-1,-4 0-8,4 5 12,-5-5-12,1 4 9,-5-3-9,4 3 8,1 0-8,0 5 0,-1-1 0,1-3 0,4-5-116,4-4-20,-8 5-3</inkml:trace>
  <inkml:trace contextRef="#ctx0" brushRef="#br0" timeOffset="29235.42">6406 2961 633,'5'-20'28,"-5"20"6,0-12-34,-5 4 0,5-5 0,0 5 0,0 0 237,5-4 41,-5 4 8,4 0 2,1 0-170,-1 0-34,5 0-6,1-1-2,-1 1-37,0 4-8,4-4-2,1 4 0,0 0-3,-1 0-1,1 0 0,4 0 0,1 4-9,-6 0-3,1 0 0,-5 0 0,9-4-13,-4 4 9,-1-4-9,1 0 8,0 4-16,-1 0-4,1-4-1,0 4-631,-5-4-127</inkml:trace>
  <inkml:trace contextRef="#ctx0" brushRef="#br0" timeOffset="29508.6">6588 2601 921,'0'0'82,"0"0"-66,0 0-16,0 0 0,-9 8 154,5 4 27,4-12 6,0 12 1,0 4-57,0-3-11,4-1-3,-4 0 0,0 4-57,0-4-11,0 4-2,0 0-1,0 5-23,5-1-5,-5 0-1,9 9 0,-9-5-17,4 8 10,-4-8-10,5 5 8,-5-5-8,4 0 0,1-3 0,-5-1 8,5-4-8,-5 4-17,9-8 4,-5 1 1,1-5-132,-5-8-27,9 8-5</inkml:trace>
  <inkml:trace contextRef="#ctx0" brushRef="#br0" timeOffset="29756.76">6980 2621 1504,'0'0'67,"0"0"13,0 0-64,0 0-16,0 0 0,0 0 0,-5 8 80,5-8 13,0 12 3,0-4 0,0 5-14,0-5-2,5 4-1,-5 0 0,4 0-35,-4 4-8,5 0 0,4 1-1,-4 3-13,-1 0-2,1 0-1,-1 5 0,1-1-19,-1 4 10,1-4-10,4 5 8,-4-5-8,-1 0 0,5 5-12,0-5-680,0 0-136</inkml:trace>
  <inkml:trace contextRef="#ctx0" brushRef="#br0" timeOffset="30085.99">7503 2860 1440,'0'0'128,"0"0"-103,0 0-25,0 0 0,0 0 99,0 0 14,9-4 3,5 0 1,0 4-46,-5 0-10,5 0-1,-1 0-1,1-4-30,0 0-5,-5 4-2,4-4 0,1 4-14,0-4-8,-1-1 10,6 1-10,-6 0-17,1 0-10,-1 0-1,1 0-1</inkml:trace>
  <inkml:trace contextRef="#ctx0" brushRef="#br0" timeOffset="30593.44">7799 2629 1324,'0'0'118,"0"0"-94,0 0-24,9 0 0,5-8 125,-5 8 21,0-4 4,10 0 1,-6 4-22,1-4-4,4 4-1,-9 0 0,5 0-51,-10 0-10,-4 0-3,14 4 0,0-4-22,-1 4-5,-4 0-1,5 0 0,-5 0-20,0 0-4,-9-4 0,9 8-8,-9-8 10,5 8-10,4 0 8,-9 1-8,0-1 0,-4 0-16,-1 4 3,0 0 0,-4 0-30,0 0-5,-4 4-2,3-3 0,6-1 2,-1 0 0,1 4 0,-1 0 0,1-4-5,-1 1-1,1-1 0,4-4 0,-5 4 6,5 0 2,0 0 0,0-4 0,5 0 13,-5-8 2,0 0 1,4 13 0,1-5 20,-5 0 10,0 0-10,0-8 10,13 8 0,1 0 10,0 0 0,-14-8 0,13 4 18,-13-4 3,19 4 1,-1 0 0,0 0 1,-4 0 1,-14-4 0,13 8 0,-13-8-4,0 0-1,0 0 0,14 13 0,-5-1-3,-9-12-1,0 0 0,5 12 0,-5 0 5,-5 4 1,0-4 0,1 0 0,-1 1-12,-4-1-3,-4 0 0,3 0 0,-3-8-1,-1 4-1,-4 0 0,0-4 0,0 4 2,4-4 0,0 1 0,5-5 0,-9 0-16,0 0 0,4 0 0,-4 0 0,0 0-56,4 0-13,0 0-3,1-5-987</inkml:trace>
  <inkml:trace contextRef="#ctx0" brushRef="#br0" timeOffset="31689.39">8874 2791 230,'0'0'10,"0"0"2,0 0-12,0 0 0,0 0 0,0 0 0,0 0 307,0 0 58,0 0 12,0 0 3,0 0-224,0 0-45,9 0-9,0 0-2,0 0-48,5-4-11,-5 4-1,5-4-1,4 0 4,0 0 1,0 0 0,5-4 0,-5 4-44,0-4 0,-4-1-8,9-3 8,-5 4 0,0-4 0,0 4 0,-4-4 12,4 8-148,5-4-30,-5 0-6,-4 0 0</inkml:trace>
  <inkml:trace contextRef="#ctx0" brushRef="#br0" timeOffset="31894.78">8965 2945 806,'0'0'72,"0"0"-58,0 0-14,0 0 0,0 0 120,4 4 22,-4-4 4,14 12 1,-5-8-28,5 0-6,-5 0-1,5-4 0,-1 0-40,5 0-8,-4 0-1,0 0-1,-1-4-26,6 0-6,-6 0-1,6-4 0,-6 4-29,1-4 0,-1 4-11,1-4-597,0 0-120</inkml:trace>
  <inkml:trace contextRef="#ctx0" brushRef="#br0" timeOffset="32156.17">9079 2492 403,'0'0'36,"-5"4"-36,5 4 0,-4 0 0,4 0 262,0-8 46,-5 4 8,5 4 3,0 4-155,-5 0-32,5 0-5,0 1-2,0 3-66,0 0-14,0 0-2,0 8-1,-4 1-14,4-1-4,0 0 0,0 1 0,4-1-7,-4 4-1,0 0-1,0 1 0,5-1-15,0 0 0,-5 1 8,4-1-8,1 0-20,-1-3-6,1-1-2,4 0-636,-5-8-128</inkml:trace>
  <inkml:trace contextRef="#ctx0" brushRef="#br0" timeOffset="32566.94">9666 2674 1555,'0'0'68,"-5"4"16,-4-4-68,9 0-16,0 0 0,-4-4 0,-1 4 168,1-4 29,4 4 7,0 0 0,0 0-106,-5 4-22,-4 0-4,4 4 0,5 4-52,0 0-9,-4 8-3,4 1 0,0-1-8,0 4 0,0 0 0,4 9 0,6 3-15,-1 1 2,0-1 0,4 0 0,-3-3-48,3-5-10,1 0-1,0-3-1,-1-9-14,1 0-2,-1-4-1,1-4 0,-14-8 26,14 0 4,-14 0 2,13-8 0,1-4 74,0-4 14,-5-4 3,0-9 1,5-7 26,-10 4 6,1-1 1,-1-3 0,1-1 18,-5 5 4,0 0 1,-5 3 0,-4-3-7,5 8-2,-5-1 0,-1 1 0,-3 0-61,-5 8-20,4-1 10,-4 1-10,4 4 0,-4 0-17,-5 8 2,5 4 1,0 0-39,-1 4-8,-3 4-2,3 4-690,6 0-139</inkml:trace>
  <inkml:trace contextRef="#ctx0" brushRef="#br0" timeOffset="34069.61">-164 3859 1267,'0'0'112,"0"0"-89,0 0-23,0 0 0,0 0 68,0 0 8,10 0 3,3 0 0,-4 0 5,5-4 2,-5 4 0,5 0 0,4 4-30,-4 0-7,-1 1-1,1 3 0,4-4-4,0 0 0,-9 0-1,10 0 0,-6 4-15,1 0-2,0 0-1,-5 0 0,0-4-40,0 4-8,0 0-1,0 0-1,-4 5 49,-5-5 11,0 4 1,0 0 1,0 0-21,-5 0-5,1 0-1,-6 5 0,1-5-10,0 4 8,5-8-8,-14 8 8,8-4-19,-3 1-4,-1-5-1,0 4 0,5-4-15,-9-4-3,9 4-1,-5-4 0,5-4-32,9 0-6,0 0-2,0 0-529,-4-8-105</inkml:trace>
  <inkml:trace contextRef="#ctx0" brushRef="#br0" timeOffset="33761.49">-164 4033 1152,'0'21'102,"-4"-9"-82,4-12-20,0 0 0,0 0 81,0 0 12,0 0 3,0 0 0,0 0 16,0 0 4,0 0 1,0 0 0,0 0-85,4 12-16,-4 4-4,10 0-1,-6 1-11,5 3 0,-4 4 0,-1 0 0,1 5 0,4-5 0,0 12 0,-9-3 0,9-1 0,-4-8 0,4-3 0,0-5 0,-9-4-28,9-4-7,-4 0-1,-5-8-798</inkml:trace>
  <inkml:trace contextRef="#ctx0" brushRef="#br0" timeOffset="34315.83">419 3900 1555,'0'0'138,"0"0"-110,0-8-28,0 8 0,0 0 99,0 0 14,-18 0 3,13 0 1,5 0 1,-9 4 0,9-4 0,-9 4 0,0 4-70,0 4-15,4 0-2,1 4-1,-1 1 7,1 7 2,4 0 0,-9 9 0,9-1-55,9 4-10,-9 5-2,4 3-1,5-3 29,1-1-9,-1-3 9,4 3 0,1-3-16,4-5 1,5 0 1,0-7 0,-5-5-126,5 0-26,-1 0-5,1-8-1</inkml:trace>
  <inkml:trace contextRef="#ctx0" brushRef="#br0" timeOffset="34759.43">697 4037 345,'0'0'31,"0"0"-31,0 0 0,0 0 0,4-8 325,1 0 59,-5 0 12,5 4 3,-5-4-233,9 0-46,0 4-10,-5 0-2,-4 4-40,9-4-8,5 0-1,0 4-1,-1 0-14,1 0-4,-5 0 0,0 0 0,5 4-20,-5 0-4,-9-4 0,14 8-1,-5 0-6,0 0-1,-5 0 0,6 4 0,-10-4-20,-10 5-4,10-1 0,-9 4-1,5-4-35,-5 4-6,4 5-2,1-5 0,-1 0-8,0-8-1,-4 4-1,5 0 0,-1 0-22,1-4-4,4-8 0,-5 5-1,5 7 54,-9-4 11,9 0 3,0-8 0,0 8-5,0-8-1,0 4 0,9 8 0,-9-4 79,0 0 16,9 0 4,0-4 0,-4 5-64,4-1 0,0 0 0,5 0-10,-1-8 10,-3 4 9,3 0-1,1 4-8,-5-4 53,-9-4 4,0 0 1,5 8 0,4 0-14,-5 4-2,-4-3-1,0-9 0,0 4 5,-4 4 1,-1 0 0,-4-4 0,-5 0-16,5 0-3,5 4-1,-5-4 0,-5-8-12,5 4-3,-5 0 0,0 4 0,5-8-12,-4 0-16,-1 0 3,0-4 1,5 0-129,0 0-26,0-5-5</inkml:trace>
  <inkml:trace contextRef="#ctx0" brushRef="#br0" timeOffset="35031.55">1038 3912 1515,'0'0'33,"0"0"7,5-4 2,4 4 1,9 0-35,-9 0-8,5 0 0,0 0 0,-1 4 93,6 0 17,-6 4 3,5 0 1,5 0-37,-14 9-7,9-1-2,1 4 0,-1 0-14,0 4-3,0 5-1,1 7 0,-6-3-19,1 7-4,-5 1-1,5 7 0,-10 1-8,1-1-2,-1-3 0,-4 3 0,5-3-4,-5-1-2,-5-3 0,5-1 0,-4-7-10,-1-1 0,1-4 9,-5 5-9,4-1-38,-13-8-12,4 5-2</inkml:trace>
  <inkml:trace contextRef="#ctx0" brushRef="#br0" timeOffset="35447.46">1999 4114 1346,'0'-32'60,"0"32"12,0 0-58,9 4-14,5 4 0,-1 0 0,1-4 75,0 4 12,-1-4 2,1 0 1,4-4-28,-4 0-6,0 0 0,-1-4-1,1 4-33,0-4-6,-1 0-2,-4 0 0,5 4-30,-14 0-5,0 0-2,0 0-807</inkml:trace>
  <inkml:trace contextRef="#ctx0" brushRef="#br0" timeOffset="35599.34">2049 4349 1440,'0'0'128,"0"0"-103,0 0-25,0 0 0,5 4 95,4 4 13,4 0 4,-3 4 0,3-3-28,1-1-4,0 0-2,-1-4 0,5-8-34,1 0-6,-1 0-2,0 0 0,0-4-47,5 3-9,4-7-3</inkml:trace>
  <inkml:trace contextRef="#ctx0" brushRef="#br0" timeOffset="36302.65">2887 4183 1152,'9'-24'102,"-9"24"-82,0 0-20,0 0 0,0 0 92,14 0 15,-5-4 2,0 4 1,-9 0 0,13 0 0,1-4 0,0 0 0,-5 4-34,5 0-6,-5 0-2,4 4 0,1 4-26,-5-4-6,5 4 0,-14-8-1,0 0-17,9 12-3,4 0-1,-3 4 0,-10 1-14,0-1 9,4 0-9,1 4 8,-1-4-25,-8 5-6,-10-1-1,0-4 0,10 0-55,-10-4-11,5 1-2,-5-1-1,5 0-28,-4 4-6,-1-4-1,5 0 0,0 1 35,-5-5 6,5 0 2,0-4 0,-5 4 45,5-4 10,0 0 2,4 0 0,5-4 28,0 0 8,0 0 1,0 0 0,0 0 43,0 0 8,0 0 1,0 0 1,0 0-6,0 0 0,0 0-1,10 0 0,3 4-11,1-4-1,4 0-1,0 0 0,5 0-26,0 0-6,-5 4-1,9-4 0,-4-4-9,0 4 0,-5 0 0,0 0 0,5 0-87,-5 0-19</inkml:trace>
  <inkml:trace contextRef="#ctx0" brushRef="#br0" timeOffset="36455.56">3465 4029 1036,'0'-16'92,"5"12"-73,-5 4-19,-5-4 0,5 0 146,0 4 26,0 0 4,0 0 2,0 0-56,0 0-11,0 0-3,-5 16 0,1 0-56,-1 5-12,1 3-3,-1 0 0,5 1-10,-4 7-3,-1 0 0,5 5 0,0-1-14,0 5-10,0 3 12,5 1-12,-1-9 8,1 0-8,-1 5 0,5-5 0,1-7 0,3-1 0,1 0-12,0 1 3,-1-9-124,5-4-25,-4-4-5</inkml:trace>
  <inkml:trace contextRef="#ctx0" brushRef="#br0" timeOffset="36937.34">3643 4211 460,'0'-12'41,"0"12"-33,0 0-8,4-4 0,1-4 232,-5 0 45,13 4 9,-4 0 2,5 0-154,-5 0-30,0 0-7,5 0-1,-5 0 0,5 0 0,-1 0 0,1 4 0,-5-4-34,-9 4-7,0 0-2,0 0 0,14-4-18,-5 0-4,5 4-1,-14 0 0,0 0-39,0 0-8,0 0-2,0 0 0,0 0 67,0 0 12,0 0 4,-5 12 0,5 0-103,-5 0-20,-8-4-4,8 0-1,5-8 30,0 0 6,0 12 0,0-12 1,0 8-59,0-8-12,-9 8-2,9 5-1,0-13 81,0 12 20,0 0 0,0-4 0,0 4-12,0-12 3,5 8 0,-5-8 0,0 12 9,4-4 12,-4-8-2,5 13-1,8-5-9,-3 4-12,-6-4 2,10 0 1,-5 0 9,0 0 12,0-4-2,-9-4-1,5 8 44,-5-8 9,0 0 2,0 0 0,0 0-52,0 0-12,9 8 0,-5 1 0,-4-9 54,0 0 8,-4 4 2,-1 4 0,1 0-23,-5 0-4,-1-4-1,1 4 0,9-8-15,-9 4-3,0-4-1,0 4 0,-5-4-17,1 0 0,4-4 0,-5-4 0,-4 8-55,9-4-11,0 8-2,-1-4-1,-3 0-159,13 0-32</inkml:trace>
  <inkml:trace contextRef="#ctx0" brushRef="#br0" timeOffset="37207.93">4002 3973 1616,'0'0'36,"9"4"7,-9-4 1,9 4 1,1 0-36,3 0-9,-4 4 0,5-4 0,-5 0 78,5 0 14,-1 4 2,1 0 1,0 4-25,-1 1-5,1 3-1,4 0 0,-4 0 4,0 8 1,-5 1 0,4-1 0,1 4-59,0 1-10,-1-1 0,-4 0-10,1-7 33,-6 3 6,1 4 2,4 9 0,-5-5-19,1 4-4,-14 1-8,4-5 12,5 1-12,0-5 0,-4 0 8,-5-3-8,4-5-49,-4 0-13,4-4-2,1 0-656,-1-8-132</inkml:trace>
  <inkml:trace contextRef="#ctx0" brushRef="#br0" timeOffset="37661.24">4266 3839 1267,'0'0'112,"0"0"-89,0 0-23,0 0 0,9-4 107,1-4 17,-6 0 3,1 0 1,4 8 0,0-4 0,0 0 0,0 0 0,0 4-52,5-4-9,-5 0-3,9 4 0,5 0-23,-5 4-5,-18-4 0,9 4-1,-9-4-14,14 8-2,-5-4-1,-9-4 0,0 0-8,0 0-2,9 4 0,-9-4 0,-4 12-8,-1 0 0,0-4 0,10 0 0,0 0-47,-10 1-11,-4-1-2,9-8-1,4 8-54,-4-8-10,0 0-3,0 0 0,-4 8 0,4-8 0,0 0 0,0 0 0,0 0 0,0 0 0,0 0 0,0 8 0,4 4 103,-4-12 25,0 8 0,0-8 0,10 8 9,3 0 7,-4 0 2,-9-8 0,0 0 57,0 0 11,14 4 2,0 5 1,13-5 19,-13 4 3,-14-8 1,0 0 0,0 0-26,0 12-5,0-12-1,-9 12 0,-10 0-24,6-4-4,13 4-2,-9-4 0,-5 9-27,0-5-6,1-4-1,3 0 0,10-8-3,-9 4-1,-13 0 0,8 0 0,14-4-52,-9 4-12,-14-4-1</inkml:trace>
  <inkml:trace contextRef="#ctx0" brushRef="#br0" timeOffset="41389.31">5036 4276 1386,'0'0'61,"0"0"13,0 0-59,0 0-15,0 0 0,0 0 0,0 0 64,0 0 9,0 0 3,13 12 0,-3-4-15,3 1-2,5-5-1,1 4 0,-1-8-11,-5 0-3,6 0 0,-6 0 0,6 0-12,-1 0-2,5 4-1,-1 0 0,1 0-18,-5 0-11,0 0 12,1 0-12,3 0 0,-8 0-11,4-4 0,-4 4-935</inkml:trace>
  <inkml:trace contextRef="#ctx0" brushRef="#br0" timeOffset="41712.98">5719 3892 1958,'0'0'87,"0"0"17,0 0-83,0 0-21,0 0 0,0 0 0,0 0 42,0 0 4,0 0 1,0 0 0,0 0 4,0 12 1,-5 0 0,5 4 0,-4 0-37,4 9-7,0-1-8,4 0 11,-4 5-11,5-5 12,-5 8-12,4 1 12,1-1-12,-1 8 0,1 1 0,4-5 0,0 1 0,5-1 0,-1 1 0,1 3-11,0-7-38,-1 3-8,6-12-2,-1 0-600,-5 1-120</inkml:trace>
  <inkml:trace contextRef="#ctx0" brushRef="#br0" timeOffset="42308.12">6051 4001 1695,'0'0'37,"0"0"8,5-8 2,-1 4 1,5-8-39,-4 8-9,4-4 0,-5 0 0,10-1 99,-5 1 17,5 4 4,-5-4 1,5 4-49,-5 0-11,0 0-1,5 4-1,-5 0-19,0 0-3,0 0-1,0 0 0,-9 0-20,0 0-5,9 4-1,-9-4 0,5 8-10,-5-8 0,0 12 0,0 0 0,-5 5-40,5 3-9,-9-4-3,4 0 0,1 0-39,-1 1-8,-4-5-1,5 4-1,-1-4-22,1 0-4,4 0-1,0-3 0,0-9 0,0 12 0,0-4 0,0-8 0,0 8 57,4 0 11,-4 0 3,0 0 0,9 0 57,-4 4 24,-1 0-2,5 1 0,-4-9 36,4 4 7,5-8 2,-5 8 0,0 0-7,-5-4 0,10 0-1,-5 4 0,0-8 2,0 4 1,-9-4 0,5 8 0,4 0-12,-4-4-2,-5-4-1,9 9 0,-9 3-7,4 0-2,-4-4 0,-4 4 0,4-12-2,-5 8-1,-4 4 0,0-4 0,0-4-18,0 5-3,-5-5-1,0 0 0,1 0-13,-1-4 11,5 4-11,-5 0 10,1-4-36,-5 0-7,4-4-2,0 0 0,1-4-117,3-5-23,-17-7-5,23-4 0</inkml:trace>
  <inkml:trace contextRef="#ctx0" brushRef="#br0" timeOffset="42486.78">6393 3920 1713,'0'0'76,"9"0"16,-9 0-74,9 0-18,0 0 0,4-4 0,-3 0 100,3 4 17,5-4 3,-4 8 1,0 0-37,4 4-7,0-4-1,0 4-1,1 4-9,-6 5-2,1 3 0,-5 0 0,0 0-64,0 1 0,5 3-16,0 4 4,-5 1 12,0-1 0,-5 0 0,5 5 0,-9 3 10,0 0-10,0-3 8,-4 3-8,-1-3 0,1-1 0,-1 4 0,-4-3 0,0-5-16,0 4-8,0-7-1,4 3-1,1-8-44,-5 1-9,-1-5-1,1 0-968</inkml:trace>
  <inkml:trace contextRef="#ctx0" brushRef="#br0" timeOffset="42896.24">6757 3847 460,'0'0'41,"0"0"-33,0 0-8,0 0 0,9 4 296,4-4 56,-13 0 12,10 0 3,-1 0-201,-9 0-40,13 0-8,-4 0-2,1 4-44,-10-4-10,9 0-2,0 4 0,-9-4-15,9 4-3,-9-4-1,4 9 0,-4-9-14,0 0-3,10 8-1,-6 0 0,-4-8-15,5 12-8,-5 0 10,-5 0-10,5 0-16,-4 0-10,-1 1-2,0 3 0,1-4-28,4 8-5,-5-4-2,5 1 0,0-1 15,0-4 4,5 4 0,-1-4 0,1 4 8,4-3 3,-4-5 0,4 0 0,-5 0 33,5 0 0,1-4 0,3 0 0,-4 0 28,5-4-1,-5 0 0,5-4 0,-1 0-4,1 0-1,0 0 0,4-4 0,-4 0-53,4 0-10,9-17-3,-4 1 0</inkml:trace>
  <inkml:trace contextRef="#ctx0" brushRef="#br0" timeOffset="43430.45">7640 4430 979,'0'-16'87,"0"16"-70,0 0-17,0 0 0,0 0 221,5-8 41,4 4 8,-9 4 2,9-4-139,0 0-27,5 4-6,4-4 0,-5 4-71,1 0-13,0 0-4,4 4 0,5-4-12,-5 4 0,0-4 0,0 4 0,5-4-156,-9 4-35,22-4-6,1-4-2</inkml:trace>
  <inkml:trace contextRef="#ctx0" brushRef="#br0" timeOffset="43762.65">8286 4013 748,'0'0'67,"0"0"-54,0-4-13,-4 0 0,4 0 272,0 4 51,0 0 10,0 0 3,0 0-144,-9 0-28,9 0-5,0 0-2,0 0-89,-9 4-17,0 0-4,0 4-1,4 4-26,-4-4-6,0 9-1,0-1 0,4 8-13,1 0 0,-6 5 0,6 3 0,4 5-9,0-1 9,4 8-13,1-3 5,4-5-10,0 1-2,0-1 0,5-3 0,0-5-19,4 0-4,-5-3-1,6-1 0,-6-4-48,6-4-9,-6-4-3,5 1-891</inkml:trace>
  <inkml:trace contextRef="#ctx0" brushRef="#br0" timeOffset="44198.75">8473 4127 1440,'0'0'64,"0"0"12,0 0-60,0 0-16,0 0 0,14 0 0,-5 0 165,5 0 31,-5 0 5,4-5 2,-4 1-81,1 4-16,3-4-3,1 4-1,0 0-57,-5 0-11,4 4-2,-4 0-1,-9-4 17,0 0 4,0 0 1,9 5 0,-9-5-42,10 12-11,-6 0 0,-4 0 0,0-4-40,-4 8-11,-6-4-1,1 5-1,0-1-9,5 0-2,-5 4 0,4-4 0,-4-8-60,4 1-12,1-1-2,4 4-1,-5-4-5,1-4-2,-1 4 0,5-8 0,0 0 54,0 0 12,0 0 1,0 0 1,0 0 78,5 8 28,-1 0-1,-4-8 0,9 8 40,1-4 8,-6 4 1,5 1 1,0-1-8,-4 0-1,4-4-1,-9-4 0,0 0-3,4 0 0,-4 0 0,10 8 0,-1-4-4,-5 4 0,1 4-1,-5-4 0,0-8-9,-5 8-2,-4 4 0,5 1 0,-1-5-21,-4-4-5,0 4-1,0-4 0,0 0-21,0 0-13,-5 0 1,0 0 1,1-4-57,-1-4-11,5 0-2</inkml:trace>
  <inkml:trace contextRef="#ctx0" brushRef="#br0" timeOffset="44464.93">8810 3868 2217,'0'0'48,"0"0"11,0 0 1,9 4 4,0 4-52,-4-8-12,8 4 0,-3 0 0,-1 0 78,0 4 13,0 0 2,5 0 1,-5 0-39,4 4-8,-4 0-2,5 1 0,-5 7-18,5 0-4,-5 0-1,0 5 0,5-1-6,-5 4-2,-5 1 0,5 3 0,-4-4-14,0 5 8,-5 3-8,4 0 0,-8-3 0,4 3 0,0 5 0,-5-5-10,-4-3-21,4 3-4,1 0-1,-5-3 0,4-5-36,-4-4-8,5-3-2,-6-1-1041</inkml:trace>
  <inkml:trace contextRef="#ctx0" brushRef="#br0" timeOffset="45305.66">9511 4418 1926,'0'0'171,"0"0"-137,0 0-34,9 0 57,5 4 5,-5-4 1,5 0 0,-1 0 17,6 0 4,-6 0 1,5-4 0,-4 4-41,4 0-9,-4 0-2,4-4 0,-4-4-23,0 4-10,4 0 8,-5-4-8,1-1-117,0 1-29,-1 0-6</inkml:trace>
  <inkml:trace contextRef="#ctx0" brushRef="#br0" timeOffset="45765.08">9948 3965 288,'0'0'25,"0"0"-25,0 0 0,14 0 0,0 0 376,-1-4 71,1 4 13,0 0 4,-1 0-241,1-4-48,-5-1-10,0 1-1,0 4-84,5 0-16,-5 0-3,0 4-1,5-4-19,-5 0-4,0 0-1,-9 0 0,9 5-36,-9-5 0,0 0 0,9 12 0,0-4 0,-9 0 9,-4 4-1,4 4-8,-5 0-50,1 1-17,-10 3-3,0-4-1,5 4-45,0 0-10,-5-3-2,10 3 0,4-8-3,0 4-1,0-4 0,0 0 0,-5-3-52,1 3-10,-5-4-2,9 0-1,0-8 70,0 8 15,0 4 2,4-4 1,5 0 109,-4-4 31,-1 4 1,6-3 1,-1 3 47,0-4 10,0 4 2,0 0 0,0-4 16,5 0 3,-5-4 1,4 4 0,1 4-6,-5-4-1,-9-4 0,9 8 0,-4 0-9,-1 0-3,1 1 0,-5-9 0,0 0-34,0 0-7,0 0-2,-5 8 0,-4 4-26,0 0-6,-4 4-1,-1 0 0,0 0 38,1 1 7,-6-1 2,1 0 0,0 0-103,-5-4-20,5-4-4,0 1-683,-5-1-137</inkml:trace>
  <inkml:trace contextRef="#ctx0" brushRef="#br0" timeOffset="46410.36">10686 4232 1497,'0'0'133,"0"0"-106,0-4-27,0 4 0,0 0 108,9-4 16,-9 4 3,9-4 1,5 0-20,-14 4-4,0 0-1,0 0 0,18 0-62,-4 0-12,-1 0-2,5 4-1,1-4-10,-1 8-1,5-4-1,-5 0 0,0 0-14,-4 0 0,4 0 8,-4 0-8,-5 0-92,0-4-22,4 0-4</inkml:trace>
  <inkml:trace contextRef="#ctx0" brushRef="#br0" timeOffset="46613.75">10795 4446 1958,'0'0'87,"0"0"17,14 8-83,-1-4-21,1 0 0,4 0 0,0-4 106,1 0 17,-1 0 3,0 0 1,0 0-66,1-4-13,-1 0-2,0 0-1,-4-4-22,-1 4-5,1-4-1,-5 0 0,5 0-62,-5-4-13,0 4-2,0-4-1052</inkml:trace>
  <inkml:trace contextRef="#ctx0" brushRef="#br0" timeOffset="46911.06">10859 3997 1792,'-18'-8'80,"18"8"16,0 0-77,0 0-19,0 0 0,0 0 0,0 0 118,0 0 20,0 0 4,-5 8 1,5-8-67,-4 12-12,-1-4-4,0 8 0,1-3-29,4-1-7,4 8 0,1 0-1,0 4-15,-1 5-8,-4-1 10,5 9-10,-1-5 0,1 0 0,-1 5 0,1-5 0,-1 5-12,5-5-8,-4 0-1,0-3-1,4-1-214,0 0-42</inkml:trace>
  <inkml:trace contextRef="#ctx0" brushRef="#br0" timeOffset="47264.68">11237 4122 345,'0'0'31,"0"0"-31,0 0 0,0 0 0,-9 9 357,4-1 66,1 4 13,-1-4 2,-4 8-339,9 0-68,-5 0-14,5 9-2,5 7-15,-5 0 8,4 1-8,1 3 0,0-3 0,4-5 0,0 4 0,0-7 0,4-5-12,1-4 0,-5 0 1,9 0 0,-4-3-29,4-9-7,1-4-1,-6 0 0,5-4 22,-8-5 4,8 1 1,-9-12 0,4 0 30,-8 0 7,4-9 0,0 1 1,0 0 26,-4-1 5,-5 1 0,0 0 1,9 3 47,-9 5 10,-5-4 2,1 8 0,-5-5-18,4 5-3,-8 0-1,-6 4 0,1 0-32,-5 0-6,5 4-2,-5 0 0,1-1-32,-1 5-6,0-4-8,0 4 11,5 4-45,0-4-9,0 0-1,4 4-1,0 0-155,1 0-30</inkml:trace>
  <inkml:trace contextRef="#ctx0" brushRef="#br0" timeOffset="48175.64">14 5547 1036,'-5'45'46,"5"-37"10,0-4-45,0-4-11,0 4 0,0 8 0,5 4 53,-5 4 9,0-4 2,0 17 0,0 3-64,5 5-16,-1-1-2,1 1 0,-5-1 18,4 1 0,1-1 0,-1-8 0,-4-3 0,5-9 0,-5 0 0,9 0 0,-4-3 11,-5-5 5,0-12 2,0 8 0,0-8-54,0 0-10,0 0-2,0 0-1,0 0-36,0-8-7,-10-12-2,6-1 0</inkml:trace>
  <inkml:trace contextRef="#ctx0" brushRef="#br0" timeOffset="48426.18">9 5778 806,'5'-12'17,"0"-1"4,-1-3 1,1 0 2,-1 0-24,5 0 0,-4-5 0,4 9 0,0-4 107,5 0 17,-1 4 3,1 0 1,0-1-52,-1 5-9,10 4-3,-14 4 0,5-4-8,0 4-3,-5 4 0,4 0 0,6 0-3,-15 0-1,5 1 0,-9-5 0,9 12-22,0 0-5,-9-12-1,5 12 0,-5-12-13,0 0-8,0 0 10,4 12-10,-4 0 30,-4 0 0,4 0 0,-9 1 0,0-9-17,0 8-3,0 4-1,-1 0 0,-3 0-9,-5 1 8,4-5-8,0 0 8,5 0-16,-5-8-4,5-4-1,-4 4 0,4-4-38,-1 4-7,1-8-2,9 4-516,0 0-103</inkml:trace>
  <inkml:trace contextRef="#ctx0" brushRef="#br0" timeOffset="48708.16">465 5405 864,'0'0'76,"0"0"-60,0 0-16,0 0 0,13 8 92,-13-8 16,0 0 4,0 0 0,9 4 12,-9-4 4,0 0 0,10 13 0,-10-5-38,4 4-7,-4 0-2,0 0 0,5 0-40,-5 9-8,0-1-1,4 8-1,-4 0-16,0 5-3,5 11-1,-1 1 0,-4-5-11,5 1 0,-1-1 0,10 1 0,-14-1 0,9 1 10,0-9-10,5 0 10,-9 1-10,8-5-17,-4 4 4,10-3 1,-10-5-135,4-4-26,-4 1-6</inkml:trace>
  <inkml:trace contextRef="#ctx0" brushRef="#br0" timeOffset="48872.28">729 5770 576,'4'32'51,"-4"-20"-41,0-8-10,5 8 0,-5-8 207,0-4 39,0 0 8,9 8 2,0-8-120,5-4-23,-5 0-5,5 0 0,-1 0-58,1 4-11,9-4-3,-5 4 0,5-4-24,-10 0-4,5 0-8,1 4 11,-1 0-44,-4 0-9,-5-4-2</inkml:trace>
  <inkml:trace contextRef="#ctx0" brushRef="#br0" timeOffset="49292.17">1052 5527 1422,'0'0'63,"0"0"13,0 0-61,0 0-15,9 0 0,5 0 0,-5 0 100,5 0 18,-5 4 3,0 0 1,4-4-48,-3 4-10,-10-4-1,9 8-1,-9-8-38,4 12-7,1 0-1,-5 0-1,4 5-15,-4-1 0,0 4 0,0-8 0,0-12-16,-4 8-7,4-8-1,-5 12 0,5 1-8,0-1-3,0-12 0,0 0 0,0 0-1,0 12-1,0 4 0,5-4 0,-5-12 6,0 0 2,0 0 0,0 0 0,0 0 19,0 0 10,4 12-10,5 0 10,-4 5 0,0-1 0,8-4 0,-13 0 0,5-4 0,-1 4 8,5-4 1,0 5 0,1-1 11,-6-4 1,-4-8 1,5 8 0,-5-8 3,4 4 1,-4-4 0,9 12 0,-9 0 7,0-4 2,0-8 0,-4 12 0,-1-3-3,-4-1-1,5 0 0,-10 0 0,-4-4-18,4 0-3,0 4-1,-4-4 0,5 4-9,-1 0-12,-4-4 2,4 4 1,0 0-114,5-3-22,-4-10-5</inkml:trace>
  <inkml:trace contextRef="#ctx0" brushRef="#br0" timeOffset="49570.2">1339 5357 1267,'0'0'112,"0"0"-89,0 0-23,0 0 0,0 0 92,9 4 13,5 0 3,-1 4 1,1-4-21,-5 4-4,0 4 0,5 4-1,-1 1-15,1 3-4,4-4 0,-4 8 0,4-3 0,-4 3 0,4 4 0,-4 5 0,-1-1 0,1 4 0,4 1 0,-4 3 0,0 5-51,-5-5-13,0 5 0,-5-5 0,5 1 14,-4-1 0,-5 1 0,5-1 0,-5-8-22,-5 1-5,0 3-1,1-3 0,-1-1-117,5-8-23,-4 1-5,-1-9-1</inkml:trace>
  <inkml:trace contextRef="#ctx0" brushRef="#br0" timeOffset="50008.03">2240 5729 1324,'0'0'118,"0"0"-94,0 0-24,0 0 0,0 0 43,0 0 4,5 4 1,9 0 0,-5 0 42,4-4 9,1-8 1,0 8 1,-1-4-57,5 4-11,5 0-2,-5 0-1,-8 4-13,-1-4-2,9 4-1,-4 0 0,-1-8-14,1 0 9,0 0-9,-1 4 8,-4 0-129,-9 0-27,0 0-4,0 0-2</inkml:trace>
  <inkml:trace contextRef="#ctx0" brushRef="#br0" timeOffset="50163.38">2259 5903 1497,'4'12'66,"1"-8"14,-5 0-64,4 4-16,-4-8 0,9 0 0,0 0 75,5 0 11,4 0 2,0 0 1,-4-8-10,9 4-3,0 0 0,4 0 0,0-4-28,-4 8-5,-5 4-2,10 4 0,-1-8-49,0 4-11,1-4-1</inkml:trace>
  <inkml:trace contextRef="#ctx0" brushRef="#br0" timeOffset="54112.25">6679 5685 1713,'0'0'76,"0"0"16,0 0-74,14 4-18,-5 0 0,5-4 0,-5 0 100,5 8 16,-5-4 3,4 4 1,-4-4-38,0 0-7,1 0-2,3-4 0,-4 8-28,0-4-5,1 4-2,-6-8 0,-4 0-20,5 8-4,-1 0-1,1 1 0,-5-1-13,0 4 0,0 0 0,-5 4 0,5 0-44,-4-4-6,-1 1-1,1-1 0,-6-4-35,6 0-7,-1 0-2,1 4 0,-1-4-13,5-8-2,0 0-1,0 0 0,0 0-17,0 0-4,0 0-1,-4 8 0,4 0 55,0 1 11,0-1 3,0-8 0,0 0 82,4 4 17,5 0 3,0 0 1,1 4 42,-1-4 9,-9-4 2,9 0 0,0 4-6,0 4-1,0-4 0,-9-4 0,5 4 9,4 4 2,0 0 0,-5 0 0,-4-8-52,0 0-9,0 0-3,0 0 0,0 0 26,0 0 5,0 9 1,0-9 0,0 0-48,-9 8-8,-4 4-8,4-4 9,-5 4-48,5-4-9,-5 0-3,5-4-641,0-4-128</inkml:trace>
  <inkml:trace contextRef="#ctx0" brushRef="#br0" timeOffset="54382.5">7003 5507 1152,'0'0'102,"0"0"-82,0 0-20,0 0 0,0 0 168,0 0 28,9 8 7,0 0 1,0 4-96,-5-4-20,10 0-3,-5 0-1,0 4 13,5 0 3,0 1 0,-1 7 0,1-4-34,0 4-6,-5-4-2,0 1 0,0-5-34,0 8-6,0 8-2,0 1 0,0-1-16,-4 4 10,-1-3-10,6 11 8,-10-3-8,0-9-16,0-8 4,-5 8 1,0 13-40,1-5-8,-5-3-1,4-5-730,1-8-146</inkml:trace>
  <inkml:trace contextRef="#ctx0" brushRef="#br0" timeOffset="55002.78">7467 5474 1756,'0'0'78,"0"0"16,0 0-75,0 0-19,0 0 0,9-4 0,0 0 111,5-4 18,-14 8 4,9 0 1,0-4-41,-9 4-8,0 0-1,9 0-1,-9 0-44,0 0-9,0 0-2,0 0 0,14 0-16,-14 0-4,0 0-8,0 0 12,0 0-21,0 12-5,0 0-1,0 4 0,0-3-34,-5-1-7,5-4-2,-4 0 0,8 0 14,-4 4 2,0-12 1,0 12 0,5 4 13,-5-3 2,4 3 1,5-4 0,-4 0 11,4 0 2,0-4 1,0 4 0,0 1 11,5-1 0,-5 0 0,5-4 0,0 0 0,4-4 0,0-4-9,-4 0 9,4-4-137,0 0-23</inkml:trace>
  <inkml:trace contextRef="#ctx0" brushRef="#br0" timeOffset="50650.03">3256 5709 1267,'4'-12'112,"-4"4"-89,0 8-23,0 0 0,5-4 148,-5 0 24,0 4 6,4-9 1,1 1-71,4 4-13,-5 0-3,6 0-1,-10 4-48,13 0-10,1 0-1,0 4-1,-5 0-17,0 0-3,4 4-1,-3 5 0,-1-5-10,0-4 8,-9-4-8,0 0 8,4 16-20,1 4-5,-5 4-1,0 5 0,0-5-62,-5 0-12,-4-3-2,-4 3-1,3 0-45,-3 4-8,-1-3-3,5-5 0,-9-4-16,4 4-3,0 1-1,1-1 0,-1-8 71,0 0 13,-8 0 3,13 4 1,0-7 57,-1-5 11,1-4 3,9 0 0,0 0 79,0 0 16,-9-4 3,5-5 1,-1 1 89,5 8 19,0 0 3,5-8 1,4-4-83,-5 4-16,15 8-3,3-4-1,-4 0-20,1 0-4,-1 0 0,5 0-1,-1 0-27,6 4-4,-10-4-2,0 0 0,5 0-46,0 4-10,-5-4-2,0 0 0,0-9 0,1 9-1,-6 4 0,5-4-931</inkml:trace>
  <inkml:trace contextRef="#ctx0" brushRef="#br0" timeOffset="50928.37">3693 5596 2041,'0'0'44,"0"0"10,0 0 2,0 0 2,0 0-46,0 0-12,0 0 0,0 0 0,0 0 93,0 0 17,0 0 3,0 0 1,0 0-47,0 0-10,0 0-1,0 0-1,-5 8-44,1 8-11,-1 0 0,5 12 0,0 13-16,0-9-4,5-3-2,-1 3 0,5 0 35,-4 1 7,4-1 2,-5-4 0,6 5-42,3 11-9,1-7-2,0-1 0,-5-8-1,4-7-1,5 3 0,1-4 0,-1 0-160,0 1-32</inkml:trace>
  <inkml:trace contextRef="#ctx0" brushRef="#br0" timeOffset="51139.02">3911 5948 1738,'-4'16'77,"-1"-8"16,1-8-74,4 0-19,0 0 0,0 0 0,0 0 52,0 0 8,13-4 0,1 0 1,-5-4 54,5 4 10,-1 0 3,1 0 0,4 4-103,0-4-25,-4 0 0,0 4 0,4-5 0,-4 1 0,-1 4 0,1-4 0,4 4-45,-4 0-15,-14 0-2</inkml:trace>
  <inkml:trace contextRef="#ctx0" brushRef="#br0" timeOffset="51598.36">4203 5632 979,'0'0'43,"0"0"9,0 0-41,0 0-11,4-8 0,5 0 0,0 4 220,-4-4 41,4 8 9,5-4 2,-10 0-116,10 4-22,0 4-5,4 0-1,0 0-87,-4 0-17,4 0-4,-5 0-1,-13-4-4,5 8-1,13 0 0,-4 0 0,-14-8-14,4 8 11,1 4-11,0-4 10,-1 5-18,-4-5-4,-9 8-1,4 0 0,5 0-47,-4-4-8,-10 5-3,1-5 0,8 0-23,0 0-5,1 0-1,-5 0 0,-5-4-8,5 0-1,9 1-1,-4-1 0,-1 4-14,5-12-4,0 0 0,0 0 0,0 8 103,0-8 25,0 0 0,0 12 0,0 0 46,5 0 14,-5-12 4,9 4 0,9 17 0,-5-13 0,1-12 0,-5 0 0,-9 4 0,14 0 0,9 0 0,-10 8 0,-13 12 16,5 0 4,13-8 1,-9-8 0,-9-16-39,5 0-8,4 12-2,0 4 0,5 20-10,-14-3-2,-9 3-1,9-8 0,9 0-8,-14-4-2,-9 1 0,5-17 0,5-25-13,4 5-12,-9 12 3,-5 16 0,-9 20-42,5 0-8,9-7-1,-5-5-884</inkml:trace>
  <inkml:trace contextRef="#ctx0" brushRef="#br0" timeOffset="51868.93">4512 5446 2012,'0'0'44,"0"0"10,9 0 2,-9 0 0,0 0-45,0 0-11,19 0 0,-1 4 0,-18-4 68,9 8 11,9 0 2,0 0 1,0 4-30,1-4-7,-6 9-1,6-1 0,-1 0-8,-5 8-3,1 5 0,-5-1 0,5 4-14,-10-7-3,5 3-1,-9 4 0,5 1-15,-5 7 8,5 1-8,-5-5 0,-5 0 0,0 9 0,5-1 0,0-3 0,-9-5-27,0-3-11,5-5-2,-5-4-720,4-3-144</inkml:trace>
  <inkml:trace contextRef="#ctx0" brushRef="#br0" timeOffset="52350.67">4694 5235 2026,'9'-8'44,"1"0"10,-6-4 2,1 4 1,-5 8-45,4-4-12,10-4 0,-5 4 0,0 0 77,0 0 14,5 4 2,-5-4 1,0 0-46,5 0-10,-5 4-2,0 4 0,5-4-7,-5 4-1,-5 0-1,5 0 0,0 4-16,-4-4-3,-5-4-8,0 0 12,0 0-12,0 8 0,0 4 8,0 0-8,-5-4-45,5 0-12,-4 1-3,4 3 0,0-12-55,-5 8-11,5-8-2,0 0-1,-4 8 0,4 4 0,0-4 0,4 4 0,-4-12 48,0 0 9,0 0 3,0 8 0,5 4 49,-1-3 9,-4-9 3,5 8 0,0 4 8,-5-12 11,9 8-3,0 0 0,-5-4 32,5 4 7,0-8 1,1 8 0,-6-4 41,5 0 9,-9-4 2,0 0 0,5 4-4,-5-4-1,0 0 0,0 0 0,0 0-23,0 0-5,0 0-1,0 0 0,0 0-36,-5 8-7,1 5-2,-5-5 0,-5-4 11,5 4 3,-5-4 0,1 0 0,-1 0-47,0 4-10,1-4-2,-1 0-716,0-4-143</inkml:trace>
  <inkml:trace contextRef="#ctx0" brushRef="#br0" timeOffset="52954.06">5423 5988 1440,'0'0'64,"0"0"12,0 0-60,9 0-16,5 0 0,-5 4 0,4 0 48,1 0 6,-5-4 2,5 4 0,4 0-26,0 0-5,-4-4-1,4 0 0,0 8-24,0-3 0,-4 3 0,4-4 0,0 0-18,1 0-9,-6 0-1</inkml:trace>
  <inkml:trace contextRef="#ctx0" brushRef="#br0" timeOffset="53450.49">6165 5547 1958,'0'0'43,"0"0"9,0 0 1,0 0 3,0 0-45,0 0-11,-5 0 0,5 0 0,0 0 53,-9 0 9,0 4 2,0 4 0,4 4-52,-4 0-12,5 5 0,-5 3 0,4-4 54,1 12 8,-6 9 2,10 3 0,-4 1-52,4-1-12,0 1 0,0-1 0,0 1 0,4-5 0,6 4 0,-6-7 0,5-1-48,0-3-13,5 3-3,0-4 0,-1-7 0,6-5 0,-1 0 0,-5-4-546,6 0-110</inkml:trace>
  <inkml:trace contextRef="#ctx0" brushRef="#br0" timeOffset="53661.18">6342 5927 921,'0'0'82,"0"0"-66,0 0-16,0 0 0,0 0 158,0 0 28,0 0 6,0 0 0,0 0-68,10 4-13,3-4-3,-4 5-1,0-5-42,5 4-8,0 0-1,-1-4-1,1 8-19,0-4-3,4-4-1,-4-4 0,4 0-2,-5 0-1,6 0 0,-6 0 0,1 4-155,0 0-31</inkml:trace>
  <inkml:trace contextRef="#ctx0" brushRef="#br0" timeOffset="55382.18">7968 6073 345,'9'41'31,"-9"-41"-31,0 0 0,0 0 0,-18 4 372,13-8 69,10-5 14,8 1 2,-8 4-296,4 0-59,0-4-12,5 4-2,-1 0-34,1 4-6,0 0-2,4 0 0,-4 0-26,4 8-4,0-4-2,0 0 0,0 0-14,1 0-13,3 0 2,-3 0 1,-6-4-161,6-4-32</inkml:trace>
  <inkml:trace contextRef="#ctx0" brushRef="#br0" timeOffset="55589.98">8514 5733 1976,'0'0'88,"0"0"17,0 0-84,0 0-21,0 0 0,0 8 0,-4-4 99,-1 8 15,5 5 3,-5 3 1,1-4-64,4-4-13,-5 0-2,5 5-1,-4-1-22,4 4-4,0 8 0,4-3-1,-4 7-11,0 4 0,5 1 0,-1-5 0,1-4-13,0-3-5,-1-5-1,5 4 0,0-3-29,5-5-7,0-4-1,-1 4 0,1-4-51,0 0-10,4-8-3,-5 0-785</inkml:trace>
  <inkml:trace contextRef="#ctx0" brushRef="#br0" timeOffset="55801.21">8719 6008 1900,'0'0'42,"0"0"9,0 0 1,0 0 1,9-4-42,0 4-11,0 0 0,0 0 0,1 0 80,3 0 15,1-8 2,4 8 1,-4 0-26,-1 0-6,1-4-1,0 0 0,-1 0-38,1-4-8,0-4-2,-1 8 0,-4 8-54,1-4-11,-1-16-3,0 8-1031</inkml:trace>
  <inkml:trace contextRef="#ctx0" brushRef="#br0" timeOffset="56078.24">9001 5652 1893,'0'0'41,"0"0"9,9 0 2,0 0 2,1 0-43,3 4-11,-4-4 0,0 4 0,-9-4 112,10 0 20,-1-4 4,4 4 0,-13 0-50,9 0-10,1 4-3,-1 0 0,-9-4-31,0 0-6,9 8-2,-9-8 0,9 4-26,-9-4-8,0 9 0,4 3 0,-4 0-24,0-4-12,-4 4-3,-1 0 0,5 0-57,-4 1-12,4 3-3,-5-4 0,1 0-10,4 4-3,-5-4 0,5 0 0,-4 1-74,4-13-15,0 0-3</inkml:trace>
  <inkml:trace contextRef="#ctx0" brushRef="#br0" timeOffset="56229.39">9156 5911 666,'0'0'29,"0"0"7,9 8-36,0 0 0,-9-8 0,9 9 0,-4-1 130,-5-8 19,14-4 4,-5 4 1,-9 0-4,0 0-1,9 4 0,-9-4 0,9 8-40,-5-4-8,-4 0-1,5 4-1,-5 0-48,0-8-10,0 0-1,0 0-1,0 0-30,-5 8-9,-4 4 0,0-4 0,0 4-19,5-3-10,-6-1-3,1-4-618,0 4-124</inkml:trace>
  <inkml:trace contextRef="#ctx0" brushRef="#br0" timeOffset="56531.57">9325 5507 1267,'0'0'56,"0"0"12,0 0-55,4 8-13,10-4 0,-5 0 0,-5-4 156,6 8 29,-6-4 6,1 4 1,4 0-36,0 4-8,0 0 0,0 5-1,5-1-62,-1 4-12,-4 0-2,5 4-1,-5 1-35,0-1-7,-4-4-2,9 5 0,-10 7-5,5-4-1,-4 1 0,4-1 0,-5 4-20,1 1 0,0-5-12,-1 4 4,1-3-14,-1-5-2,1-4-1,-5 4 0,-5 5-26,1-5-5,-1 0 0,1 5-1,-1-5-140,0-4-28,-4 4-6</inkml:trace>
  <inkml:trace contextRef="#ctx0" brushRef="#br0" timeOffset="57108.1">10007 6118 1918,'0'-41'85,"0"25"18,5-4-83,0 12-20,-5 8 0,0 0 0,9 12 64,0 0 9,0 4 2,0-8 0,-9-8-7,14 0 0,4 0-1,0 0 0,0 0-38,-4 4-7,9-4-2,-10 4 0,6 0-28,-6-4-7,1 4-1,0-4-1080</inkml:trace>
  <inkml:trace contextRef="#ctx0" brushRef="#br0" timeOffset="57544.82">10413 5766 1555,'0'0'138,"0"0"-110,0 0-28,13 4 0,-4-4 168,1 0 28,-1-4 5,4 4 2,-4 4-70,0-4-13,1 4-4,-1-4 0,4 0-56,-4 4-12,1 4-3,-6-8 0,-4 0-21,0 0-4,9 4 0,-9-4-1,0 8-11,0 4-8,0 0 9,0 4-9,0 1-25,-4-1-11,-1 0-3,1 0 0,-1-4-31,5-4-6,-5 9-2,5-9 0,0-8-10,0 0-1,-4 12-1,4-4 0,0 4-14,4 0-4,-4-12 0,5 12 0,0-4 60,-5-8 11,9 4 2,0 5 1,0-5 34,0 4 0,0-4 0,0 4 0,0-4 0,5 4 11,0-4-3,-1 4-8,-4-4 58,1-4 5,3 4 1,1-4 0,-5 0 0,0 4 0,-4 0 0,4 4 0,-5 0 0,1 5 0,-1-5 0,1 0 0,-5 4 0,0-4 0,-5 4 0,1 0 0,-1 0 0,-4 1 0,0-1 0,0 4 0,-5-4-52,1 0-12,-1 4 0,-4-3 0,4 3 0,0-4-18,-4 0 4,0 0 1,0-4-120,0 0-24,-5 4-5,0 1-934</inkml:trace>
  <inkml:trace contextRef="#ctx0" brushRef="#br0" timeOffset="58195.68">2163 6967 1616,'-9'-32'72,"9"32"14,0 0-69,0 8-17,0-8 0,0 0 0,0 0 78,0 0 12,0 0 2,0 0 1,0 0-52,0 0-10,9 4-3,0-4 0,0 0-15,0 4-3,-9-4-1,18 0 0,-4 0 1,0 4 0,-1-4 0,1 4 0,0-4-10,4 0 0,-9-4-12,5 4-614,-14 0-122</inkml:trace>
  <inkml:trace contextRef="#ctx0" brushRef="#br0" timeOffset="58345.25">2240 7202 1630,'0'0'72,"0"0"16,0 0-71,9 12-17,5-4 0,0 1 0,4 3 47,0-8 5,0 4 2,5 0 0,-5-4-17,5 0-3,4 0-1,5-4 0,0 0-115,-5 0-23</inkml:trace>
  <inkml:trace contextRef="#ctx0" brushRef="#br0" timeOffset="59210.74">3160 7141 806,'-18'-8'36,"18"8"7,0 0-35,0 0-8,4-8 0,1 0 0,-1 0 109,6 0 20,3 0 4,-4 4 1,0-4-49,1 4-9,8 0-3,4 0 0,-8 4-28,4 0-5,-4 0-2,4 4 0,0-4-7,-4 8-2,0-4 0,-1 8 0,-3-4-13,-1 4-4,-5 4 0,1 1 0,-1 3-12,-4 0 0,0 0 8,0 5-8,-9-1-18,5-4-6,-5-4-2,4 0 0,0 1-17,-4-5-3,0 0-1,0 0 0,5-4 13,-10-4 2,0 8 1,5-8 0,0 0 31,0 1 0,-5 3 0,5 0 10,0-4 46,0 0 8,9-4 3,-5 4 0,-4 0-28,9-4-6,0 0-1,0 0 0,-9 4 0,9-4 0,0 0 0,0 0 0,0 0 26,0 0 5,0 0 1,14 8 0,4-8-64,0 4-10,10 0-3,-6 4-1,1 0 22,0 0 5,-9-4 1,4 5 0,0-1-14,-4 0 0,4-8-9,0 4 9,-4 0-53,-1 0-5,6-4-1,-6-4-847</inkml:trace>
  <inkml:trace contextRef="#ctx0" brushRef="#br0" timeOffset="59494.15">3779 6878 1638,'0'0'36,"0"0"7,0 0 1,0 0 3,0 0-38,0 0-9,0 0 0,0 0 0,0 0 80,0 0 15,-13 4 2,8 5 1,5-9-34,-5 8-8,1 4 0,-1 8-1,-4 0-45,5 9-10,-1-1 0,-4 8 0,4 5 0,1 3 0,-1-3 0,5-1 0,-4-3 0,4-1 0,0 1 0,4 3 0,1 9 0,13 44 0,-4-33 0,-1-31 0,-3-9-44,3 8-8,1 1-1,4-1-864</inkml:trace>
  <inkml:trace contextRef="#ctx0" brushRef="#br0" timeOffset="59991.21">4093 7247 1605,'0'0'143,"0"0"-115,0 0-28,0 0 33,0-8 1,0 8 0,0 0 0,0 0 34,0 0 6,9 0 2,-4 4 0,4 0-76,5 4 0,-10-4-14,10 0 2,0-4 12,-5 4 0,4-4 0,6 4 0,-1-4-28,-5 0-4,1 0 0,0-4 0</inkml:trace>
  <inkml:trace contextRef="#ctx0" brushRef="#br0" timeOffset="60369.66">4330 6943 1551,'5'8'34,"-1"4"7,5-8 2,5 1 1,0-1-36,-1-4-8,-4 4 0,5 0 0,0 0 95,-5 0 17,4 4 3,1 4 1,0-8-44,4 4-9,-4 4-2,-1 0 0,6 5-29,-6-1-5,-4 4-2,0 0 0,0 0-15,-4 1-10,4-1 12,-4 4-12,-1 1-12,-4 3-8,-9-4-3,5 4 0,-1-7-39,0-1-8,-8 4-2,-1-8 0,10 5-44,-5-13-10,4 4-2,-9 0 0,-4 4 52,4-8 9,5-8 3,9 0 0,-4 4 40,4-4 9,0 0 2,0 0 0,0 0 36,0 0 7,-9 4 2,9-4 0,0 0 10,0 0 2,0 0 1,0 0 0,9 4-1,4-4-1,1 4 0,4 1 0,-4-1-11,9 4-3,-1-4 0,1 0 0,5 0-12,-6-4-2,6-4-1,-6 0-543,1-8-109</inkml:trace>
  <inkml:trace contextRef="#ctx0" brushRef="#br0" timeOffset="60690.55">4849 6939 345,'5'20'15,"-5"-20"4,0 0-19,0 0 0,0 0 0,0 0 0,9 4 311,0-4 58,0 4 12,5-4 3,-1-4-218,1 4-43,0 0-9,-1 0-2,1 4-50,0 1-10,4 3-3,0-4 0,0 4-14,-4-4-3,4 0-1,0-4 0,-4 4 3,0 0 1,4 0 0,-5 4 0,-8 0-21,4-4-4,0 0-1,0 4 0,-4 5 9,-1-1 2,1 0 0,0 4 0,-5 0-20,0 4-14,0 5 2,0-1 1,4-4 11,1 9 16,-10-1-4,1 8-1,4 1-45,-5-9-9,10-4-1,-5 5-1,0-1-3,0-8 0,0-8 0,0 5-660,0-5-132</inkml:trace>
  <inkml:trace contextRef="#ctx0" brushRef="#br0" timeOffset="60899.08">4999 7271 1497,'-9'12'66,"9"-12"14,0 0-64,0 0-16,0 0 0,0 0 0,0 0 104,0 0 18,0 0 3,14 0 1,-5 4-48,9 0-10,0-4-1,1 4-1,3 4-4,1-4-1,0 0 0,0-4 0,-5 5-46,5-5-15,-1 4 8,1-4-8,-5-4 19,5 4 0,0-5 0,0 5 0,-5-4-147,0-4-30,0 4-6</inkml:trace>
  <inkml:trace contextRef="#ctx0" brushRef="#br0" timeOffset="61190.38">5482 6814 691,'0'0'61,"4"8"-49,1 4-12,4-4 0,0 0 180,5 4 32,-5 4 8,0-3 0,5 7-80,-5-4-16,5 4-3,-1 0-1,1 5-40,0-5-8,-1 8-1,-4-3-1,0 3-5,5 0-1,-5 1 0,0 3 0,5 4-5,-5-3-2,0-5 0,5 13 0,-5-1-27,0-4-6,-4-3 0,4-1-1,-9 1-15,4-1-8,-4-4 8,0 5-8,0-1 0,-4 0-13,4 1 1,0-1 1,-5 1-113,5-5-24,-4 0-4</inkml:trace>
  <inkml:trace contextRef="#ctx0" brushRef="#br0" timeOffset="61837.18">6201 7352 1094,'0'-4'97,"0"4"-77,0 0-20,0 0 0,0 0 143,0 0 25,0 0 4,0 0 2,0 0-75,9 12-15,5 0-4,0 0 0,4-12-35,-4 8-7,-1 9-2,1-9 0,4-4-17,0 4-4,1-4-1,3 4 0,-3 0-14,-1 0 0,4-8 0,1 4 0,-5 4-72,5-8-7,0-4-1</inkml:trace>
  <inkml:trace contextRef="#ctx0" brushRef="#br0" timeOffset="62507.45">7121 7024 1918,'0'0'85,"0"0"18,-5-8-83,1 0-20,-5-4 0,4 8 0,-4-4 64,0 4 9,9 4 2,-9-4 0,0 0 21,-5-1 5,10 1 1,-10 0 0,5 4-61,0 0-12,-5 0-2,5 0-1,-5 4-26,5 5-12,-4-5 0,3 4 1,1 0 11,0 0-10,0 4 10,0-4-10,4-4-12,1 8-2,-1 4-1,5-7 0,0-9 1,0 12 1,0 8 0,5 0 0,-1-4 13,1 5 10,0-9-13,4 4 5,-5-8-2,5 4 0,0 0 0,1-4 0,-1-8 0,0 0 0,0 0 0,0-4 0,0-4 10,5 0 0,-5-8 0,0 0-8,-5 0 8,1-1 0,4-3 8,-4 4-8,-1-4 9,1 4-9,4-1 12,-5 5-12,1 0 10,-5 4-10,0-4 8,0 12-8,0 0 17,0 0-1,0 0-1,0 0 0,0 0-15,0 0 0,9 16 0,-4 0 0,-1 4 0,1 5 0,-1-1 0,1 8 0,-1 5 0,1-5 0,0-3 0,-1 3 0,1 4 0,-1-3 0,1 3 0,-1-3 0,1-5 0,-1 4 0,1-3 0,-1 3 0,6-4 0,-6 1 0,1-5 0,-1 4 0,5-8-156,-4 1-35</inkml:trace>
  <inkml:trace contextRef="#ctx0" brushRef="#br0" timeOffset="62940.38">7726 7421 1551,'-4'52'68,"4"-52"16,4-4-68,-4-4-16,5 4 0,0-4 0,-1 4 59,5-4 8,0 4 1,5 0 1,0 4-3,4 0-1,0-4 0,0 4 0,1 0-27,-1 0-6,0 0 0,0 4-1,0-4-18,1 4-3,-1 0-1,0-4 0,0 0-9,0 0-16,-4 0 4,0-4 1,-1 0-158,-4 0-32</inkml:trace>
  <inkml:trace contextRef="#ctx0" brushRef="#br0" timeOffset="63157.28">7868 7008 748,'-5'-28'67,"5"7"-54,-4 9-13,4 12 0,0 12 169,-5 13 31,5 7 7,0 0 1,0-3-116,5-1-22,-1 0-5,1 1-1,-1 7-10,5-3-2,-4-5-1,4 0 0,0 5-34,0-9-6,-4 0-2,-1 0 0,1 1-18,-1-5-4,1-4-1,4 0-836</inkml:trace>
  <inkml:trace contextRef="#ctx0" brushRef="#br0" timeOffset="63622.64">8296 6959 1681,'4'29'36,"1"-5"8,8-12 2,-4 0 2,5-4-38,0 0-10,4 1 0,0-5 0,0 0 64,-4 0 10,4-4 2,-4 4 1,0 0-10,-5 0-3,4 0 0,-4 4 0,1-4-15,-1 4-3,-9 4-1,0 0 0,0 1-28,-5 3-5,5-4-2,-9 4 0,0 4-52,0-8-10,0 5-3,0-5 0,-1 0-7,-3 0-2,8-4 0,-4 0 0,0 0-51,5 0-10,-6-4-3,10-4 0,0 0 6,0 0 1,0 9 0,-4-1 0,4-8 40,4 8 8,-4 0 1,5 4 1,0-4 84,-1 4 17,10-8 3,-5 4 1,0 5 29,0-5 5,5-4 2,-1 4 0,6 0-2,17 4-1,-13-8 0,-10 0 0,1-4 7,0 8 2,-1 0 0,-4 0 0,5-4-13,-5 4-3,-4 1 0,-5-1 0,4 4 0,-4-4 0,0-8 0,0 8 0,0 4-4,-4-4-2,-1 0 0,-4 0 0,5 1-22,-10-1-5,5 0-1,-5-4 0,1 4-10,-6 0-1,1 0-1,0-4 0,0 4-14,4-4-18,-4 0 4,0 0 1,4-4-52,-4-4-11,4 4-1,0-4-920</inkml:trace>
  <inkml:trace contextRef="#ctx0" brushRef="#br0" timeOffset="64007.55">9065 7388 288,'0'0'12,"0"0"4,0 0-16,0 0 0,0 0 0,0 0 0,14 0 367,-5 0 70,0 4 15,5 0 2,-1 1-305,-4-1-61,5 0-12,0 4-2,-1 0-22,5 0-4,1-4 0,-1 0-1,0 4-33,0-4-6,1 0-8,3 0 11,-3-4-51,-6 4-11,-13-4-1,14-4-1,4-8-136,-4 4-27</inkml:trace>
  <inkml:trace contextRef="#ctx0" brushRef="#br0" timeOffset="64472.62">9356 7081 288,'0'0'25,"0"0"-25,0 0 0,14 4 0,-5 0 274,0 0 50,5-4 9,0 0 3,4 0-168,-5 0-34,1 0-6,4 0-2,1 0-34,-1 4-6,-5-4-2,6 0 0,-1 0-13,0 4-3,0-4-1,-4 0 0,0 4-20,-1-4-4,-4 4-1,5 0 0,-5-4-22,-4 8-5,4-4-1,-9-4 0,4 8-14,-4 0 9,5 1-9,-5 3 8,0-4-25,-5 4-6,1 4-1,-1-4 0,1 4-44,-5-3-10,4-1-2,-4 4 0,0-4-28,4 0-7,1-4-1,-1 0 0,5 1-13,0-9-3,0 0-1,0 0 0,0 8 40,0 0 8,0-8 1,9 8 1,-4 4 95,-1-8 18,1 4 4,4-4 1,-4 0-2,4 0 0,0 8 0,0-4 0,5 1 21,-1-1 4,-4 0 1,0 4 0,0 4 3,1-8 1,3 0 0,-8 4 0,4 1 5,-5-1 0,6-8 1,-1 4 0,-5 4 7,-4-4 0,5 0 1,-5-8 0,0 0-4,0 12-1,-5 0 0,5 1 0,0-13-32,-9 12-8,5-4 0,-6 8-1,-3-4-41,4 0-8,-5 0-2,0 1 0,1-5 20,-5 0 0,-1 0 0,1 0-788,0-4-155</inkml:trace>
  <inkml:trace contextRef="#ctx0" brushRef="#br0" timeOffset="65152.01">10426 7413 1944,'0'0'86,"0"0"18,0 0-84,0 0-20,0 0 0,0 0 0,0 0 75,0 0 10,0 0 3,0 0 0,0 0-28,9 4-6,5 0-1,-5-4 0,0 0-11,5 0-2,0 0-1,-1 0 0,5 0-14,1 4-2,-6-4-1,6 4 0,-1-4-12,5 0-2,-5 4-8,0-4 12,0 4-12,0-4-18,-4-4 4,0 4 1,-14 0-132,0 0-27,0 0-4,0 0-824</inkml:trace>
  <inkml:trace contextRef="#ctx0" brushRef="#br0" timeOffset="65297.48">10536 7542 1209,'4'8'108,"1"0"-87,-5-4-21,4 4 0,-4-8 120,14 0 19,-5 9 4,5-5 1,-1 0-64,10 0-13,-5 4-3,1-4 0,3 4-22,-4-4-5,-8 0-1,12 0 0,-3 4-28,3-8-8,-3 0 0,-1 0 0,0 0 0,-4 0-13,8-4 1,-3-4-601,-6 0-121</inkml:trace>
  <inkml:trace contextRef="#ctx0" brushRef="#br0" timeOffset="65507.16">10627 7117 1497,'0'-36'66,"0"20"14,0-9-64,0 13-16,-5 12 0,5 4 0,0-4 106,0-4 18,-4-8 3,4 12 1,4 32-34,-4 5-6,0-9-2,0 5 0,-4-9-39,4 8-8,4-8-2,-4 5 0,0 7-12,5-3-2,-5-5-1,4 4 0,-4 1-31,5-5-7,-1 0 0,1 1-1,4-5 17,0 4 0,-4-3 0,-1 3 0,5-4-12,0 0 0,0 1 1,-4-1 0,0-4-85,4-4-16,0-3-4</inkml:trace>
  <inkml:trace contextRef="#ctx0" brushRef="#br0" timeOffset="65889">11014 7348 1976,'0'0'88,"0"0"17,0 0-84,0 0-21,-9 8 0,9 0 0,-5 0 89,0 4 14,1 0 2,-1 5 1,1-1-61,4 0-12,4 0-2,1 0-1,-1 9-30,1-5 0,4 0 0,5 0 0,-5 5 0,4-5 0,6 0 0,-6-4 0,6 1-10,-6-5 10,1 0-8,4 0 8,-4-8-9,4 0 9,-4-4-10,-1 0 10,-4-4 0,1-4 0,3-4 0,1 0 0,-10-1 16,5 1 0,1-8 0,-1 4 0,-5 0 12,1-5 3,-1 1 0,-4 0 0,5-4 9,-5 3 3,-5 5 0,1-4 0,-1 0-7,1 4-2,-10 4 0,0-1 0,1 1-17,-1 0-3,-4 0-1,0 4 0,-1 4-13,-3 0 0,3 0 0,-3 4 0,-1 8-40,5-4 0,-1 4-1,1-4 0,0 8-93,4-4-18,5 8-4,0-3-916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4:20.7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0 285 5064 0 0,'0'0'389'0'0,"0"-2"-250"0"0,0-5 326 0 0,0-1 1 0 0,0 0 0 0 0,1 1-1 0 0,0-1 1 0 0,0 0-1 0 0,1 1 1 0 0,0 0 0 0 0,0-1-1 0 0,5-7 1 0 0,-6 13-347 0 0,-1-1 1 0 0,1 1-1 0 0,0 0 1 0 0,0-1-1 0 0,-1 1 1 0 0,0 0-1 0 0,1-1 1 0 0,-1-2 0 0 0,0 2-35 0 0,0 1 0 0 0,0-1 0 0 0,1 1 0 0 0,-1-1 0 0 0,1 1 0 0 0,0 0 0 0 0,1-3 0 0 0,-1 2-5 0 0,0 0 1 0 0,0 1-1 0 0,-1-1 1 0 0,1 0-1 0 0,0 0 1 0 0,-1 0 0 0 0,0 0-1 0 0,0 0 1 0 0,0-4-1 0 0,0 0 719 0 0,0 7-777 0 0,0-1-1 0 0,1 1 1 0 0,-1 0 0 0 0,0-1-1 0 0,0 1 1 0 0,0-1 0 0 0,0 1-1 0 0,0 0 1 0 0,0-1 0 0 0,0 1-1 0 0,0-1 1 0 0,-1 1 0 0 0,1 0-1 0 0,0-1 1 0 0,0 1 0 0 0,0-1 0 0 0,0 1-1 0 0,0 0 1 0 0,-1-1 0 0 0,1 1-1 0 0,-1-1 1 0 0,1 1 35 0 0,-1-1-1 0 0,1 1 1 0 0,-1-1 0 0 0,1 1-1 0 0,-1-1 1 0 0,1 1 0 0 0,-1-1 0 0 0,1 1-1 0 0,-1-1 1 0 0,1 1 0 0 0,0-1-1 0 0,-1 0 1 0 0,1 1 0 0 0,0-1-1 0 0,0 1 1 0 0,-1-1 0 0 0,1 0-1 0 0,0-1 1 0 0,0 1 2 0 0,0 0 0 0 0,1 0 0 0 0,-1 1 0 0 0,0-1-1 0 0,1 0 1 0 0,-1 0 0 0 0,1 0 0 0 0,-1 0 0 0 0,1 0 0 0 0,-1 1-1 0 0,1-1 1 0 0,0 0 0 0 0,-1 1 0 0 0,1-1 0 0 0,1-1 0 0 0,0 1-58 0 0,0-1 0 0 0,0 1 0 0 0,0 0 0 0 0,0-1 0 0 0,0 1 0 0 0,0 0 0 0 0,0 0 0 0 0,0 0 0 0 0,3 0 0 0 0,-2 0 277 0 0,-1-1-156 0 0,8-2 19 0 0,0-1-1 0 0,13-3 0 0 0,-20 8 207 0 0,0-1-134 0 0,0-1-139 0 0,22 1 1192 0 0,-22-1-1178 0 0,25-16 106 0 0,-13 8-241 0 0,-5-1 43 0 0,-8 9 36 0 0,-13 20-171 0 0,9-16 147 0 0,0 0-1 0 0,0-1 0 0 0,0 0 1 0 0,0 1-1 0 0,0-1 0 0 0,0 0 0 0 0,0 0 1 0 0,0 0-1 0 0,0 0 0 0 0,-1-1 1 0 0,-2 1-1 0 0,-9 4 36 0 0,-22 18-30 0 0,26-18-2 0 0,8-4 44 0 0,2 0-42 0 0,-1-1 0 0 0,0 1 0 0 0,1 0 0 0 0,-1-1 0 0 0,0 1 0 0 0,0-1 0 0 0,1 1 0 0 0,-1-1 0 0 0,0 0 1 0 0,0 1-1 0 0,0-1 0 0 0,0 0 0 0 0,0 1 0 0 0,0-1 0 0 0,1 0 0 0 0,-1 0 0 0 0,0 0 0 0 0,-1 0 0 0 0,1 1 40 0 0,-1-1-4 0 0,1 0 0 0 0,0 0 0 0 0,-1 0 0 0 0,1-1 0 0 0,0 1 1 0 0,0 0-1 0 0,-1 0 0 0 0,1-1 0 0 0,0 1 0 0 0,0-1 0 0 0,-3 0 0 0 0,4 0-28 0 0,-1 1 0 0 0,1-1 0 0 0,0 1 0 0 0,-1 0 0 0 0,1-1 0 0 0,-1 1-1 0 0,1-1 1 0 0,0 1 0 0 0,-1-1 0 0 0,1 1 0 0 0,0-1 0 0 0,0 1 0 0 0,-1-1 0 0 0,1 1 0 0 0,0-1 0 0 0,0 0 0 0 0,0 1 0 0 0,0-1 0 0 0,0 1 0 0 0,0-1-1 0 0,0 0 1 0 0,0-1 70 0 0,1 1-32 0 0,0 0-54 0 0,0 1-4 0 0,0-1-1 0 0,-1 0 0 0 0,1 1 1 0 0,0-1-1 0 0,0 0 1 0 0,0 0-1 0 0,-1 0 0 0 0,1 0 1 0 0,0 1-1 0 0,-1-1 1 0 0,1 0-1 0 0,0-2 0 0 0,-6-5 0 0 0,6 7 0 0 0,-1 1 0 0 0,0-1 0 0 0,0 1 0 0 0,1 0 0 0 0,-1-1 0 0 0,0 1 0 0 0,0 0 0 0 0,1-1 0 0 0,-1 1 0 0 0,0 0 0 0 0,1-1 0 0 0,-1 1 0 0 0,1 0 0 0 0,-1 0 0 0 0,0-1 0 0 0,1 1 0 0 0,-1 0 0 0 0,1 0 0 0 0,0-1 0 0 0,14-6 16 0 0,-11 1 69 0 0,-4 6-66 0 0,0-1 0 0 0,0 1 0 0 0,1-1 0 0 0,-1 1 0 0 0,0 0 0 0 0,0-1 1 0 0,1 1-1 0 0,-1-1 0 0 0,0 1 0 0 0,1 0 0 0 0,-1-1 0 0 0,0 1 0 0 0,1 0 0 0 0,-1-1 0 0 0,1 1 0 0 0,-1 0 0 0 0,0-1 0 0 0,1 1 1 0 0,-1 0-1 0 0,1-1 0 0 0,1 6-9 0 0,0-1-24 0 0,-1 0 0 0 0,1 0 0 0 0,-1 0 0 0 0,0 1 0 0 0,0-1 0 0 0,0 8 0 0 0,1 13-4 0 0,1-18 0 0 0,0 0 5 0 0,-1 13 8 0 0,-8 25 69 0 0,6-42-64 0 0,0-1 0 0 0,0 1 0 0 0,0-1 0 0 0,0 1 0 0 0,-1-1 0 0 0,1 0 0 0 0,-1 1 0 0 0,1-1 0 0 0,-1 0 0 0 0,0 0 0 0 0,0 1 0 0 0,-1 2 0 0 0,-11 23 0 0 0,12-26-3 0 0,-5 7-47 0 0,-4-1 43 0 0,7-8-2 0 0,2 0 13 0 0,0 0-1 0 0,1 0 0 0 0,-1 0 1 0 0,1 0-1 0 0,-1 0 1 0 0,0 0-1 0 0,1 0 0 0 0,-1 0 1 0 0,1 0-1 0 0,-1 0 0 0 0,0 0 1 0 0,1 0-1 0 0,-1 1 1 0 0,1-1-1 0 0,-1 0 0 0 0,1 0 1 0 0,-1 0-1 0 0,0 1 0 0 0,1-1 1 0 0,-1 0-1 0 0,1 1 1 0 0,0-1-1 0 0,-2 1 0 0 0,2 0 3 0 0,0-1 0 0 0,-1 0-1 0 0,1 0 1 0 0,0 0-1 0 0,-1 0 1 0 0,1 0 0 0 0,0 0-1 0 0,-1 0 1 0 0,1 0-1 0 0,-1 0 1 0 0,1 0 0 0 0,0 0-1 0 0,-1 0 1 0 0,1 0-1 0 0,0 0 1 0 0,-1 0 0 0 0,1-1-1 0 0,0 1 1 0 0,-1 0-1 0 0,1 0 1 0 0,0 0 0 0 0,-1 0-1 0 0,1-1 1 0 0,0 1-1 0 0,0 0 1 0 0,-1 0 0 0 0,1-1-1 0 0,0 1 1 0 0,-1-1-1 0 0,-5-8 16 0 0,5 8-6 0 0,-10-9 73 0 0,10 10-86 0 0,0 0 0 0 0,1-1 0 0 0,-1 1-1 0 0,1-1 1 0 0,-1 1 0 0 0,1 0 0 0 0,-1-1 0 0 0,1 1 0 0 0,-1-1 0 0 0,1 1 0 0 0,-1-1 0 0 0,1 1 0 0 0,0-1 0 0 0,-1 0 0 0 0,1 1-1 0 0,0-1 1 0 0,0 1 0 0 0,-1-1 0 0 0,1 0 0 0 0,0 1 0 0 0,0-1 0 0 0,0 0 0 0 0,-1 0 0 0 0,-1-10 6 0 0,2 8-8 0 0,-1 0 0 0 0,1 0 1 0 0,-1 0-1 0 0,1-1 0 0 0,0 1 0 0 0,0 0 0 0 0,0 0 1 0 0,0 0-1 0 0,1 0 0 0 0,-1 0 0 0 0,2-4 0 0 0,-2 5 0 0 0,1 0 0 0 0,0-1 0 0 0,-1 1 0 0 0,1 0 0 0 0,0 0 0 0 0,0 0 0 0 0,1 0 0 0 0,-1-1 0 0 0,0 2 0 0 0,1-1 0 0 0,2-3 0 0 0,-2 2 0 0 0,0 1 0 0 0,0 0 0 0 0,-1 0 0 0 0,1-1 0 0 0,-1 1 0 0 0,0 0 0 0 0,2-6 0 0 0,-2 7 0 0 0,-1-1 0 0 0,1 0 0 0 0,0 0 0 0 0,0 1 0 0 0,0-1 0 0 0,0 0 0 0 0,0 1 0 0 0,0-1 0 0 0,0 1 0 0 0,0 0 0 0 0,0-1 0 0 0,1 1 0 0 0,-1 0 0 0 0,1 0 0 0 0,-1-1 0 0 0,1 1 0 0 0,-1 0 0 0 0,1 1 0 0 0,2-2 0 0 0,20-7-146 0 0,48-9 1 0 0,-50 13 90 0 0,-1-1 41 0 0,-15 4 11 0 0,0 0 1 0 0,-1 0-1 0 0,11 0 1 0 0,39-2 27 0 0,-52 5 34 0 0,6 3-45 0 0,4 6-14 0 0,-11-8 0 0 0,0 0 0 0 0,-1 1 0 0 0,1-1 0 0 0,-1 1 0 0 0,0-1 0 0 0,0 1 0 0 0,0 0 0 0 0,1 2 0 0 0,-2-3 0 0 0,1-1 0 0 0,-1 1 0 0 0,1-1 0 0 0,-1 1 0 0 0,0-1 0 0 0,0 1 0 0 0,0 0 0 0 0,0-1 0 0 0,0 1 0 0 0,0-1 0 0 0,0 1 0 0 0,0-1 0 0 0,0 1 0 0 0,-1-1 0 0 0,1 1 0 0 0,-1-1 0 0 0,1 1 0 0 0,-1-1 0 0 0,0 1 0 0 0,1-1 0 0 0,-1 0 0 0 0,0 1 0 0 0,0-1 0 0 0,-1 2 0 0 0,-3 2 0 0 0,2 1 5 0 0,-1-2 0 0 0,0 1 0 0 0,0 0 0 0 0,-1-1 0 0 0,0 1 0 0 0,1-1 0 0 0,-1-1 0 0 0,-1 1 0 0 0,1-1 0 0 0,0 0 0 0 0,-1 0 0 0 0,0 0 0 0 0,1-1 0 0 0,-1 0 0 0 0,0 0 0 0 0,-1 0 0 0 0,1-1 0 0 0,0 0 0 0 0,0 0 0 0 0,0 0 0 0 0,-9-1 0 0 0,-6 0 88 0 0,15 1-65 0 0,-1 0 1 0 0,1-1 0 0 0,-1 0-1 0 0,1-1 1 0 0,-1 1 0 0 0,1-1 0 0 0,-10-3-1 0 0,14 3-22 0 0,1 0 0 0 0,-1 0-1 0 0,1 0 1 0 0,-1-1-1 0 0,1 1 1 0 0,0 0-1 0 0,-1-1 1 0 0,1 1 0 0 0,-2-3-1 0 0,-2-3 30 0 0,2 4-72 0 0,0 1 0 0 0,0-1 0 0 0,1 0 0 0 0,-1 0 0 0 0,1 1 0 0 0,-3-7-1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4:28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9672 0 0,'2'1'10597'0'0,"1"0"-10245"0"0,0 1 0 0 0,0-1-1 0 0,1 0 1 0 0,-1 1 0 0 0,1-2 0 0 0,-1 1 0 0 0,1 0 0 0 0,-1-1 0 0 0,1 0 0 0 0,0 1 0 0 0,-1-1 0 0 0,6-1-1 0 0,6-1 423 0 0,26-7 0 0 0,-12 2-131 0 0,-8 2-327 0 0,0 0 0 0 0,0-1 1 0 0,-1-2-1 0 0,33-15 0 0 0,-33 14-46 0 0,0 0 0 0 0,33-8-1 0 0,-5 1-129 0 0,-40 14-260 0 0,-1-1 0 0 0,1-1-1 0 0,11-6 1 0 0,-4 4-669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4:2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11056 0 0,'0'3'9713'0'0,"2"14"-5548"0"0,6 11-2703 0 0,-2-7-651 0 0,-5-19-777 0 0,-1-1 0 0 0,1 1-1 0 0,-1-1 1 0 0,1 1 0 0 0,0-1-1 0 0,0 0 1 0 0,0 1 0 0 0,0-1-1 0 0,1 2 1 0 0,-1-3-23 0 0,0 1 0 0 0,0 0 0 0 0,0 0 0 0 0,-1 0 0 0 0,1 0 0 0 0,0 0 0 0 0,-1 0 0 0 0,1 1-1 0 0,-1-1 1 0 0,1 0 0 0 0,-1 0 0 0 0,1 0 0 0 0,-1 0 0 0 0,0 1 0 0 0,0 1 0 0 0,-7 57 114 0 0,6-36-64 0 0,2-1-1 0 0,1 1 0 0 0,0-1 0 0 0,2 1 1 0 0,7 24-1 0 0,-6-38-316 0 0,-4-9-7 0 0,6 2-942 0 0,5 3-9085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4:29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0 152 11976 0 0,'0'0'1082'0'0,"0"2"-890"0"0,1 5 682 0 0,1-1 0 0 0,-1 1 0 0 0,1 0-1 0 0,0-1 1 0 0,1 1 0 0 0,0-1 0 0 0,0 0-1 0 0,5 8 1 0 0,14 20 4247 0 0,-22-36-4857 0 0,-1-13-33 0 0,0 1 0 0 0,-4-16-1 0 0,1 13-112 0 0,2 1 1 0 0,-1-21-1 0 0,4 30-107 0 0,0-1-1 0 0,0 1 1 0 0,1-1 0 0 0,0 1-1 0 0,0 0 1 0 0,1 0 0 0 0,4-9 0 0 0,-5 9-12 0 0,6-5 1 0 0,-3 10 0 0 0,-2 1 0 0 0,5-4 0 0 0,-5 3 0 0 0,-1 0 0 0 0,1 0 0 0 0,0 1 0 0 0,-1-1 0 0 0,1 1 0 0 0,0-1 0 0 0,0 1 0 0 0,0 0 0 0 0,0 0 0 0 0,0 1 0 0 0,1-1 0 0 0,-1 1 0 0 0,3-1 0 0 0,-5 1 0 0 0,1 0-1 0 0,-1 0 1 0 0,0 0 0 0 0,0-1-1 0 0,0 1 1 0 0,1 0 0 0 0,-1-1-1 0 0,0 1 1 0 0,0-1 0 0 0,0 1-1 0 0,2-2 1 0 0,-1 1-4 0 0,0 0 0 0 0,-1 0 0 0 0,1 1 0 0 0,0-1 1 0 0,0 0-1 0 0,0 1 0 0 0,-1 0 0 0 0,1-1 0 0 0,0 1 0 0 0,0 0 0 0 0,0 0 0 0 0,0 0 0 0 0,0 0 0 0 0,0 0 0 0 0,0 0 0 0 0,0 1 0 0 0,3 0 0 0 0,5 2-38 0 0,0-1 31 0 0,-4 4 11 0 0,3-4 11 0 0,-7-2 305 0 0,-2 3-243 0 0,-1 21-37 0 0,2-1 0 0 0,1 1 0 0 0,6 29 0 0 0,-5-35-36 0 0,-2-12 0 0 0,0 0 0 0 0,0 0 0 0 0,1 0 0 0 0,0 0 0 0 0,0 0 0 0 0,0 0 0 0 0,1-1 0 0 0,-1 1 0 0 0,1-1 0 0 0,6 8 0 0 0,1 0 0 0 0,-8-10 0 0 0,0 0 0 0 0,1 0 0 0 0,-1 0 0 0 0,1 0 0 0 0,-1-1 0 0 0,1 1 0 0 0,0-1 0 0 0,5 4 0 0 0,5 1 0 0 0,-7-3-3 0 0,1-1 1 0 0,-1 0-1 0 0,8 3 0 0 0,-11-6 0 0 0,-1 0-1 0 0,1 0 1 0 0,0 0-1 0 0,-1 0 0 0 0,1 0 1 0 0,-1-1-1 0 0,1 1 1 0 0,-1-1-1 0 0,1 0 1 0 0,-1 0-1 0 0,0 0 0 0 0,1 0 1 0 0,-1 0-1 0 0,0 0 1 0 0,0-1-1 0 0,0 1 0 0 0,3-3 1 0 0,7-3-39 0 0,-9 5 39 0 0,0 0 0 0 0,0-1 0 0 0,0 0 0 0 0,0 1 1 0 0,0-1-1 0 0,0 0 0 0 0,-1 0 0 0 0,1 0 0 0 0,-1-1 0 0 0,0 1 1 0 0,0 0-1 0 0,0-1 0 0 0,1-4 0 0 0,2-4-9 0 0,0-1 1 0 0,3-18-1 0 0,-4 18 12 0 0,-1 0 0 0 0,-1-1 0 0 0,0 1 0 0 0,0 0 0 0 0,-2 0 0 0 0,0-1 0 0 0,0 1 0 0 0,-4-22 0 0 0,1 12 14 0 0,3 18 4 0 0,3 14-39 0 0,16 59-59 0 0,-12-51 67 0 0,-2 1 0 0 0,0 0 0 0 0,-2 0 1 0 0,3 19-1 0 0,-4-19 10 0 0,1 0 1 0 0,0 0 0 0 0,2-1-1 0 0,7 22 1 0 0,1-1 3 0 0,17 45-1 0 0,-19-56 0 0 0,10 36 0 0 0,-5-10 0 0 0,-10-32 0 0 0,9 41 0 0 0,-11-15 0 0 0,-4-34 0 0 0,0-11 0 0 0,-1 0 0 0 0,0 0 0 0 0,1-1 0 0 0,-1 1 0 0 0,0 0 0 0 0,0-1 0 0 0,0 1 0 0 0,0 0 0 0 0,-1-1 0 0 0,1 0 0 0 0,0 1 0 0 0,0-1 0 0 0,-1 0 0 0 0,1 1 0 0 0,-1-1 0 0 0,0 0 0 0 0,1 0 0 0 0,-1 0 0 0 0,0 0 0 0 0,-2 0 0 0 0,-1 1 0 0 0,0 0 0 0 0,1-1 0 0 0,-1 1 0 0 0,0-1 0 0 0,0-1 0 0 0,-9 2 0 0 0,2-2-5 0 0,0 0 1 0 0,0 0-1 0 0,1-1 0 0 0,-1-1 1 0 0,0 0-1 0 0,1-1 0 0 0,-17-5 1 0 0,3-2-317 0 0,-14-6-817 0 0,14 1-5488 0 0,3 0-1795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4:30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8752 0 0,'14'1'7473'0'0,"-2"0"-4996"0"0,15 1-357 0 0,40 4 1353 0 0,-33-5-2479 0 0,-20 0-758 0 0,1-1 0 0 0,-1 0 0 0 0,1-1 0 0 0,26-6 0 0 0,-29 5-316 0 0,0 0 0 0 0,1 0 0 0 0,15 0 0 0 0,4 6-3718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4:30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14192 0 0,'-11'5'1518'0'0,"-2"6"-1296"0"0,11-9 159 0 0,1 0 1 0 0,-1 0 0 0 0,1 1-1 0 0,-1-1 1 0 0,1 0 0 0 0,0 1 0 0 0,0-1-1 0 0,0 1 1 0 0,0-1 0 0 0,0 1 0 0 0,1-1-1 0 0,-1 1 1 0 0,1 0 0 0 0,-1-1 0 0 0,1 1-1 0 0,0 0 1 0 0,0-1 0 0 0,1 5 0 0 0,0 4 401 0 0,1 0-1 0 0,1 0 1 0 0,4 11 0 0 0,-2-4-468 0 0,4 11 178 0 0,21 45 0 0 0,-17-44-375 0 0,12 23-316 0 0,-14-31-280 0 0,16 45 0 0 0,-26-65 328 0 0,1 5-661 0 0,0 0 0 0 0,0 1 0 0 0,-1-1 0 0 0,0 0 0 0 0,0 10 0 0 0,-1-8-1195 0 0</inkml:trace>
  <inkml:trace contextRef="#ctx0" brushRef="#br0" timeOffset="1">1 498 15408 0 0,'0'0'1541'0'0,"1"3"-1409"0"0,0-1 97 0 0,0 1 0 0 0,0 0 0 0 0,0-1 0 0 0,1 1 0 0 0,-1 0 0 0 0,1-1 0 0 0,-1 0 0 0 0,1 1 0 0 0,0-1 0 0 0,0 0 0 0 0,0 0 0 0 0,1 0 0 0 0,-1 0 0 0 0,0-1 0 0 0,1 1 0 0 0,-1-1 0 0 0,4 2 0 0 0,4 1 254 0 0,1-1-1 0 0,-1 0 1 0 0,0 0-1 0 0,1-1 1 0 0,-1-1-1 0 0,18 1 1 0 0,-3-2 3 0 0,-5 1-216 0 0,23-3 1 0 0,-38 1-275 0 0,1 1 0 0 0,0-1 0 0 0,-1-1-1 0 0,0 1 1 0 0,1-1 0 0 0,-1 0-1 0 0,0 0 1 0 0,10-6 0 0 0,47-40-1895 0 0,-36 27-3989 0 0,-6 3-1759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44.5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 1 11056 0 0,'0'0'1001'0'0,"1"0"-822"0"0,13 1 1357 0 0,-8 0 297 0 0,-1 0 1 0 0,0 0-1 0 0,1 1 1 0 0,4 2 0 0 0,11 6-880 0 0,-18-9-749 0 0,0 1 7 0 0,0 0 1 0 0,0-1 0 0 0,0 0-1 0 0,0 1 1 0 0,0-1 0 0 0,7 1-1 0 0,-6-1-27 0 0,0 0 1 0 0,1 0-1 0 0,-1 1 0 0 0,0-1 0 0 0,0 1 0 0 0,0 0 1 0 0,0 0-1 0 0,0 1 0 0 0,0-1 0 0 0,3 4 0 0 0,19 11 597 0 0,-23-16-746 0 0,-1 1 0 0 0,1 0 1 0 0,-1 0-1 0 0,0 1 0 0 0,0-1 1 0 0,0 0-1 0 0,0 1 0 0 0,0-1 1 0 0,0 1-1 0 0,-1-1 0 0 0,1 1 1 0 0,-1 0-1 0 0,1 0 0 0 0,-1 0 1 0 0,0 0-1 0 0,-1 0 0 0 0,1 0 1 0 0,1 5-1 0 0,-2-2-20 0 0,1-1 0 0 0,-1 0 0 0 0,0 0 1 0 0,0 1-1 0 0,0-1 0 0 0,-1 0 0 0 0,0 1 0 0 0,0-1 0 0 0,0 0 1 0 0,-4 9-1 0 0,0-6-27 0 0,0 1 0 0 0,-1 0 0 0 0,-10 11 0 0 0,1-1-41 0 0,8-10-48 0 0,0-1 0 0 0,-14 11 1 0 0,15-13-23 0 0,-1 0 1 0 0,1 0 0 0 0,0 1 0 0 0,1-1-1 0 0,-7 11 1 0 0,9-13-70 0 0,0 0 1 0 0,-1 0-1 0 0,1-1 0 0 0,-1 1 0 0 0,0-1 0 0 0,0 0 1 0 0,0 0-1 0 0,0 0 0 0 0,-1 0 0 0 0,1-1 0 0 0,-1 0 1 0 0,1 0-1 0 0,-9 3 0 0 0,9-4-1440 0 0,-1 0 0 0 0,1 0 1 0 0,-1 0-1 0 0,-9 0 0 0 0,-1-5-5839 0 0</inkml:trace>
  <inkml:trace contextRef="#ctx0" brushRef="#br0" timeOffset="1">388 16 18399 0 0,'0'0'1851'0'0,"-5"5"-1686"0"0,-39 33 2180 0 0,17-17-1829 0 0,2 1 1 0 0,0 2-1 0 0,-30 37 1 0 0,52-57-503 0 0,1 0 1 0 0,0 0 0 0 0,0 0-1 0 0,0 0 1 0 0,1 1-1 0 0,0-1 1 0 0,-1 0 0 0 0,1 1-1 0 0,1-1 1 0 0,-1 1-1 0 0,1 0 1 0 0,0-1-1 0 0,0 1 1 0 0,0 6 0 0 0,1 2 35 0 0,-1-8-47 0 0,1 0 0 0 0,0 0 0 0 0,0 0-1 0 0,1 0 1 0 0,0 0 0 0 0,-1 0 0 0 0,2 0-1 0 0,-1-1 1 0 0,0 1 0 0 0,1-1 0 0 0,0 0 0 0 0,0 0-1 0 0,0 0 1 0 0,1 0 0 0 0,-1 0 0 0 0,1-1 0 0 0,0 1-1 0 0,0-1 1 0 0,0 0 0 0 0,0 0 0 0 0,1 0-1 0 0,8 3 1 0 0,-6-3-35 0 0,1-1 0 0 0,-1 0 0 0 0,1 0 0 0 0,0-1 0 0 0,-1 0 0 0 0,1 0 0 0 0,0-1 0 0 0,0 0 0 0 0,0 0 0 0 0,0-1 0 0 0,-1 0 0 0 0,1 0 0 0 0,0-1 0 0 0,-1 0 0 0 0,1 0 0 0 0,-1-1 0 0 0,1 0 0 0 0,-1 0 0 0 0,0-1 0 0 0,0 1 0 0 0,-1-2 0 0 0,1 1 0 0 0,5-6 0 0 0,12-8-592 0 0,-12 10-997 0 0,-1 0 1 0 0,15-15-1 0 0,-10 4-5428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4:31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19351 0 0,'0'0'3956'0'0,"1"2"-2942"0"0,0-1-904 0 0,0 0 1 0 0,0 0 0 0 0,0 0 0 0 0,-1 0-1 0 0,1 0 1 0 0,0 1 0 0 0,-1-1-1 0 0,1 0 1 0 0,-1 0 0 0 0,1 1 0 0 0,-1-1-1 0 0,0 0 1 0 0,0 1 0 0 0,1-1 0 0 0,-1 0-1 0 0,0 1 1 0 0,0-1 0 0 0,0 0-1 0 0,-1 3 1 0 0,1-1-42 0 0,0-1 0 0 0,0 1 0 0 0,0-1 0 0 0,0 1-1 0 0,0-1 1 0 0,1 1 0 0 0,0 2 0 0 0,2 3-3 0 0,1 0 0 0 0,-1 0 0 0 0,1-1 1 0 0,1 0-1 0 0,0 0 0 0 0,0 0 0 0 0,10 11 0 0 0,7 8-600 0 0,3 3-714 0 0</inkml:trace>
  <inkml:trace contextRef="#ctx0" brushRef="#br0" timeOffset="1">1 378 13360 0 0,'0'0'1026'0'0,"1"-1"-668"0"0,3 0 40 0 0,0 0 0 0 0,-1 1 0 0 0,1-1 0 0 0,0 1 0 0 0,6 0 1 0 0,-5 0 297 0 0,-1-1 0 0 0,1 1 0 0 0,0 0 0 0 0,-1-1 0 0 0,1 0 0 0 0,6-2 0 0 0,3-3 424 0 0,1 1 0 0 0,0 1 1 0 0,28-5-1 0 0,-16 3-275 0 0,-23 5-644 0 0,0-1 0 0 0,0 1-1 0 0,1 0 1 0 0,-1 0 0 0 0,8 1-1 0 0,8-1 441 0 0,6 1-1734 0 0,35 4 1 0 0,-51-4-820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4:31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 19351 0 0,'0'0'44'0'0,"0"0"0"0"0,0 1 0 0 0,0-1 0 0 0,0 0 0 0 0,0 0-1 0 0,0 1 1 0 0,0-1 0 0 0,0 0 0 0 0,0 1 0 0 0,0-1 0 0 0,0 0 0 0 0,0 0-1 0 0,0 1 1 0 0,0-1 0 0 0,0 0 0 0 0,1 0 0 0 0,-1 1 0 0 0,0-1-1 0 0,0 0 1 0 0,0 0 0 0 0,0 1 0 0 0,0-1 0 0 0,1 0 0 0 0,-1 0 0 0 0,0 0-1 0 0,0 1 1 0 0,1-1 0 0 0,-1 0 0 0 0,0 0 0 0 0,8-2 1115 0 0,-4 1-1514 0 0,10-5 474 0 0,-13 5 79 0 0,1 1 0 0 0,0-1 0 0 0,0 0 0 0 0,0 0 0 0 0,0 1 0 0 0,0-1 0 0 0,0 1 0 0 0,-1-1 0 0 0,1 1 0 0 0,0 0 0 0 0,1 0 0 0 0,-1 0 0 0 0,0 0 0 0 0,0 0 0 0 0,0 0 0 0 0,0 1 0 0 0,-1-1 0 0 0,3 1 1 0 0,-1 0 20 0 0,0-1 1 0 0,0 1 0 0 0,0-1 0 0 0,-1 0-1 0 0,1 0 1 0 0,0 0 0 0 0,0 0 0 0 0,0-1-1 0 0,-1 1 1 0 0,5-2 0 0 0,-5 1-152 0 0,1 0 0 0 0,-1 1 0 0 0,0-1 0 0 0,0 1-1 0 0,0-1 1 0 0,0 1 0 0 0,0 0 0 0 0,1 0 0 0 0,-1 0 0 0 0,0 0 0 0 0,0 0 0 0 0,0 0-1 0 0,0 1 1 0 0,0-1 0 0 0,1 1 0 0 0,-1 0 0 0 0,0-1 0 0 0,0 1 0 0 0,0 0 0 0 0,0 0-1 0 0,-1 0 1 0 0,1 1 0 0 0,2 0 0 0 0,-2 0-53 0 0,0 1 1 0 0,0-1-1 0 0,0 0 1 0 0,0 1-1 0 0,0-1 0 0 0,-1 1 1 0 0,1 0-1 0 0,-1-1 0 0 0,1 1 1 0 0,-1 0-1 0 0,0 0 0 0 0,0 0 1 0 0,0 4-1 0 0,0 1-29 0 0,-1-1 0 0 0,0 1 0 0 0,-1 0 0 0 0,-1 10 0 0 0,0-3-97 0 0,1-7 13 0 0,0 0 0 0 0,0 0 0 0 0,-1-1 0 0 0,0 1 0 0 0,0 0 0 0 0,-4 7 0 0 0,0-1-139 0 0,4-9 96 0 0,-1 0 0 0 0,1 0 1 0 0,-1 0-1 0 0,1 0 0 0 0,-2 0 0 0 0,1-1 1 0 0,0 1-1 0 0,-5 3 0 0 0,-2 2-394 0 0,6-7 341 0 0,1 1 0 0 0,-1-1 0 0 0,0 1 0 0 0,-7 3 0 0 0,9-7 188 0 0,1 1-1 0 0,-1 0 0 0 0,1-1 0 0 0,-1 1 1 0 0,0-1-1 0 0,0 1 0 0 0,1-1 0 0 0,-1 0 0 0 0,0 0 1 0 0,0 0-1 0 0,1 0 0 0 0,-1 0 0 0 0,0 0 1 0 0,0 0-1 0 0,1 0 0 0 0,-4-2 0 0 0,4 2 7 0 0,0-1 0 0 0,1 1 0 0 0,-1 0 0 0 0,0 0 0 0 0,1 0 0 0 0,-1-1 0 0 0,0 1 0 0 0,0 0 0 0 0,1 0 0 0 0,-1 0 0 0 0,0 0 0 0 0,1 0 0 0 0,-1 0 0 0 0,0 0 0 0 0,0 1 0 0 0,1-1 0 0 0,-1 0 0 0 0,0 0 0 0 0,1 0 0 0 0,-1 1 0 0 0,0-1 0 0 0,1 0 0 0 0,-1 1 0 0 0,0 0 0 0 0,-12 5 0 0 0,1-6 0 0 0,9-2 0 0 0,2 1 0 0 0,-5-1 0 0 0,1-5 64 0 0,5 7-59 0 0,0 0 0 0 0,1 0 0 0 0,-1 0-1 0 0,0 0 1 0 0,0 0 0 0 0,0 0 0 0 0,0 0 0 0 0,0 0 0 0 0,0 0-1 0 0,0 1 1 0 0,0-1 0 0 0,0 0 0 0 0,0 0 0 0 0,0 0-1 0 0,0 0 1 0 0,0 0 0 0 0,0 0 0 0 0,1 0 0 0 0,-1 0 0 0 0,0 0-1 0 0,0 0 1 0 0,0-1 0 0 0,0 1 0 0 0,0 0 0 0 0,0 0-1 0 0,0 0 1 0 0,0 0 0 0 0,0 0 0 0 0,0 0 0 0 0,0 0 0 0 0,0 0-1 0 0,0 0 1 0 0,0 0 0 0 0,0 0 0 0 0,0 0 0 0 0,1 0-1 0 0,-1 0 1 0 0,0 0 0 0 0,0 0 0 0 0,0 0 0 0 0,0 0 0 0 0,0 0-1 0 0,0 0 1 0 0,0 0 0 0 0,0-1 0 0 0,0 1 0 0 0,0 0-1 0 0,0 0 1 0 0,0 0 0 0 0,0 0 0 0 0,0 0 0 0 0,0 0 0 0 0,0 0-1 0 0,0 0 1 0 0,0 0 0 0 0,0 0 0 0 0,0 0 0 0 0,0 0-1 0 0,0 0 1 0 0,0-1 0 0 0,0 1 0 0 0,0 0 0 0 0,0 0 0 0 0,0 0-1 0 0,0 0 1 0 0,0 0 0 0 0,-1 0 0 0 0,1 0 0 0 0,0 0 0 0 0,10-3 357 0 0,-3 2-96 0 0,-1-1-1 0 0,1 1 1 0 0,8-1 0 0 0,15 1-100 0 0,-16 0-115 0 0,1 1 0 0 0,26 4-1 0 0,43 10 134 0 0,-26-7-3734 0 0,-32-7-5332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4:31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23039 0 0,'0'0'1126'0'0,"3"2"-492"0"0,2 3-508 0 0,0 1 0 0 0,-1 0 0 0 0,0 0 0 0 0,0 0-1 0 0,5 12 1 0 0,14 20 330 0 0,-19-30-191 0 0,0 0 1 0 0,0 1 0 0 0,-1-1-1 0 0,0 1 1 0 0,2 12 0 0 0,-3-13-271 0 0,-1-2 8 0 0,0 1-1 0 0,0-1 0 0 0,-1 0 1 0 0,0 1-1 0 0,0 7 0 0 0,-1 5-86 0 0,0-6-459 0 0,-4 28 0 0 0,1-16-125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4:32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8752 0 0,'0'0'793'0'0,"2"0"-169"0"0,6-1 3417 0 0,1 1 0 0 0,15-4-1 0 0,39-15 1079 0 0,-46 13-5053 0 0,1 1-1 0 0,34-6 1 0 0,-8 4 103 0 0,-2 1-810 0 0,-12 4-6480 0 0,-13 2-1469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4:32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17503 0 0,'0'0'1588'0'0,"0"2"-1304"0"0,-2 3 270 0 0,1 0 0 0 0,0 1 0 0 0,1-1 0 0 0,-1 0 0 0 0,1 0 0 0 0,0 0 0 0 0,1 1-1 0 0,-1-1 1 0 0,1 0 0 0 0,0 0 0 0 0,3 8 0 0 0,-2-10-422 0 0,-1 1 0 0 0,1-1-1 0 0,0 0 1 0 0,-1 1 0 0 0,0-1 0 0 0,0 1 0 0 0,0-1 0 0 0,0 1 0 0 0,0 4 0 0 0,1 0-84 0 0,-1-1 1 0 0,1 0 0 0 0,1 1-1 0 0,3 6 1 0 0,2 8-50 0 0,3 7-98 0 0,0-1 0 0 0,19 31 0 0 0,-27-54-333 0 0,-1 0 0 0 0,1 0 1 0 0,-1 1-1 0 0,-1-1 0 0 0,3 11 0 0 0,-3-6-2024 0 0</inkml:trace>
  <inkml:trace contextRef="#ctx0" brushRef="#br0" timeOffset="1">0 546 17503 0 0,'0'0'803'0'0,"1"1"-18"0"0,-1 0-712 0 0,0 0 0 0 0,1-1 0 0 0,-1 1 0 0 0,0 0 0 0 0,1-1 0 0 0,-1 1 0 0 0,1 0 0 0 0,-1-1 0 0 0,1 1 0 0 0,-1-1 0 0 0,1 1 0 0 0,-1 0 0 0 0,1-1 0 0 0,-1 1 0 0 0,1-1 0 0 0,0 0 0 0 0,-1 1 0 0 0,1-1 0 0 0,0 0 0 0 0,-1 1 0 0 0,1-1 0 0 0,0 0 0 0 0,0 0 0 0 0,-1 1 0 0 0,1-1 0 0 0,0 0 0 0 0,0 0 0 0 0,0 0 0 0 0,-1 0 0 0 0,1 0 0 0 0,0 0 0 0 0,0 0 0 0 0,-1 0 0 0 0,1-1 0 0 0,0 1 0 0 0,0 0 0 0 0,1-1 294 0 0,82-16 5881 0 0,-73 15-5831 0 0,0 0 0 0 0,18 0 0 0 0,3-1-436 0 0,-14 1 126 0 0,30 0 0 0 0,1 0-1161 0 0,-13-4-2786 0 0,-3-5 1196 0 0,-1-3-32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4:33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20991 0 0,'0'0'960'0'0,"2"-1"-21"0"0,12-11-861 0 0,-10 7 320 0 0,0 1 1 0 0,1 0-1 0 0,-1 0 0 0 0,1 1 0 0 0,0 0 0 0 0,0-1 0 0 0,1 2 0 0 0,-1-1 0 0 0,1 1 0 0 0,8-4 0 0 0,29-3 1237 0 0,-25 4-1069 0 0,-16 4-528 0 0,0 0-1 0 0,-1 1 1 0 0,1-1-1 0 0,-1 1 1 0 0,1-1-1 0 0,0 1 1 0 0,0 0-1 0 0,-1-1 1 0 0,1 1-1 0 0,0 0 1 0 0,-1 0 0 0 0,1 0-1 0 0,0 1 1 0 0,3 0-1 0 0,5 0 164 0 0,-8-1-194 0 0,-1 0 1 0 0,0 1 0 0 0,1-1 0 0 0,-1 0 0 0 0,1 0-1 0 0,-1 1 1 0 0,1-1 0 0 0,-1 1 0 0 0,0-1-1 0 0,1 1 1 0 0,-1 0 0 0 0,0 0 0 0 0,0-1 0 0 0,2 2-1 0 0,5 8 4 0 0,-7-8-25 0 0,0 0 0 0 0,0-1-1 0 0,-1 1 1 0 0,1 0 0 0 0,-1 0 0 0 0,0 0-1 0 0,0 0 1 0 0,1 1 0 0 0,-1-1 0 0 0,0 0-1 0 0,0 0 1 0 0,-1 0 0 0 0,1 0 0 0 0,-1 2 0 0 0,-11 27-364 0 0,7-20 273 0 0,-5 11-655 0 0,8-21 355 0 0,1 1-1 0 0,-1 0 1 0 0,0-1 0 0 0,0 1 0 0 0,0-1-1 0 0,0 0 1 0 0,0 1 0 0 0,-3 0-1 0 0,3-1-236 0 0,12 8-1582 0 0,-4-2 2482 0 0,2-1 0 0 0,-1 0 0 0 0,0 0 0 0 0,1-1 0 0 0,14 7 0 0 0,-17-10-23 0 0,-1 0 1 0 0,0 0 0 0 0,1 1 0 0 0,-1-1-1 0 0,7 6 1859 0 0,-11-5-1836 0 0,1-2-186 0 0,-1 0 1 0 0,0 1-1 0 0,0-1 0 0 0,1 1 1 0 0,-1-1-1 0 0,0 1 0 0 0,0-1 1 0 0,-1 1-1 0 0,1-1 0 0 0,0 1 1 0 0,-1 1-1 0 0,1-3-61 0 0,0 0-1 0 0,0 1 1 0 0,0-1 0 0 0,-1 0-1 0 0,1 1 1 0 0,0-1 0 0 0,0 0-1 0 0,0 0 1 0 0,0 1 0 0 0,0-1-1 0 0,0 0 1 0 0,0 1 0 0 0,0-1-1 0 0,0 0 1 0 0,0 1 0 0 0,0-1-1 0 0,0 0 1 0 0,0 1 0 0 0,0-1-1 0 0,0 0 1 0 0,1 0 0 0 0,-1 1-1 0 0,0-1 1 0 0,0 0 0 0 0,0 1-1 0 0,1-1 1 0 0,1 10 245 0 0,-2-9-244 0 0,0 1 1 0 0,0 0-1 0 0,0 0 0 0 0,-1-1 1 0 0,1 1-1 0 0,-1 0 0 0 0,0-1 1 0 0,1 1-1 0 0,-1 0 0 0 0,0-1 1 0 0,0 1-1 0 0,0-1 0 0 0,0 1 1 0 0,0-1-1 0 0,0 0 0 0 0,0 0 1 0 0,0 1-1 0 0,-1-1 0 0 0,1 0 1 0 0,-1 0-1 0 0,1 0 0 0 0,0 0 0 0 0,-1 0 1 0 0,-2 1-1 0 0,-10 4-46 0 0,0-1 0 0 0,-20 5 1 0 0,17-5-2936 0 0,-24 10 1 0 0,29-10-5605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4:33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19551 0 0,'0'0'1772'0'0,"3"-1"-1278"0"0,37-10 2978 0 0,-32 9-3089 0 0,0 1 0 0 0,0 1 1 0 0,0-1-1 0 0,0 1 0 0 0,0 1 1 0 0,0-1-1 0 0,0 1 0 0 0,7 3 0 0 0,-6-3-125 0 0,38 2 487 0 0,-37-4-699 0 0,-1 2-1 0 0,1-1 1 0 0,0 1 0 0 0,14 4 0 0 0,-10-2-93 0 0,0 0 1 0 0,0-1 0 0 0,24 0 0 0 0,20 2-20 0 0,-15-3-632 0 0,-31-1 109 0 0,-11 0 384 0 0,0 0 0 0 0,0 0 0 0 0,0 0-1 0 0,-1 0 1 0 0,1 0 0 0 0,0 0-1 0 0,0 0 1 0 0,0-1 0 0 0,-1 1 0 0 0,1 0-1 0 0,0-1 1 0 0,0 1 0 0 0,-1 0-1 0 0,2-1 1 0 0,0-1-1153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4:34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17535 0 0,'0'0'1588'0'0,"1"0"-1304"0"0,-1 0-289 0 0,0 0 0 0 0,1 0-1 0 0,-1 0 1 0 0,0 0-1 0 0,1 0 1 0 0,-1 0 0 0 0,0 0-1 0 0,1 0 1 0 0,-1 0-1 0 0,0 0 1 0 0,1 0 0 0 0,-1 0-1 0 0,0 0 1 0 0,1 1-1 0 0,-1-1 1 0 0,0 0 0 0 0,1 0-1 0 0,-1 0 1 0 0,0 0-1 0 0,0 1 1 0 0,1-1 0 0 0,-1 0-1 0 0,0 0 1 0 0,0 1-1 0 0,1-1 1 0 0,-1 0 0 0 0,0 0-1 0 0,0 1 1 0 0,0-1-1 0 0,1 0 1 0 0,-1 1 0 0 0,0-1 97 0 0,0 1-1 0 0,0-1 1 0 0,0 0 0 0 0,0 0 0 0 0,1 1 0 0 0,-1-1 0 0 0,0 0 0 0 0,0 0 0 0 0,0 1 0 0 0,0-1-1 0 0,1 0 1 0 0,-1 0 0 0 0,0 0 0 0 0,0 1 0 0 0,0-1 0 0 0,1 0 0 0 0,-1 0 0 0 0,0 0 0 0 0,0 0 0 0 0,1 0-1 0 0,-1 0 1 0 0,0 1 0 0 0,1-1 0 0 0,-1 0 0 0 0,0 0 0 0 0,0 0 0 0 0,1 0 0 0 0,-1 0 0 0 0,0 0 0 0 0,0 0-1 0 0,1 0 1 0 0,7 0 776 0 0,-1 1-1 0 0,1-1 0 0 0,0 2 1 0 0,-1-1-1 0 0,9 4 0 0 0,12 5 1327 0 0,-23-8-2112 0 0,0-1-1 0 0,0 1 0 0 0,1 1 1 0 0,-1-1-1 0 0,6 5 1 0 0,-8-5-18 0 0,0 0 0 0 0,1 0 0 0 0,-1 1 0 0 0,0-1 0 0 0,-1 1 0 0 0,1 0 0 0 0,0 0 0 0 0,-1 0 0 0 0,1 0 0 0 0,-1 0 0 0 0,0 1 0 0 0,0-1 1 0 0,0 1-1 0 0,-1-1 0 0 0,1 1 0 0 0,-1 0 0 0 0,0-1 0 0 0,0 1 0 0 0,0 0 0 0 0,-1 0 0 0 0,1 4 0 0 0,-2 3-213 0 0,-1-2 0 0 0,0 1 0 0 0,-1 0 0 0 0,1 0 0 0 0,-2-1 0 0 0,0 1 0 0 0,-9 16 0 0 0,-1 5-139 0 0,10-23 127 0 0,0-1 0 0 0,0 0 0 0 0,-1 0-1 0 0,0-1 1 0 0,0 1 0 0 0,-1-1 0 0 0,0 0 0 0 0,-10 8-1 0 0,-18 20-1115 0 0,31-31 1209 0 0,1 0 0 0 0,0-1-1 0 0,-1 0 1 0 0,0 1 0 0 0,1-1-1 0 0,-1 0 1 0 0,0 0 0 0 0,0-1-1 0 0,0 1 1 0 0,0 0 0 0 0,-1-1-1 0 0,1 0 1 0 0,0 0 0 0 0,-1 0-1 0 0,1 0 1 0 0,0 0 0 0 0,-1-1-1 0 0,1 0 1 0 0,-1 1 0 0 0,1-1-1 0 0,-1 0 1 0 0,1-1 0 0 0,-6 0-1 0 0,-1-4 1896 0 0,21 1-1662 0 0,-2 2-143 0 0,-4 0 62 0 0,-1 1 0 0 0,1-1 0 0 0,0 1 1 0 0,9 0-1 0 0,-10 0 75 0 0,0 1 0 0 0,1-1 0 0 0,-1 0 0 0 0,0 0 1 0 0,6-2-1 0 0,17-3 395 0 0,115 2 1574 0 0,-99 2-2090 0 0,24-2-889 0 0,-45 2 63 0 0,11-2-2213 0 0,-12-1-3249 0 0,-4-4-2737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4:53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11056 0 0,'0'1'162'0'0,"0"0"-1"0"0,0 0 1 0 0,0 0 0 0 0,0 0 0 0 0,-9 13 12102 0 0,18 14-11147 0 0,-8-22-1024 0 0,0 0 0 0 0,0-1 0 0 0,4 10 0 0 0,4 14 119 0 0,7 36 75 0 0,4 25-172 0 0,1 7-114 0 0,-17-79-209 0 0,7 22 0 0 0,0 2-1986 0 0,-10-33-3634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4:54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13416 0 0,'0'0'1216'0'0,"2"0"-851"0"0,3-2 25 0 0,15-4 2104 0 0,13 2 202 0 0,-26 2-2210 0 0,0 1 1 0 0,1 0 0 0 0,6 0-1 0 0,80-4 2041 0 0,-84 4-2279 0 0,1 2 1 0 0,-1-1-1 0 0,20 4 1 0 0,-1 0 180 0 0,5 1-169 0 0,13 0-35 0 0,-43-5-217 0 0,-1 1 0 0 0,1-1 0 0 0,-1 1 0 0 0,1-1 0 0 0,-1 1 0 0 0,1 0 0 0 0,-1 1 0 0 0,1-1 0 0 0,4 3 0 0 0,12 4 7 0 0,-18-7-6 0 0,0 0 0 0 0,-1 0 0 0 0,1 0 0 0 0,0 0 0 0 0,-1 0 0 0 0,1 0 1 0 0,-1 0-1 0 0,1 0 0 0 0,-1 1 0 0 0,0-1 0 0 0,1 0 0 0 0,-1 1 1 0 0,0-1-1 0 0,2 3 0 0 0,-3-3-3 0 0,1 0 0 0 0,-1 1 0 0 0,1-1 0 0 0,-1 0 1 0 0,0 0-1 0 0,1 0 0 0 0,-1 0 0 0 0,0 0 0 0 0,0 0 0 0 0,0 0 0 0 0,0 1 0 0 0,0-1 0 0 0,0 0 1 0 0,0 0-1 0 0,0 0 0 0 0,0 0 0 0 0,0 1 0 0 0,-1-1 0 0 0,1 0 0 0 0,0 0 0 0 0,-1 0 0 0 0,1 0 1 0 0,-1 0-1 0 0,1 0 0 0 0,-1 0 0 0 0,0 0 0 0 0,1 0 0 0 0,-2 1 0 0 0,-22 21-174 0 0,-1-1 0 0 0,-2 0 0 0 0,-33 20 0 0 0,55-39 77 0 0,0-1 1 0 0,0 0-1 0 0,-1 0 0 0 0,1 0 0 0 0,0 0 1 0 0,-1-1-1 0 0,1 0 0 0 0,-9 1 0 0 0,-19 5-484 0 0,9-2 9 0 0,21-5 395 0 0,-1 0 0 0 0,1 1 0 0 0,0 0 0 0 0,0-1 0 0 0,0 1 0 0 0,0 0 0 0 0,0 1 0 0 0,0-1-1 0 0,0 0 1 0 0,-3 3 0 0 0,5-3-746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3T02:23:34.0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57 92 1612,'0'0'72,"0"0"14,-26-8-69,10 1-17,-1-1 0,17 8 0,0 0 53,0 0 7,0 0 2,0 0 0,0 0-22,0 0-5,0 0-1,0 0 0,17-14-34,-9 6 0,26 1 0,-17 7 0,8-15 32,8 7 0,-7 8 0,16-7 0,-9 7-8,10 0-3,-18 0 0,17-8 0,0 8-8,-8 0-1,-1 0-1,1 0 0,8 0-11,-8 0 0,-1 8 0,-7-8 0,-1 0-10,0 0-1,-25 0 0,17 0 0,0 0-141,-17 0-29,0 0-6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44.9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14336 0 0,'0'0'2647'0'0,"2"0"-1425"0"0,14 0 3390 0 0,24 0-471 0 0,-39 0-4102 0 0,0 1 0 0 0,0-1 0 0 0,0 1 0 0 0,0-1 0 0 0,-1 1 1 0 0,1 0-1 0 0,0-1 0 0 0,0 1 0 0 0,0 0 0 0 0,-1 0 0 0 0,1-1 0 0 0,0 1 0 0 0,-1 0 0 0 0,1 0 1 0 0,0 0-1 0 0,-1 0 0 0 0,0 0 0 0 0,1 0 0 0 0,-1 0 0 0 0,1 0 0 0 0,-1 0 0 0 0,0 1 0 0 0,2 2 81 0 0,-1 0 0 0 0,0 0-1 0 0,0 1 1 0 0,0 6-1 0 0,-1 6-120 0 0,1 1-16 0 0,-2 0-1 0 0,-4 29 1 0 0,5-44-4 0 0,0 0-1 0 0,-1-1 1 0 0,1 1 0 0 0,0-1 0 0 0,0 1-1 0 0,1-1 1 0 0,-1 1 0 0 0,0-1 0 0 0,1 1-1 0 0,0-1 1 0 0,-1 1 0 0 0,1-1 0 0 0,0 1-1 0 0,0-1 1 0 0,1 0 0 0 0,-1 0 0 0 0,0 1-1 0 0,1-1 1 0 0,-1 0 0 0 0,1 0 0 0 0,0 0-1 0 0,0-1 1 0 0,-1 1 0 0 0,1 0 0 0 0,0-1-1 0 0,4 3 1 0 0,-2-2-13 0 0,0 1-1 0 0,0-1 1 0 0,0-1-1 0 0,0 1 1 0 0,1 0-1 0 0,-1-1 1 0 0,1 0-1 0 0,-1 0 1 0 0,1 0 0 0 0,-1-1-1 0 0,1 1 1 0 0,-1-1-1 0 0,1 0 1 0 0,4-1-1 0 0,60-12-3126 0 0,-48 9 1578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4:54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 11976 0 0,'0'0'922'0'0,"-2"1"-600"0"0,-26 12 3256 0 0,21-11-2304 0 0,1 1 0 0 0,-1 1-1 0 0,1-1 1 0 0,-7 5 0 0 0,11-6-1127 0 0,0 0 0 0 0,0-1 1 0 0,0 1-1 0 0,0 0 0 0 0,0 0 0 0 0,1 1 1 0 0,-1-1-1 0 0,1 0 0 0 0,-2 3 0 0 0,-4 11 532 0 0,0-3-245 0 0,1 0-1 0 0,0 1 1 0 0,1 0-1 0 0,-6 28 1 0 0,9-33-372 0 0,-6 41 94 0 0,3 0 1 0 0,0 71 0 0 0,23 84-37 0 0,-10-160-156 0 0,1-1-1 0 0,24 67 0 0 0,-11-51-421 0 0,38 69-1 0 0,-55-120 92 0 0,0 0 0 0 0,1 0 0 0 0,0 0 0 0 0,0 0-1 0 0,1-1 1 0 0,0 0 0 0 0,1 0 0 0 0,-1-1 0 0 0,1 0 0 0 0,12 7 0 0 0,0-3-1931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4:55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74 17359 0 0,'0'0'1574'0'0,"2"0"-1292"0"0,22-12 642 0 0,-20 10-342 0 0,0-1 0 0 0,0 1 0 0 0,0 0 0 0 0,0 0 0 0 0,7-1 0 0 0,-9 2-339 0 0,1 1-1 0 0,-1-1 0 0 0,0 0 0 0 0,1 0 1 0 0,-1 0-1 0 0,0-1 0 0 0,1 1 0 0 0,-1-1 1 0 0,0 1-1 0 0,0-1 0 0 0,3-3 1 0 0,-3 3-135 0 0,0 0 0 0 0,0 0 0 0 0,0 1 0 0 0,1-1 0 0 0,-1 1 0 0 0,0-1 0 0 0,1 1 0 0 0,2-1 0 0 0,7-4 288 0 0,-9 5-235 0 0,0 0 0 0 0,0-1 0 0 0,0 1-1 0 0,0 0 1 0 0,0 1 0 0 0,0-1 0 0 0,0 0 0 0 0,1 1 0 0 0,-1 0 0 0 0,5 0-1 0 0,-6 0-85 0 0,5 13 61 0 0,-7-9-153 0 0,0 0 0 0 0,-1 0-1 0 0,1 0 1 0 0,-1 0 0 0 0,0 0 0 0 0,-1 0-1 0 0,1-1 1 0 0,0 1 0 0 0,-1 0 0 0 0,0-1-1 0 0,0 1 1 0 0,-2 2 0 0 0,-4 5-273 0 0,-1-2 1 0 0,-11 12-1 0 0,16-16 154 0 0,2-4-207 0 0,2 2-194 0 0,0 1 372 0 0,0-1 1 0 0,-1 0-1 0 0,1 0 0 0 0,-1 0 0 0 0,0 1 0 0 0,0-1 0 0 0,0 0 1 0 0,0 0-1 0 0,-3 4 0 0 0,3-5 140 0 0,1-1 0 0 0,0 1 0 0 0,0-1 0 0 0,0 1 0 0 0,0-1 0 0 0,0 1 0 0 0,0-1 0 0 0,0 0-1 0 0,1 1 1 0 0,-1-1 0 0 0,0 1 0 0 0,1-1 0 0 0,-1 1 0 0 0,1-1 0 0 0,0 0 0 0 0,-1 1 0 0 0,1-1 0 0 0,0 0 0 0 0,1 2 0 0 0,1 2-13 0 0,-2-3 51 0 0,0 0-1 0 0,0 0 1 0 0,1 0-1 0 0,-1 0 1 0 0,1 0-1 0 0,-1 0 1 0 0,1 0-1 0 0,0 0 1 0 0,-1-1-1 0 0,1 1 1 0 0,0 0-1 0 0,0-1 0 0 0,0 0 1 0 0,0 0-1 0 0,1 1 1 0 0,-1-1-1 0 0,0 0 1 0 0,0-1-1 0 0,1 1 1 0 0,-1 0-1 0 0,1-1 1 0 0,-1 1-1 0 0,0-1 1 0 0,6 0-1 0 0,-4 1 42 0 0,-1 0-1 0 0,1 0 1 0 0,0 1-1 0 0,-1-1 1 0 0,8 5-1 0 0,-9-5 70 0 0,1 1-1 0 0,0-1 1 0 0,0 1-1 0 0,0-1 1 0 0,1 0-1 0 0,-1 0 1 0 0,0 0 0 0 0,6 0-1 0 0,-9-1-96 0 0,1 0 0 0 0,-1 0-1 0 0,1 0 1 0 0,-1 1 0 0 0,1-1 0 0 0,0 0-1 0 0,-1 0 1 0 0,1 0 0 0 0,-1 1 0 0 0,1-1-1 0 0,-1 0 1 0 0,1 1 0 0 0,-1-1 0 0 0,0 0-1 0 0,1 1 1 0 0,-1-1 0 0 0,1 1 0 0 0,-1-1-1 0 0,0 1 1 0 0,1-1 0 0 0,-1 1 0 0 0,0-1-1 0 0,0 1 1 0 0,1-1 0 0 0,-1 1-1 0 0,0-1 1 0 0,0 1 0 0 0,0-1 0 0 0,1 1-1 0 0,-1 0 29 0 0,0 1-1 0 0,0-1 1 0 0,0 0-1 0 0,1 0 1 0 0,-1 0-1 0 0,0 0 1 0 0,0 0-1 0 0,-1 0 1 0 0,1 0-1 0 0,0 0 1 0 0,0 0-1 0 0,0 0 1 0 0,-1 0-1 0 0,0 2 1 0 0,-1 1-25 0 0,0 1 1 0 0,-1-1-1 0 0,0 0 0 0 0,0 0 1 0 0,0 0-1 0 0,0-1 1 0 0,-1 1-1 0 0,1-1 1 0 0,-1 0-1 0 0,0 1 0 0 0,0-2 1 0 0,0 1-1 0 0,0 0 1 0 0,-6 2-1 0 0,2-3-276 0 0,0 2 1 0 0,0-1-1 0 0,1 1 0 0 0,-1 0 1 0 0,1 1-1 0 0,0-1 0 0 0,-8 8 1 0 0,1 7-5431 0 0,6-11 3575 0 0</inkml:trace>
  <inkml:trace contextRef="#ctx0" brushRef="#br0" timeOffset="1">1 714 16416 0 0,'0'41'1483'0'0,"0"-41"-1479"0"0,0 0 0 0 0,0 0 0 0 0,0 0 0 0 0,0 0-1 0 0,0 0 1 0 0,0 0 0 0 0,0 0 0 0 0,0 0 0 0 0,0 0 0 0 0,0-1-1 0 0,0 1 1 0 0,0 0 0 0 0,0 0 0 0 0,0 0 0 0 0,0 0-1 0 0,0 0 1 0 0,0 0 0 0 0,0 0 0 0 0,0 0 0 0 0,0 0-1 0 0,0 0 1 0 0,0 0 0 0 0,0 0 0 0 0,1 0 0 0 0,-1 0-1 0 0,0 0 1 0 0,0 0 0 0 0,0 0 0 0 0,0 0 0 0 0,0 0-1 0 0,0 0 1 0 0,0 0 0 0 0,0 0 0 0 0,0 0 0 0 0,0 0-1 0 0,0 0 1 0 0,0 0 0 0 0,0 0 0 0 0,0 0 0 0 0,0 0 0 0 0,0 0-1 0 0,1 0 1 0 0,-1 0 0 0 0,0 0 0 0 0,0 0 0 0 0,0 0-1 0 0,0 0 1 0 0,0 1 0 0 0,0-1 0 0 0,0 0 0 0 0,0 0-1 0 0,0 0 1 0 0,0 0 0 0 0,0 0 0 0 0,0 0 0 0 0,0 0-1 0 0,0 0 1 0 0,0 0 0 0 0,0 0 0 0 0,0 0 0 0 0,0 0-1 0 0,0 0 1 0 0,0 0 0 0 0,0 0 0 0 0,0 0 0 0 0,0 0-1 0 0,0 1 1 0 0,0-1 0 0 0,53-29 4475 0 0,-20 6-1781 0 0,-27 18-2181 0 0,0 0-1 0 0,1 0 1 0 0,0 1-1 0 0,8-5 1 0 0,17-7 380 0 0,-21 10-531 0 0,21-9-1 0 0,-31 14-359 0 0,16-5 23 0 0,0 0 0 0 0,0-2-1 0 0,16-9 1 0 0,-16 7-985 0 0,0 2 0 0 0,33-12 0 0 0,-31 12 188 0 0,-8 4-1276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4:55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29 867 6448 0 0,'-13'38'297'0'0,"12"-36"-267"0"0,1-1 0 0 0,-1 1 0 0 0,0-1 0 0 0,1 1 0 0 0,-1-1 0 0 0,0 1 1 0 0,0-1-1 0 0,0 1 0 0 0,0-1 0 0 0,0 0 0 0 0,-3 2 0 0 0,1 1-3 0 0,4-11 5083 0 0,7-5 2076 0 0,20-18 188 0 0,-10 12-6306 0 0,-16 15-932 0 0,0 1-1 0 0,0-1 0 0 0,0 1 0 0 0,1-1 0 0 0,-1 1 0 0 0,1 0 1 0 0,-1 0-1 0 0,1 0 0 0 0,6-3 0 0 0,-5 3 356 0 0,-3 1-485 0 0,-1 1 0 0 0,0 0-1 0 0,0-1 1 0 0,1 1 0 0 0,-1 0 0 0 0,0-1 0 0 0,1 1 0 0 0,-1 0 0 0 0,0 0 0 0 0,1 0 0 0 0,-1-1 0 0 0,0 1 0 0 0,1 0-1 0 0,-1 0 1 0 0,1 0 0 0 0,-1 0 0 0 0,0 0 0 0 0,1 0 0 0 0,-1 0 0 0 0,1 0 0 0 0,2 2-23 0 0,1 1-1 0 0,-2 0 1 0 0,1-1 0 0 0,0 1 0 0 0,4 7 0 0 0,-3-5 4 0 0,-1-2-3 0 0,-1 0 1 0 0,0 1-1 0 0,0-1 1 0 0,-1 0-1 0 0,1 1 1 0 0,0-1-1 0 0,-1 1 1 0 0,0 0 0 0 0,0 0-1 0 0,0-1 1 0 0,-1 1-1 0 0,1 0 1 0 0,-1 0-1 0 0,0 0 1 0 0,0 0-1 0 0,0-1 1 0 0,0 1-1 0 0,-1 0 1 0 0,-1 6-1 0 0,-1 3-499 0 0,-1-1 0 0 0,-1 0-1 0 0,0 0 1 0 0,-9 14-1 0 0,12-22 170 0 0,-1-1-1 0 0,1 1 0 0 0,-1-1 1 0 0,0 1-1 0 0,0-1 0 0 0,0 0 1 0 0,-1 0-1 0 0,1 0 0 0 0,-1-1 1 0 0,0 1-1 0 0,1-1 1 0 0,-1 0-1 0 0,-5 2 0 0 0,5-2 718 0 0,0-1 0 0 0,-1 1 1 0 0,1-1-1 0 0,0 0 0 0 0,-1 0 0 0 0,0-1 0 0 0,-4 1 0 0 0,21-10 228 0 0,0 3-306 0 0,1 0 1 0 0,-1 0-1 0 0,1 1 1 0 0,0 1-1 0 0,0 0 1 0 0,25-3-1 0 0,-32 6-223 0 0,0 0 0 0 0,0-1 0 0 0,0 1 0 0 0,0-1 0 0 0,-1 0 0 0 0,1-1-1 0 0,0 0 1 0 0,-1 1 0 0 0,0-2 0 0 0,0 1 0 0 0,7-6 0 0 0,19-19-1063 0 0,-3-3-4369 0 0,-19 21 2347 0 0,8-8-5194 0 0</inkml:trace>
  <inkml:trace contextRef="#ctx0" brushRef="#br0" timeOffset="18765.34">365 1 14280 0 0,'0'0'1102'0'0,"11"0"2771"0"0,-6 0-3333 0 0,-1 0-1 0 0,1 1 0 0 0,-1-1 0 0 0,1 1 0 0 0,-1 0 1 0 0,0 1-1 0 0,1-1 0 0 0,-1 1 0 0 0,0 0 0 0 0,0 0 0 0 0,0 0 1 0 0,0 0-1 0 0,-1 1 0 0 0,7 4 0 0 0,4 5 85 0 0,-8-8-436 0 0,0 1 0 0 0,-1 0 0 0 0,1 0 0 0 0,-1 1 0 0 0,0-1 0 0 0,-1 1 0 0 0,5 7 0 0 0,64 131 1210 0 0,-56-106-997 0 0,20 75 0 0 0,-22-63-401 0 0,-8-28 0 0 0,-1 1 0 0 0,-1 0 0 0 0,4 35 0 0 0,12 203-837 0 0,-20-227-98 0 0,-1 0 0 0 0,-7 44 1 0 0,1-53-127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4:56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11520 0 0,'2'0'6074'0'0,"7"0"-5082"0"0,0 0 1 0 0,-1-1-1 0 0,1 0 0 0 0,-1 0 0 0 0,16-5 0 0 0,-19 4-782 0 0,-1 1 1 0 0,1 0-1 0 0,0 0 0 0 0,7 0 0 0 0,14-3 271 0 0,-23 3-446 0 0,0 0 0 0 0,0 1-1 0 0,-1-1 1 0 0,1 1 0 0 0,0-1 0 0 0,0 1-1 0 0,0 0 1 0 0,0 0 0 0 0,0 0-1 0 0,-1 0 1 0 0,1 1 0 0 0,0-1 0 0 0,0 1-1 0 0,0 0 1 0 0,-1 0 0 0 0,5 1 0 0 0,-2 2-423 0 0,1-1 1 0 0,-1 1 0 0 0,1 0 0 0 0,-1 1 0 0 0,6 6-1 0 0,-7-6-348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4:56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16583 0 0,'0'0'374'0'0,"0"0"-326"0"0,-1 0-1 0 0,1 0 1 0 0,0 1 0 0 0,0-1 0 0 0,0 0 0 0 0,0 0 0 0 0,0 1-1 0 0,0-1 1 0 0,0 0 0 0 0,0 1 0 0 0,0-1 0 0 0,0 0-1 0 0,0 0 1 0 0,0 1 0 0 0,0-1 0 0 0,0 0 0 0 0,0 0 0 0 0,0 1-1 0 0,1-1 1 0 0,-1 0 0 0 0,0 0 0 0 0,0 1 0 0 0,0-1 0 0 0,0 0-1 0 0,0 0 1 0 0,1 1 0 0 0,-1-1 0 0 0,0 0 0 0 0,1 0-1 0 0,20 2 871 0 0,-17-1-602 0 0,1-1 0 0 0,0 0-1 0 0,0 0 1 0 0,0 0 0 0 0,0 0 0 0 0,8-2-1 0 0,-8 1-158 0 0,0 0-1 0 0,0 0 1 0 0,1 1-1 0 0,-1-1 1 0 0,0 1-1 0 0,1 1 0 0 0,-1-1 1 0 0,9 3-1 0 0,-7-3-136 0 0,0 1 0 0 0,0-1 1 0 0,-1 0-1 0 0,1 0 0 0 0,0-1 0 0 0,0 0 0 0 0,-1-1 0 0 0,1 1 0 0 0,-1-1 0 0 0,9-4 0 0 0,24-4-6234 0 0,-14 8-1064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4:57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194 257 18887 0 0,'-1'1'138'0'0,"1"0"0"0"0,0 0 0 0 0,-1 0 0 0 0,0 0 0 0 0,1 0 0 0 0,-1-1 0 0 0,1 1 0 0 0,-1 0 0 0 0,0-1 0 0 0,0 1 0 0 0,1 0 0 0 0,-1-1 0 0 0,0 1 0 0 0,-1 0 0 0 0,-1-2 13 0 0,1 1 0 0 0,0-1 1 0 0,-1 0-1 0 0,1 0 1 0 0,0 0-1 0 0,-1-1 0 0 0,1 1 1 0 0,0-1-1 0 0,0 1 1 0 0,0-1-1 0 0,0 1 0 0 0,0-1 1 0 0,-1-2-1 0 0,0 1 305 0 0,0 0 0 0 0,0 1-1 0 0,0-1 1 0 0,0 1 0 0 0,-1 0-1 0 0,-3-3 1 0 0,5 5-336 0 0,1 0 0 0 0,0 0 0 0 0,-1 0 0 0 0,1 0 1 0 0,0 0-1 0 0,-1 0 0 0 0,1 0 0 0 0,0 0 0 0 0,-1 0 0 0 0,1 1 0 0 0,0-1 1 0 0,0 0-1 0 0,-1 1 0 0 0,1-1 0 0 0,0 1 0 0 0,0-1 0 0 0,0 1 0 0 0,0 0 0 0 0,-1 0 1 0 0,0 1-1 0 0,0-1-72 0 0,0 1 0 0 0,0 0 0 0 0,1-1 1 0 0,-1 1-1 0 0,0 0 0 0 0,1 0 0 0 0,0 0 0 0 0,-1 0 1 0 0,1 0-1 0 0,0 0 0 0 0,-1 3 0 0 0,-1 10-11 0 0,2-1-1 0 0,-1 1 1 0 0,2-1-1 0 0,0 1 1 0 0,0-1 0 0 0,6 28-1 0 0,-3-27-81 0 0,1 0 0 0 0,0 0 1 0 0,1-1-1 0 0,1 1 0 0 0,0-1 0 0 0,1-1 1 0 0,1 1-1 0 0,0-1 0 0 0,1-1 0 0 0,0 1 0 0 0,1-2 1 0 0,0 1-1 0 0,1-1 0 0 0,20 16 0 0 0,-18-18-191 0 0,-1-2 1 0 0,2 1-1 0 0,-1-2 0 0 0,18 7 0 0 0,-28-12 248 0 0,0 0-1 0 0,1 0 0 0 0,-1 0 0 0 0,0 0 1 0 0,1-1-1 0 0,-1 1 0 0 0,1-1 0 0 0,-1 0 1 0 0,0 0-1 0 0,1 0 0 0 0,-1 0 0 0 0,1-1 1 0 0,-1 0-1 0 0,0 1 0 0 0,0-1 0 0 0,1 0 1 0 0,-1-1-1 0 0,0 1 0 0 0,0 0 0 0 0,0-1 1 0 0,0 0-1 0 0,0 0 0 0 0,0 0 0 0 0,-1 0 0 0 0,1 0 1 0 0,-1 0-1 0 0,1-1 0 0 0,-1 1 0 0 0,0-1 1 0 0,4-5-1 0 0,1-3 92 0 0,-1 0-1 0 0,0-1 1 0 0,0 1-1 0 0,-1-1 1 0 0,-1-1 0 0 0,6-19-1 0 0,-3-2 94 0 0,-1-1 0 0 0,-2 0-1 0 0,-1 0 1 0 0,-2 0 0 0 0,-5-57 0 0 0,2 78-202 0 0,0 0-1 0 0,-1 0 1 0 0,-1 1 0 0 0,0-1 0 0 0,-1 1 0 0 0,0-1-1 0 0,-1 2 1 0 0,0-1 0 0 0,-1 1 0 0 0,-1 0 0 0 0,0 0-1 0 0,0 0 1 0 0,-13-11 0 0 0,16 17 10 0 0,-1 1 1 0 0,1 0-1 0 0,-1 1 1 0 0,0-1-1 0 0,-1 1 0 0 0,1 0 1 0 0,-1 1-1 0 0,0-1 1 0 0,0 1-1 0 0,0 1 0 0 0,0-1 1 0 0,0 1-1 0 0,-1 0 1 0 0,1 1-1 0 0,-13-1 0 0 0,11 1-114 0 0,1 1 0 0 0,-1 0 0 0 0,0 1-1 0 0,1 0 1 0 0,-1 0 0 0 0,1 1 0 0 0,-1 0-1 0 0,1 0 1 0 0,-1 1 0 0 0,1 0 0 0 0,0 1-1 0 0,1-1 1 0 0,-12 9 0 0 0,2-1-757 0 0,1 2 0 0 0,1 0 0 0 0,-26 29 0 0 0,14-6-632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5:18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12440 0 0,'-11'10'13782'0'0,"11"-8"-12791"0"0,0 22-502 0 0,0-23-491 0 0,0-1 0 0 0,0 1 0 0 0,0-1 0 0 0,0 1 0 0 0,0-1 1 0 0,-1 1-1 0 0,1-1 0 0 0,0 0 0 0 0,0 1 0 0 0,0-1 0 0 0,0 1 0 0 0,0-1 1 0 0,-1 0-1 0 0,1 1 0 0 0,0-1 0 0 0,0 1 0 0 0,-1-1 0 0 0,0 1 0 0 0,-1 2-173 0 0,1 0-269 0 0,0 1-1 0 0,0-1 0 0 0,1 1 1 0 0,-1-1-1 0 0,1 5 0 0 0,0-5-1147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5:18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5528 0 0,'-6'23'7920'0'0,"18"-13"-5264"0"0,-2-1-1449 0 0,1-5-287 0 0,-7 6-56 0 0,12-6-16 0 0,-5 2-848 0 0,-1-2-296 0 0,2 1-7583 0 0</inkml:trace>
  <inkml:trace contextRef="#ctx0" brushRef="#br0" timeOffset="1">378 146 12440 0 0,'0'0'2760'0'0,"0"-9"-1089"0"0,0 5 57 0 0,6-6 0 0 0,-6 4-1024 0 0,6-4-200 0 0,-2 3-48 0 0,7 1-8 0 0,-7 2-2000 0 0,8-6 624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5:18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17359 0 0,'0'0'1574'0'0,"4"1"-1292"0"0,22 4 1487 0 0,33 4-1 0 0,29 5 1003 0 0,-76-11-2450 0 0,0 0 0 0 0,-1 1 1 0 0,1 0-1 0 0,-1 0 0 0 0,18 11 0 0 0,-26-13-313 0 0,0-1 0 0 0,-1 1 1 0 0,1 0-1 0 0,0-1 0 0 0,-1 1 0 0 0,1 0 1 0 0,-1 1-1 0 0,0-1 0 0 0,0 0 0 0 0,0 1 1 0 0,0-1-1 0 0,0 1 0 0 0,0-1 1 0 0,-1 1-1 0 0,1 0 0 0 0,-1 0 0 0 0,0 0 1 0 0,0 0-1 0 0,1 3 0 0 0,6 20-8 0 0,-6-22 0 0 0,0 0 0 0 0,0 0 0 0 0,-1 0 0 0 0,0 0 0 0 0,0 0 0 0 0,0 0 0 0 0,0 1 0 0 0,-1-1 0 0 0,0 0 0 0 0,0 9 0 0 0,-3-2 0 0 0,2-8 0 0 0,0 0 0 0 0,0 1 0 0 0,1-1 0 0 0,-1 1 0 0 0,1-1 0 0 0,0 1 0 0 0,0 4 0 0 0,0-3 0 0 0,0-1 0 0 0,0 1 0 0 0,0 0 0 0 0,0 0 0 0 0,-1-1 0 0 0,0 1 0 0 0,0 0 0 0 0,0-1 0 0 0,0 1 0 0 0,-1-1 0 0 0,0 1 0 0 0,0-1 0 0 0,0 0 0 0 0,0 1 0 0 0,-1-1 0 0 0,1-1 0 0 0,-7 8 0 0 0,-9 18 0 0 0,15-22 0 0 0,-2 0 0 0 0,1 0 0 0 0,-1 0 0 0 0,0 0 0 0 0,-9 8 0 0 0,1-4 0 0 0,9-9 0 0 0,0 1 0 0 0,1 0 0 0 0,-1 0 0 0 0,1 0 0 0 0,0 0 0 0 0,-5 7 0 0 0,3-2 0 0 0,5-7 0 0 0,-1 0 0 0 0,1 0 0 0 0,-1 0 0 0 0,0 1 0 0 0,1-1 0 0 0,-1 0 0 0 0,0 0 0 0 0,0 0 0 0 0,0 0 0 0 0,0 0 0 0 0,0 0 0 0 0,0-1 0 0 0,0 1 0 0 0,0 0 0 0 0,0 0 0 0 0,0-1 0 0 0,0 1 0 0 0,-1-1 0 0 0,1 1 0 0 0,-2 0 0 0 0,-11 3-566 0 0,0 0 0 0 0,0-1-1 0 0,0 0 1 0 0,0-1 0 0 0,-1-1 0 0 0,-14 0-1 0 0,28-2 530 0 0,-15-2-1478 0 0,16 3 1385 0 0,0-1 0 0 0,-1 1 0 0 0,1 0-1 0 0,-1 0 1 0 0,1-1 0 0 0,0 1 0 0 0,-1 0-1 0 0,1-1 1 0 0,0 1 0 0 0,-1 0-1 0 0,1-1 1 0 0,0 1 0 0 0,0-1 0 0 0,0 1-1 0 0,-1-1 1 0 0,1 1 0 0 0,0 0 0 0 0,0-1-1 0 0,0 1 1 0 0,0-1 0 0 0,0 1-1 0 0,0-1 1 0 0,0 1 0 0 0,-1-1 0 0 0,2 1-1 0 0,-1-1 1 0 0,0 1 0 0 0,0-1-1 0 0,0 1 1 0 0,0 0 0 0 0,0-1 0 0 0,0 1-1 0 0,1-1 1 0 0,-1-8-2004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5:19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71 13824 0 0,'0'0'629'0'0,"-1"0"-12"0"0,0 1-272 0 0,1-1-1 0 0,0 1 1 0 0,-1-1-1 0 0,1 0 1 0 0,-1 0-1 0 0,0 1 1 0 0,1-1-1 0 0,-1 0 1 0 0,1 0-1 0 0,-1 1 1 0 0,1-1-1 0 0,-1 0 1 0 0,0 0-1 0 0,1 0 1 0 0,-1 0-1 0 0,1 0 1 0 0,-1 0-1 0 0,0 0 1 0 0,1 0-1 0 0,-1 0 0 0 0,1 0 1 0 0,-1 0-1 0 0,1-1 1 0 0,-1 1-1 0 0,0 0 1 0 0,1 0-1 0 0,-1-1 1 0 0,1 1-1 0 0,-1 0 1 0 0,1-1-1 0 0,-1 1 1 0 0,0-1-1 0 0,-1 0-1377 0 0,2 1 1203 0 0,-1 0 1 0 0,0-1 0 0 0,0 1 0 0 0,0 0-1 0 0,1 0 1 0 0,-1 0 0 0 0,0 0 0 0 0,0 0-1 0 0,0 0 1 0 0,0 0 0 0 0,1 0 0 0 0,-1 0 0 0 0,0 0-1 0 0,0 0 1 0 0,0 1 0 0 0,0-1 0 0 0,1 0-1 0 0,-2 1 1 0 0,-17 10 170 0 0,11-6 147 0 0,7-5-479 0 0,0 1 1 0 0,1-1-1 0 0,-1 1 1 0 0,1-1-1 0 0,-1 1 1 0 0,1-1 0 0 0,-1 1-1 0 0,1-1 1 0 0,-1 1-1 0 0,1-1 1 0 0,0 1-1 0 0,-1 0 1 0 0,1-1-1 0 0,0 1 1 0 0,-1 0-1 0 0,1 0 1 0 0,0-1-1 0 0,-1 2 1 0 0,0 3-6 0 0,-15 17-4 0 0,11-15 0 0 0,0-1 0 0 0,1 1 0 0 0,-1 0 0 0 0,1 1 0 0 0,1-1 0 0 0,-6 16 0 0 0,-7 23 2 0 0,12-39-19 0 0,1 1 0 0 0,0 0 0 0 0,1 0 0 0 0,0 0 0 0 0,0 0 0 0 0,0 0 0 0 0,1 0 0 0 0,0 0 0 0 0,1 12 0 0 0,1 8-44 0 0,-1-20 30 0 0,1 1 0 0 0,-1-1 0 0 0,3 13 0 0 0,-2-18 20 0 0,0 0 0 0 0,0 0 0 0 0,1 0 0 0 0,-1 0 0 0 0,1 0 0 0 0,-1 0 0 0 0,1 0 0 0 0,0-1 0 0 0,0 1 0 0 0,0 0 0 0 0,0-1 0 0 0,5 4 0 0 0,33 23-117 0 0,-37-27 119 0 0,0 0 0 0 0,0 0-1 0 0,0-1 1 0 0,1 1 0 0 0,-1-1 0 0 0,1 0 0 0 0,-1 1-1 0 0,1-2 1 0 0,-1 1 0 0 0,1 0 0 0 0,-1-1 0 0 0,1 0-1 0 0,0 1 1 0 0,-1-1 0 0 0,6-1 0 0 0,-4 1-4 0 0,1 0 1 0 0,-1 0 0 0 0,1 0-1 0 0,0 1 1 0 0,7 2 0 0 0,-3 0-111 0 0,1 0 0 0 0,18 1 1 0 0,-25-3 42 0 0,0-1 1 0 0,0 0-1 0 0,0 0 1 0 0,0 0-1 0 0,0 0 1 0 0,0-1-1 0 0,-1 1 1 0 0,1-1-1 0 0,0 0 1 0 0,7-3-1 0 0,46-33-4814 0 0,-36 23-3459 0 0</inkml:trace>
  <inkml:trace contextRef="#ctx0" brushRef="#br0" timeOffset="1">350 1 16903 0 0,'13'11'771'0'0,"-11"-8"-14"0"0,5 5-453 0 0,-5-7-80 0 0,0 0 0 0 0,1 0 0 0 0,-1 0-1 0 0,1 0 1 0 0,-1 0 0 0 0,1-1 0 0 0,-1 1-1 0 0,1-1 1 0 0,-1 0 0 0 0,1 0 0 0 0,-1 0-1 0 0,1 0 1 0 0,-1 0 0 0 0,1-1 0 0 0,3 0-1 0 0,0 0 980 0 0,13-1 446 0 0,32-8 1 0 0,-43 7-1298 0 0,1 1-1 0 0,0 0 1 0 0,0 1 0 0 0,16-1 0 0 0,-22 2-501 0 0,6 4-2946 0 0</inkml:trace>
  <inkml:trace contextRef="#ctx0" brushRef="#br0" timeOffset="2">491 210 11976 0 0,'-39'20'922'0'0,"28"-6"5904"0"0,11-13-6611 0 0,7 2 2012 0 0,14-4-2215 0 0,-17 1 1084 0 0,49-4 1945 0 0,-51 4-2621 0 0,1-1-196 0 0,3-1-602 0 0,0 1 0 0 0,0-1-1 0 0,11-1 1 0 0,9 3-629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45.5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0 300 16208 0 0,'0'0'1469'0'0,"2"0"-1208"0"0,6 0-7 0 0,0 0 0 0 0,0 1 0 0 0,14 3 0 0 0,-19-4-19 0 0,-1 0 0 0 0,0 1-1 0 0,1-1 1 0 0,-1 0 0 0 0,0-1-1 0 0,1 1 1 0 0,-1 0 0 0 0,0-1 0 0 0,5-1-1 0 0,7-1 754 0 0,12-3 207 0 0,-21 5-901 0 0,1-1-1 0 0,0 1 0 0 0,0 0 1 0 0,9-1-1 0 0,3 2-698 0 0,0-2-1 0 0,0 0 0 0 0,27-7 1 0 0,-25 3-837 0 0</inkml:trace>
  <inkml:trace contextRef="#ctx0" brushRef="#br0" timeOffset="1">731 2 21167 0 0,'0'0'1027'0'0,"2"0"-450"0"0,15-1-160 0 0,-8 1-109 0 0,-1-1-1 0 0,0 1 0 0 0,0 1 0 0 0,1-1 1 0 0,-1 2-1 0 0,0-1 0 0 0,0 1 0 0 0,0 0 0 0 0,14 6 1 0 0,-14-4 33 0 0,9 5 367 0 0,20 15 0 0 0,-32-21-692 0 0,-1 0 0 0 0,0 1-1 0 0,0 0 1 0 0,0 0 0 0 0,0 0-1 0 0,-1 0 1 0 0,1 1 0 0 0,-1-1-1 0 0,3 7 1 0 0,-1-2-11 0 0,-1-1 1 0 0,-1 1-1 0 0,1-1 0 0 0,-2 1 1 0 0,1 0-1 0 0,-1 0 0 0 0,0 1 1 0 0,-1-1-1 0 0,0 0 0 0 0,-1 0 1 0 0,0 11-1 0 0,-2-5-117 0 0,-1 0 0 0 0,0-1 0 0 0,-1 1 1 0 0,-1-1-1 0 0,-6 14 0 0 0,8-22 52 0 0,0 0 0 0 0,0 0 0 0 0,-1-1 0 0 0,1 1 0 0 0,-1-1 0 0 0,-1 0 0 0 0,1 0 0 0 0,-1 0 0 0 0,1-1 0 0 0,-1 0 0 0 0,-1 0 0 0 0,1 0 0 0 0,0 0 0 0 0,-7 2 1 0 0,11-5-77 0 0,-1 0 1 0 0,1-1 0 0 0,0 1-1 0 0,0-1 1 0 0,0 1 0 0 0,0-1 0 0 0,0 0-1 0 0,-1 1 1 0 0,1-1 0 0 0,0 0 0 0 0,0 0-1 0 0,-1 0 1 0 0,1 0 0 0 0,0 0 0 0 0,0 0-1 0 0,0 0 1 0 0,-1 0 0 0 0,1-1 0 0 0,0 1-1 0 0,0 0 1 0 0,0-1 0 0 0,-1 1 0 0 0,1-1-1 0 0,-2-1 1 0 0,-7-9-7830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5:19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20447 0 0,'0'0'996'0'0,"1"-3"-432"0"0,2-5-393 0 0,0 0-1 0 0,1 0 1 0 0,7-12-1 0 0,-10 18-144 0 0,0 1-1 0 0,0-1 1 0 0,0 1 0 0 0,0-1-1 0 0,1 1 1 0 0,-1-1-1 0 0,0 1 1 0 0,1 0 0 0 0,-1 0-1 0 0,1 0 1 0 0,-1 0-1 0 0,1 0 1 0 0,-1 0-1 0 0,1 0 1 0 0,0 0 0 0 0,0 1-1 0 0,-1-1 1 0 0,1 1-1 0 0,0-1 1 0 0,0 1 0 0 0,0 0-1 0 0,-1 0 1 0 0,5 0-1 0 0,15 1 1640 0 0,40-2-1 0 0,-17 0 3 0 0,44 5-287 0 0,-83-4-1380 0 0,-1 1 0 0 0,0-1 0 0 0,1 1 0 0 0,-1 0 0 0 0,0 1 0 0 0,7 2 0 0 0,-1 0 11 0 0,-9-4-26 0 0,-1 1 1 0 0,0-1 0 0 0,1 1-1 0 0,-1-1 1 0 0,0 1-1 0 0,0 0 1 0 0,0-1 0 0 0,1 1-1 0 0,-1-1 1 0 0,0 1 0 0 0,0 0-1 0 0,0-1 1 0 0,0 1-1 0 0,0-1 1 0 0,0 1 0 0 0,0 0-1 0 0,0-1 1 0 0,-1 1-1 0 0,1 0 1 0 0,0-1 0 0 0,-1 2-1 0 0,1-2-27 0 0,-11 43-1498 0 0,11-42 1473 0 0,-1 1-1 0 0,1 0 1 0 0,-1 0 0 0 0,0-1 0 0 0,0 1-1 0 0,0 0 1 0 0,1-1 0 0 0,-1 1-1 0 0,-1-1 1 0 0,1 1 0 0 0,-2 1-1 0 0,-5 7-412 0 0,8-10 430 0 0,0 1 0 0 0,0-1 0 0 0,-1 1 0 0 0,1 0 0 0 0,0-1 0 0 0,0 1 0 0 0,0-1 0 0 0,-1 1 0 0 0,1-1 0 0 0,0 1 0 0 0,0-1 0 0 0,0 1 0 0 0,0 0 0 0 0,0-1 0 0 0,0 1 0 0 0,0-1 0 0 0,1 1 0 0 0,-1 1 0 0 0,0-1-137 0 0,0 1-574 0 0,0 2-2645 0 0,0-2 3407 0 0,0-1 1 0 0,0 0 0 0 0,0 1-1 0 0,1-1 1 0 0,-1 0-1 0 0,0 1 1 0 0,1-1 0 0 0,-1 0-1 0 0,1 0 1 0 0,-1 1 0 0 0,1-1-1 0 0,-1 0 1 0 0,1 0 0 0 0,0 0-1 0 0,0 0 1 0 0,0 0 0 0 0,-1 0-1 0 0,1 0 1 0 0,0 0-1 0 0,0 0 1 0 0,0 0 0 0 0,2 1-1 0 0,3 2 261 0 0,-3-2-148 0 0,0 0 0 0 0,0 0 0 0 0,0-1 1 0 0,0 1-1 0 0,0-1 0 0 0,0 0 0 0 0,0 0 0 0 0,6 1 0 0 0,-4-1 98 0 0,1 1 106 0 0,0 1 1 0 0,0-1-1 0 0,9 6 1 0 0,4 1 1141 0 0,-18-9-1446 0 0,-1 1-1 0 0,1-1 0 0 0,-1 0 0 0 0,1 0 1 0 0,-1 0-1 0 0,1 0 0 0 0,-1 1 1 0 0,1-1-1 0 0,-1 0 0 0 0,0 1 1 0 0,1-1-1 0 0,-1 0 0 0 0,1 1 0 0 0,-1-1 1 0 0,0 0-1 0 0,1 1 0 0 0,-1-1 1 0 0,0 1-1 0 0,1-1 0 0 0,-1 1 1 0 0,0-1-1 0 0,0 0 0 0 0,1 1 1 0 0,-1-1-1 0 0,0 1 0 0 0,0-1 0 0 0,0 1 1 0 0,0 0-1 0 0,0-1 0 0 0,0 1 1 0 0,0-1-1 0 0,0 1 0 0 0,0-1 1 0 0,0 1-1 0 0,0 0 0 0 0,-1 0 47 0 0,1 1 0 0 0,-1-1 0 0 0,0 0 1 0 0,0 1-1 0 0,0-1 0 0 0,0 0 0 0 0,-1 0 0 0 0,1 0 0 0 0,0 0 0 0 0,0 0 0 0 0,-3 2 0 0 0,-2 0 98 0 0,0 0-1 0 0,0 0 0 0 0,0 0 1 0 0,0-1-1 0 0,-12 3 0 0 0,-40-1-157 0 0,51-3-230 0 0,0-1 1 0 0,0 0-1 0 0,0-1 1 0 0,0 0-1 0 0,0 0 0 0 0,-9-3 1 0 0,7 2-272 0 0,0 0 1 0 0,-1 1 0 0 0,-9-1 0 0 0,-2 2-1372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5:20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1 163 17103 0 0,'8'35'786'0'0,"-8"-35"-769"0"0,0 1 1 0 0,-1-1 0 0 0,1 0-1 0 0,0 0 1 0 0,0 0-1 0 0,0 0 1 0 0,0 0 0 0 0,0 1-1 0 0,0-1 1 0 0,0 0-1 0 0,0 0 1 0 0,0 0 0 0 0,1 0-1 0 0,-1 0 1 0 0,0 1-1 0 0,0-1 1 0 0,0 0-1 0 0,0 0 1 0 0,0 0 0 0 0,0 0-1 0 0,0 0 1 0 0,0 0-1 0 0,0 0 1 0 0,0 1 0 0 0,0-1-1 0 0,0 0 1 0 0,1 0-1 0 0,-1 0 1 0 0,0 0 0 0 0,0 0-1 0 0,0 0 1 0 0,0 0-1 0 0,0 0 1 0 0,0 0 0 0 0,1 0-1 0 0,-1 0 1 0 0,0 1-1 0 0,0-1 1 0 0,0 0 0 0 0,0 0-1 0 0,0 0 1 0 0,1 0-1 0 0,-1 0 1 0 0,0 0-1 0 0,0 0 1 0 0,0 0 0 0 0,0 0-1 0 0,0 0 1 0 0,1 0-1 0 0,-1-1 1 0 0,0 1 0 0 0,0 0-1 0 0,0 0 1 0 0,0 0-1 0 0,0 0 1 0 0,0 0 0 0 0,1 0-1 0 0,-1 0 1 0 0,7-10-2 0 0,-1 2 212 0 0,17-11 1791 0 0,-12 9-883 0 0,0 0 0 0 0,1 1 0 0 0,1 1 0 0 0,22-13 0 0 0,-5 6-388 0 0,-14 7-313 0 0,0 0 1 0 0,1 1-1 0 0,-1 1 1 0 0,27-6-1 0 0,-32 10-385 0 0,11-1-72 0 0,33-10-1 0 0,50-11 227 0 0,-69 17-2207 0 0,-12 6-6535 0 0,-12 4 139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5:20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19351 0 0,'-22'25'886'0'0,"19"-22"-661"0"0,1 3 602 0 0,2-3 217 0 0,13-6 944 0 0,-10 2-978 0 0,-1 2-48 0 0,5 1-498 0 0,-3-1-270 0 0,-1 0 1 0 0,0 0 0 0 0,1-1 0 0 0,-1 1 0 0 0,1-1 0 0 0,0 1-1 0 0,-1-1 1 0 0,1 0 0 0 0,-1 0 0 0 0,1-1 0 0 0,0 1 0 0 0,-1-1 0 0 0,5-1-1 0 0,-7 1-149 0 0,1 1 0 0 0,0-1 0 0 0,0 0 0 0 0,0 1 0 0 0,0-1-1 0 0,0 1 1 0 0,0 0 0 0 0,0-1 0 0 0,0 1 0 0 0,0 0 0 0 0,0 0 0 0 0,0 0-1 0 0,0 1 1 0 0,0-1 0 0 0,0 0 0 0 0,0 1 0 0 0,0 0 0 0 0,3 0-1 0 0,-4 0 33 0 0,1 0-1 0 0,0 0 0 0 0,-1 0 0 0 0,1 0 1 0 0,-1 0-1 0 0,1 0 0 0 0,-1 1 0 0 0,0-1 1 0 0,1 0-1 0 0,1 4 0 0 0,2 0 68 0 0,-3-1-203 0 0,1 1-1 0 0,-1-1 1 0 0,0 1-1 0 0,0-1 1 0 0,0 1-1 0 0,0-1 1 0 0,-1 1-1 0 0,0 0 1 0 0,0 0-1 0 0,0 6 1 0 0,7 24-716 0 0,-7-33 769 0 0,1 0 0 0 0,-2 0 1 0 0,1 1-1 0 0,0-1 0 0 0,0 1 1 0 0,-1-1-1 0 0,1 1 0 0 0,-1-1 0 0 0,0 0 1 0 0,0 1-1 0 0,0-1 0 0 0,0 1 1 0 0,0-1-1 0 0,0 1 0 0 0,-1-1 1 0 0,1 1-1 0 0,-1-1 0 0 0,0 1 1 0 0,1-1-1 0 0,-1 0 0 0 0,-3 5 0 0 0,-8 13-66 0 0,-8 15-1286 0 0,19-33 1330 0 0,0-1 1 0 0,0 1 0 0 0,0-1 0 0 0,-1 0-1 0 0,1 1 1 0 0,0-1 0 0 0,-1 0-1 0 0,1 0 1 0 0,-1 0 0 0 0,1 0-1 0 0,-1 0 1 0 0,1 0 0 0 0,-1 0-1 0 0,0-1 1 0 0,0 1 0 0 0,1 0-1 0 0,-1-1 1 0 0,0 0 0 0 0,-3 1-1 0 0,2 0 5 0 0,-1 0 0 0 0,1 0 0 0 0,-1 0-1 0 0,-6 4 1 0 0,7-2 23 0 0,-1 1 0 0 0,-15-2 0 0 0,-2-2 21 0 0,106-4 1790 0 0,22-2-1659 0 0,-32 3-152 0 0,-70 3-8 0 0,27 2-1388 0 0,1-1 1 0 0,43-5 0 0 0,-48 0-139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5:21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46 10136 0 0,'-5'38'777'0'0,"7"-36"406"0"0,2-6 699 0 0,9-14 1990 0 0,-6 7-2892 0 0,-1 5-392 0 0,1 0 0 0 0,-1 1-1 0 0,1 0 1 0 0,0 0 0 0 0,0 1 0 0 0,0-1-1 0 0,1 2 1 0 0,0-1 0 0 0,0 1 0 0 0,10-3-1 0 0,-17 6-507 0 0,1 0-1 0 0,-1 0 1 0 0,0 0 0 0 0,0 0-1 0 0,0 0 1 0 0,0 0-1 0 0,0 0 1 0 0,0 0-1 0 0,1 1 1 0 0,-1-1 0 0 0,0 0-1 0 0,0 1 1 0 0,0-1-1 0 0,0 1 1 0 0,0-1 0 0 0,0 1-1 0 0,0-1 1 0 0,1 2-1 0 0,13 13-15 0 0,-15-15-47 0 0,0 1 0 0 0,0 0-1 0 0,1-1 1 0 0,-1 1 0 0 0,0 0-1 0 0,0-1 1 0 0,1 1 0 0 0,-1 0-1 0 0,0-1 1 0 0,0 1 0 0 0,0 0-1 0 0,0-1 1 0 0,0 1 0 0 0,0 0-1 0 0,0-1 1 0 0,-1 2 0 0 0,1 1 43 0 0,1 2-97 0 0,-1-1 0 0 0,0 1 0 0 0,0 0 0 0 0,0-1-1 0 0,-1 1 1 0 0,0-1 0 0 0,0 1 0 0 0,-2 7 0 0 0,-17 34-1530 0 0,14-34 1354 0 0,0-1-129 0 0,0-1 1 0 0,-1 0-1 0 0,-13 16 1 0 0,-6 7-91 0 0,21-25 423 0 0,0 1 0 0 0,-1-2 0 0 0,0 1 0 0 0,-1-1 0 0 0,1 0-1 0 0,-9 7 1 0 0,13-13 1220 0 0,2-1-1166 0 0,1 1 1 0 0,-1-1-1 0 0,0 1 0 0 0,0-1 0 0 0,1 1 1 0 0,-1-1-1 0 0,0 1 0 0 0,1-1 1 0 0,-1 0-1 0 0,1 1 0 0 0,-1-1 1 0 0,1 1-1 0 0,-1-1 0 0 0,0 0 1 0 0,1 1-1 0 0,-1-1 0 0 0,1 0 1 0 0,0 0-1 0 0,-1 1 0 0 0,1-1 0 0 0,0 0 1 0 0,14 5 11 0 0,-14-5-10 0 0,6 2-44 0 0,2 1 60 0 0,0-1 0 0 0,0 0 1 0 0,0 0-1 0 0,16 1 0 0 0,200-3 1362 0 0,-220 0-1772 0 0,1-1 0 0 0,-1 1-1 0 0,1-1 1 0 0,-1 0 0 0 0,0-1 0 0 0,0 1-1 0 0,1-1 1 0 0,-1 0 0 0 0,0 0 0 0 0,6-4-1 0 0,0-3-2056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5:21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3680 0 0,'0'0'167'0'0,"2"-1"-7"0"0,-2 1-64 0 0,1-1 1 0 0,-1 1 0 0 0,1-1-1 0 0,-1 1 1 0 0,1 0-1 0 0,0 0 1 0 0,-1-1 0 0 0,1 1-1 0 0,-1 0 1 0 0,1 0 0 0 0,0 0-1 0 0,-1 0 1 0 0,1 0 0 0 0,0 0-1 0 0,-1 0 1 0 0,1 0 0 0 0,0 0-1 0 0,-1 0 1 0 0,1 0 0 0 0,0 0-1 0 0,-1 0 1 0 0,1 0 0 0 0,-1 1-1 0 0,1-1 1 0 0,1 1 0 0 0,0 0 797 0 0,32 4 9351 0 0,-15-2-6626 0 0,33 9 1 0 0,-2 1-1808 0 0,-32-3-1006 0 0,-7-2-603 0 0,-4-6-95 0 0,-1 1 0 0 0,1 0-1 0 0,8 6 1 0 0,-14-8-94 0 0,1 0 0 0 0,-1 0-1 0 0,0 1 1 0 0,1-1 0 0 0,-1 0 0 0 0,0 1 0 0 0,0-1 0 0 0,0 1 0 0 0,0-1-1 0 0,0 1 1 0 0,0 0 0 0 0,0-1 0 0 0,0 1 0 0 0,0 0 0 0 0,-1 0-1 0 0,1 0 1 0 0,-1 2 0 0 0,1-3-5 0 0,-1 1-1 0 0,1-1 1 0 0,0 1-1 0 0,-1-1 0 0 0,1 1 1 0 0,0-1-1 0 0,0 1 1 0 0,0-1-1 0 0,0 0 1 0 0,0 1-1 0 0,0-1 1 0 0,0 0-1 0 0,0 0 1 0 0,0 0-1 0 0,1 0 0 0 0,-1 0 1 0 0,0 0-1 0 0,2 1 1 0 0,-1-1-2 0 0,0 0-1 0 0,0 0 1 0 0,-1 1 0 0 0,1-1-1 0 0,0 0 1 0 0,-1 1 0 0 0,3 2 0 0 0,-4-3-5 0 0,0 0 0 0 0,1 0 0 0 0,-1 0 0 0 0,0 0 0 0 0,1 0-1 0 0,-1 0 1 0 0,0 0 0 0 0,0 0 0 0 0,0 0 0 0 0,0 0 0 0 0,0 0 0 0 0,0 1 0 0 0,0-1 0 0 0,0 0 0 0 0,0 0 0 0 0,0 0 0 0 0,-1 0 0 0 0,1 0 0 0 0,0 0 0 0 0,-2 1 0 0 0,1 1 6 0 0,0 0 0 0 0,0 0 0 0 0,0 1 0 0 0,0-1 0 0 0,1 0 0 0 0,-1 0 0 0 0,1 1 0 0 0,0-1 0 0 0,0 4 0 0 0,0-4-8 0 0,-1 0 1 0 0,1-1-1 0 0,-1 1 1 0 0,0 0-1 0 0,1-1 0 0 0,-1 1 1 0 0,-1-1-1 0 0,1 1 0 0 0,0-1 1 0 0,0 0-1 0 0,-1 1 1 0 0,1-1-1 0 0,-3 3 0 0 0,-25 23-17 0 0,24-24 8 0 0,-4 4-76 0 0,-1 0 1 0 0,0-1 0 0 0,0 0-1 0 0,-1-1 1 0 0,0 0 0 0 0,0-1-1 0 0,-17 6 1 0 0,21-8 14 0 0,-29 8-621 0 0,34-11 588 0 0,0 0-1 0 0,0 1 1 0 0,0-1 0 0 0,-1 0-1 0 0,1 0 1 0 0,0 0-1 0 0,0 0 1 0 0,0-1 0 0 0,0 1-1 0 0,0-1 1 0 0,-1 1-1 0 0,1-1 1 0 0,0 0 0 0 0,-3-1-1 0 0,3 0-231 0 0,0 1-1 0 0,0-1 1 0 0,0 0-1 0 0,1 1 1 0 0,-1-1-1 0 0,0 0 1 0 0,1 0-1 0 0,0 0 1 0 0,-1 0-1 0 0,1 0 1 0 0,-1-3-1 0 0,1 4-64 0 0,1 0 0 0 0,-1-1 0 0 0,1 1 0 0 0,-1 0 0 0 0,1-1 0 0 0,0 1 0 0 0,-1 0 0 0 0,1-1 0 0 0,0 1 0 0 0,0 0 0 0 0,0-1 0 0 0,0 1 0 0 0,0-1 0 0 0,0 1 0 0 0,1 0 0 0 0,-1-1 0 0 0,0 1 0 0 0,1-2 0 0 0,8-11-5717 0 0</inkml:trace>
  <inkml:trace contextRef="#ctx0" brushRef="#br0" timeOffset="1">296 5 14024 0 0,'37'-4'1268'0'0,"-18"5"-702"0"0,-19-1-523 0 0,0 0 0 0 0,0 0 0 0 0,0 0 0 0 0,0 0 0 0 0,0 0 0 0 0,0 0-1 0 0,0 0 1 0 0,0 0 0 0 0,0-1 0 0 0,0 1 0 0 0,0 0 0 0 0,0 0 0 0 0,1 0 0 0 0,-1 0 0 0 0,0 0 0 0 0,0 0 0 0 0,0 0 0 0 0,0 0-1 0 0,0 0 1 0 0,0 0 0 0 0,0 0 0 0 0,0 0 0 0 0,0 0 0 0 0,0 0 0 0 0,0 1 0 0 0,0-1 0 0 0,1 0 0 0 0,-1 0 0 0 0,0 0 0 0 0,0 0-1 0 0,0 0 1 0 0,0 0 0 0 0,0 0 0 0 0,0 0 0 0 0,0 0 0 0 0,0 0 0 0 0,0 0 0 0 0,0 0 0 0 0,0 0 0 0 0,0 0 0 0 0,0 0 0 0 0,0 0-1 0 0,0 0 1 0 0,0 1 0 0 0,0-1 0 0 0,0 0 0 0 0,0 0 0 0 0,0 0 0 0 0,0 0 0 0 0,0 0 0 0 0,0 0 0 0 0,0 0 0 0 0,0 0 0 0 0,0 0-1 0 0,0 0 1 0 0,0 0 0 0 0,0 0 0 0 0,0 1 0 0 0,0-1 0 0 0,0 0 0 0 0,0 0 0 0 0,0 0 0 0 0,0 0 0 0 0,0 0 0 0 0,-16 5 6548 0 0,10-3-5648 0 0,3 1-730 0 0,-1-1-1 0 0,1 1 1 0 0,0 0 0 0 0,0 0-1 0 0,1 1 1 0 0,-6 6 0 0 0,-9 11-198 0 0,12-17 4 0 0,5-3-10 0 0,-1-1 1 0 0,0 1-1 0 0,0-1 1 0 0,1 1-1 0 0,-1-1 1 0 0,0 1-1 0 0,1 0 0 0 0,-1-1 1 0 0,0 1-1 0 0,1 0 1 0 0,-1 0-1 0 0,1-1 1 0 0,-1 1-1 0 0,1 0 1 0 0,0 0-1 0 0,-1 0 1 0 0,1 0-1 0 0,0-1 1 0 0,0 1-1 0 0,-1 0 1 0 0,1 0-1 0 0,0 0 1 0 0,0 0-1 0 0,0 0 1 0 0,0 0-1 0 0,0 0 0 0 0,0 0 1 0 0,0-1-1 0 0,0 1 1 0 0,1 0-1 0 0,-1 0 1 0 0,0 0-1 0 0,1 0 1 0 0,-1 0-1 0 0,0 0 1 0 0,2 1-1 0 0,-2 1-9 0 0,0 0 0 0 0,0-1 0 0 0,0 1 0 0 0,0 0 0 0 0,0 0 0 0 0,-1 0 0 0 0,1 0 0 0 0,-1 0-1 0 0,1 0 1 0 0,-1 0 0 0 0,0-1 0 0 0,-1 1 0 0 0,0 3 0 0 0,0-2-46 0 0,0 1 0 0 0,0 0 0 0 0,1 0-1 0 0,-2 6 1 0 0,3 54 137 0 0,0-63-80 0 0,0 1 0 0 0,0-1 0 0 0,1 1 0 0 0,-1-1-1 0 0,1 0 1 0 0,0 1 0 0 0,0-1 0 0 0,0 0 0 0 0,0 0 0 0 0,0 0 0 0 0,0 1 0 0 0,0-1 0 0 0,1 0 0 0 0,-1-1 0 0 0,1 1 0 0 0,-1 0 0 0 0,1 0-1 0 0,0-1 1 0 0,0 1 0 0 0,3 2 0 0 0,-1-1 0 0 0,-1-1-1 0 0,0 1 0 0 0,0 0 0 0 0,0 1 1 0 0,0-1-1 0 0,2 4 0 0 0,0 4-5 0 0,-4-9-8 0 0,0 0 0 0 0,-1 0 1 0 0,1 0-1 0 0,0-1 0 0 0,0 1 0 0 0,0 0 1 0 0,1-1-1 0 0,-1 1 0 0 0,0-1 1 0 0,3 3-1 0 0,3 2-66 0 0,0-1 1 0 0,1-1-1 0 0,-1 1 1 0 0,1-1-1 0 0,0-1 1 0 0,0 1-1 0 0,9 1 1 0 0,-12-4-37 0 0,-1-1 1 0 0,1 0 0 0 0,-1 0 0 0 0,1-1-1 0 0,-1 1 1 0 0,0-1 0 0 0,1 0-1 0 0,7-3 1 0 0,-3 1-56 0 0,-6 2-27 0 0,0 0 0 0 0,0 0 0 0 0,1 0 1 0 0,-1 0-1 0 0,0 0 0 0 0,-1-1 0 0 0,1 0 0 0 0,0 1 0 0 0,0-1 0 0 0,2-3 0 0 0,10-8-1629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5:22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11520 0 0,'36'0'1179'0'0,"-23"0"1676"0"0,3 0 3544 0 0,3-4-4167 0 0,3-2-332 0 0,66-2-2243 0 0,-74 7-1080 0 0,-11 1-65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5:22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14 9216 0 0,'-1'1'421'0'0,"-6"5"-12"0"0,-1 0-263 0 0,18-9 6208 0 0,2 2-652 0 0,5-4-2949 0 0,-11 3-2052 0 0,-1 0 0 0 0,1 0 0 0 0,9 0-1 0 0,22-6 278 0 0,-34 7-570 0 0,-2 1-60 0 0,0-1-344 0 0,0 1 1 0 0,-1 0-1 0 0,1 0 1 0 0,0 0-1 0 0,-1 0 1 0 0,1 0-1 0 0,0 0 1 0 0,-1 0-1 0 0,1 0 1 0 0,0 1-1 0 0,-1-1 1 0 0,1 0-1 0 0,0 0 1 0 0,-1 0-1 0 0,1 1 1 0 0,-1-1-1 0 0,1 0 0 0 0,0 1 1 0 0,-1-1-1 0 0,1 1 1 0 0,-1-1-1 0 0,1 0 1 0 0,-1 1-1 0 0,1-1 1 0 0,-1 1-1 0 0,1-1 1 0 0,-1 1-1 0 0,0 0 1 0 0,1 0-1 0 0,0 0-5 0 0,15 14 113 0 0,-13-13-64 0 0,0 1 1 0 0,0-1-1 0 0,-1 1 1 0 0,1 0-1 0 0,3 4 1 0 0,-5-6-42 0 0,-1 0 0 0 0,0 0 0 0 0,1 0 0 0 0,-1 0 0 0 0,1-1 0 0 0,-1 1-1 0 0,0 0 1 0 0,0 0 0 0 0,0 0 0 0 0,1 0 0 0 0,-1 0 0 0 0,0 0 0 0 0,0 1 0 0 0,0-1 0 0 0,0 0 0 0 0,-1 0 0 0 0,1 0 0 0 0,0 0 0 0 0,0-1-1 0 0,-1 1 1 0 0,1 0 0 0 0,0 0 0 0 0,-1 0 0 0 0,0 2 0 0 0,-5 6-29 0 0,3-5-26 0 0,0 1 1 0 0,1 0 0 0 0,0-1 0 0 0,0 1-1 0 0,0 0 1 0 0,0 0 0 0 0,1 0-1 0 0,-2 10 1 0 0,2-12-1 0 0,0 0 0 0 0,0 0 0 0 0,0 0-1 0 0,0 0 1 0 0,0 0 0 0 0,-1-1 0 0 0,1 1 0 0 0,-1 0 0 0 0,0-1-1 0 0,0 1 1 0 0,-3 2 0 0 0,2-2-83 0 0,1 0 0 0 0,0 0 0 0 0,0 0 0 0 0,0 0 0 0 0,0 0 0 0 0,0 0 0 0 0,1 1 0 0 0,-1-1 0 0 0,-1 6 0 0 0,3-6-64 0 0,-1 0 1 0 0,0-1-1 0 0,0 1 1 0 0,0 0-1 0 0,0-1 0 0 0,0 1 1 0 0,0-1-1 0 0,0 1 0 0 0,-1-1 1 0 0,0 1-1 0 0,-1 1 0 0 0,2-3-42 0 0,-3 3 66 0 0,5-3 76 0 0,-1-1 0 0 0,1 1-1 0 0,-1 0 1 0 0,1-1 0 0 0,0 1-1 0 0,-1 0 1 0 0,1-1 0 0 0,0 1 0 0 0,0-1-1 0 0,-1 0 1 0 0,1 1 0 0 0,0-1-1 0 0,0 1 1 0 0,-1-1 0 0 0,1 0 0 0 0,1 1-1 0 0,-1-1 55 0 0,0 0 0 0 0,-1 0-1 0 0,1 1 1 0 0,-1-1 0 0 0,1 1-1 0 0,-1-1 1 0 0,1 0 0 0 0,0 1-1 0 0,-1-1 1 0 0,1 1 0 0 0,-1-1 0 0 0,0 1-1 0 0,1-1 1 0 0,-1 1 0 0 0,1 0-1 0 0,-1-1 1 0 0,0 1 0 0 0,0 0-1 0 0,1-1 1 0 0,-1 1 0 0 0,0-1-1 0 0,0 1 1 0 0,0 0 0 0 0,1 0-1 0 0,-1 1 1 0 0,0-1-7 0 0,0 0 66 0 0,0-1 1 0 0,0 0-1 0 0,0 1 1 0 0,0-1-1 0 0,0 0 1 0 0,0 0-1 0 0,0 1 1 0 0,0-1-1 0 0,0 0 1 0 0,0 1-1 0 0,0-1 1 0 0,0 0-1 0 0,0 0 1 0 0,0 1-1 0 0,-1-1 1 0 0,1 0-1 0 0,0 0 1 0 0,0 1-1 0 0,0-1 1 0 0,0 0-1 0 0,0 0 1 0 0,-1 1-1 0 0,1-1 1 0 0,0 0-14 0 0,0 0 0 0 0,0 0-1 0 0,-1 0 1 0 0,1 0 0 0 0,0 0 0 0 0,0 0 0 0 0,0 1 0 0 0,0-1 0 0 0,0 0 0 0 0,0 0 0 0 0,0 0 0 0 0,0 0 0 0 0,0 0 0 0 0,0 0 0 0 0,0 0 0 0 0,-1 0 0 0 0,1 1-1 0 0,0-1 1 0 0,0 0 0 0 0,0 0 0 0 0,0 0 0 0 0,0 0 0 0 0,0 0 0 0 0,0 0 0 0 0,0 1 0 0 0,0-1 0 0 0,0 0 0 0 0,0 0 0 0 0,0 0 0 0 0,0 0 0 0 0,0 0 0 0 0,0 0 0 0 0,0 1-1 0 0,0-1 1 0 0,1 0 0 0 0,-1 0 0 0 0,0 0 0 0 0,0 0 0 0 0,0 0 0 0 0,0 0 0 0 0,0 0 0 0 0,0 0 0 0 0,0 1 0 0 0,0-1 0 0 0,0 0 0 0 0,0 0 0 0 0,0 0 0 0 0,1 0-1 0 0,-1 0 1 0 0,0 0 0 0 0,0 0 0 0 0,0 0 0 0 0,0 0 0 0 0,0 0 0 0 0,0 0 0 0 0,1 0 0 0 0,24 11 900 0 0,35 10-1 0 0,59 11 2357 0 0,-118-32-3243 0 0,-1 0-1 0 0,1 0 0 0 0,-1 1 0 0 0,1-1 1 0 0,-1 0-1 0 0,0 0 0 0 0,1 1 0 0 0,-1-1 1 0 0,0 0-1 0 0,1 0 0 0 0,-1 1 0 0 0,0-1 1 0 0,1 0-1 0 0,-1 1 0 0 0,0-1 0 0 0,0 1 1 0 0,1-1-1 0 0,-1 0 0 0 0,0 1 0 0 0,0-1 1 0 0,0 1-1 0 0,1 0 0 0 0,0 2 50 0 0,2 0-35 0 0,-1-1-13 0 0,-1-1 0 0 0,0 1-1 0 0,1-1 1 0 0,-1 1-1 0 0,0 0 1 0 0,0 0 0 0 0,1-1-1 0 0,-1 1 1 0 0,-1 0-1 0 0,1 0 1 0 0,0 0 0 0 0,0 0-1 0 0,-1 0 1 0 0,1 0 0 0 0,-1 0-1 0 0,0 0 1 0 0,1 0-1 0 0,-1 1 1 0 0,0-1 0 0 0,0 0-1 0 0,-1 0 1 0 0,1 3-1 0 0,-10 37 133 0 0,9-41-147 0 0,1 0 1 0 0,-1 0-1 0 0,1 0 1 0 0,-1 0-1 0 0,0 0 0 0 0,1 0 1 0 0,-1 0-1 0 0,0 0 0 0 0,0 0 1 0 0,0 0-1 0 0,0 0 0 0 0,0-1 1 0 0,0 1-1 0 0,0 0 0 0 0,0-1 1 0 0,0 1-1 0 0,0 0 1 0 0,-3 0-1 0 0,-1 2 5 0 0,-6 4 29 0 0,7-5-31 0 0,1 1 1 0 0,-1-1-1 0 0,1 0 0 0 0,-1 0 0 0 0,0 0 0 0 0,0-1 0 0 0,0 1 0 0 0,0-1 0 0 0,-5 1 0 0 0,-11 2-89 0 0,16-3 24 0 0,0-1 0 0 0,0 1 0 0 0,-1 0 1 0 0,1-1-1 0 0,0 0 0 0 0,0 0 0 0 0,-7-1 0 0 0,-2-1-416 0 0,1 0 1 0 0,-21 1-1 0 0,12-4-3330 0 0,-19-3 1587 0 0,15 3-21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5:23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1 100 17967 0 0,'0'0'1632'0'0,"1"-1"-1344"0"0,2-4 113 0 0,1 1-1 0 0,-1-1 0 0 0,1 1 0 0 0,0 0 0 0 0,7-5 0 0 0,-5 4 377 0 0,-3 1-345 0 0,-1 3-197 0 0,-1 0 0 0 0,0 0 0 0 0,0 0 1 0 0,1 0-1 0 0,-1 0 0 0 0,0 0 0 0 0,1 0 1 0 0,2-1-1 0 0,-1 1-127 0 0,3-2 156 0 0,0 1 1 0 0,-1-1-1 0 0,0 0 1 0 0,1 0-1 0 0,5-5 1 0 0,-8 5-190 0 0,0 1 0 0 0,1 0 0 0 0,-1 0 0 0 0,1 1 0 0 0,0-1 1 0 0,0 1-1 0 0,-1 0 0 0 0,1 0 0 0 0,0 0 0 0 0,0 0 0 0 0,7 0 1 0 0,18-5-257 0 0,-28 6 159 0 0,-1 0 1 0 0,1-1-1 0 0,0 1 1 0 0,0 0 0 0 0,0 0-1 0 0,0 0 1 0 0,0-1-1 0 0,0 1 1 0 0,0 0-1 0 0,0 0 1 0 0,0 0-1 0 0,2 1 1 0 0,4-1-30 0 0,40 0-130 0 0,-43 0-1100 0 0</inkml:trace>
  <inkml:trace contextRef="#ctx0" brushRef="#br0" timeOffset="1">102 189 15664 0 0,'0'0'1417'0'0,"12"4"80"0"0,6-5-28 0 0,1 0-1 0 0,-1-2 1 0 0,0 0-1 0 0,32-11 1 0 0,75-16-134 0 0,-42 12-3505 0 0,-62 10 298 0 0,-7 3-87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5:23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89 114 9216 0 0,'7'-6'4952'0'0,"-10"10"-1757"0"0,-17 22 3143 0 0,17-20-5583 0 0,2-5-684 0 0,0 0 0 0 0,1 1 0 0 0,-1-1 0 0 0,0 0 0 0 0,0 1 0 0 0,1-1 0 0 0,-1 1 0 0 0,1-1 0 0 0,0 1 0 0 0,-1-1 0 0 0,1 1 0 0 0,0 0 0 0 0,0-1 0 0 0,0 1 0 0 0,0-1-1 0 0,0 1 1 0 0,0-1 0 0 0,0 1 0 0 0,1 1 0 0 0,4 12 43 0 0,1 0 0 0 0,1 0 0 0 0,0-1-1 0 0,1 0 1 0 0,0-1 0 0 0,1 0 0 0 0,0 0 0 0 0,1-1 0 0 0,1 0-1 0 0,13 11 1 0 0,-13-13-59 0 0,1 0-1 0 0,-1-1 1 0 0,2-1-1 0 0,19 11 1 0 0,-26-16-34 0 0,1 0 1 0 0,0-1 0 0 0,0 0-1 0 0,0 0 1 0 0,0 0-1 0 0,0-1 1 0 0,0 0 0 0 0,1 0-1 0 0,-1-1 1 0 0,0 0 0 0 0,10-1-1 0 0,-14 1 5 0 0,0-1 0 0 0,-1 0 0 0 0,1 0 0 0 0,0 0-1 0 0,-1 0 1 0 0,1 0 0 0 0,-1 0 0 0 0,0-1 0 0 0,1 1 0 0 0,-1-1 0 0 0,0 0-1 0 0,0 1 1 0 0,0-1 0 0 0,0 0 0 0 0,0-1 0 0 0,0 1 0 0 0,-1 0 0 0 0,1 0-1 0 0,-1-1 1 0 0,1 1 0 0 0,-1-1 0 0 0,0 1 0 0 0,1-5 0 0 0,3-5 236 0 0,-2-1 1 0 0,0 0 0 0 0,2-20-1 0 0,-4 27-170 0 0,0-3 24 0 0,0 0-1 0 0,-1 0 1 0 0,0 0 0 0 0,-1 0 0 0 0,0 0 0 0 0,-1 0-1 0 0,-2-9 1 0 0,-3-7 102 0 0,-12-25-1 0 0,15 41-184 0 0,1 3-21 0 0,0-1-1 0 0,0 1 1 0 0,-1 0-1 0 0,0 1 1 0 0,0-1 0 0 0,0 0-1 0 0,-1 1 1 0 0,-6-6-1 0 0,-3-1 11 0 0,-27-17-1 0 0,37 26-24 0 0,-1 1-23 0 0,1-1 0 0 0,0 1-1 0 0,-1 0 1 0 0,0 1-1 0 0,0-1 1 0 0,1 1 0 0 0,-1 0-1 0 0,0 0 1 0 0,0 0-1 0 0,0 1 1 0 0,0-1 0 0 0,0 1-1 0 0,0 0 1 0 0,0 1-1 0 0,-5 0 1 0 0,-1 1-107 0 0,1 1 0 0 0,0 0 0 0 0,0 0 0 0 0,0 1 0 0 0,1 0 0 0 0,-12 6 0 0 0,4 0-98 0 0,8-6-206 0 0,1 1 0 0 0,-1 0-1 0 0,1 0 1 0 0,0 1 0 0 0,0 0 0 0 0,1 0-1 0 0,-11 12 1 0 0,1 10-1402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5:23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11056 0 0,'0'0'852'0'0,"1"3"-560"0"0,3 8 46 0 0,6 23 5520 0 0,-3-13-4201 0 0,0-1-1 0 0,16 34 1 0 0,-2-13-1009 0 0,-14-27-571 0 0,-1 0-1 0 0,2-1 1 0 0,0 0 0 0 0,1 0 0 0 0,16 19 0 0 0,1-4-2641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46.2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1 17215 0 0,'0'0'1566'0'0,"-2"0"-1124"0"0,-28 13 2792 0 0,23-12-2883 0 0,1 1 0 0 0,0 1 0 0 0,0-1 1 0 0,0 1-1 0 0,0 0 0 0 0,0 0 0 0 0,1 1 0 0 0,0 0 1 0 0,-1 0-1 0 0,-6 7 0 0 0,-8 5 118 0 0,14-11-424 0 0,1 0 0 0 0,-1 1 0 0 0,1-1 0 0 0,0 1 0 0 0,0 1 0 0 0,0-1 0 0 0,1 1 0 0 0,-5 9 0 0 0,3-2 22 0 0,0 1 0 0 0,0 0 1 0 0,-3 19-1 0 0,6-20-67 0 0,1 1 0 0 0,1-1 0 0 0,1 20 0 0 0,0-24 0 0 0,1-2 7 0 0,0 0-1 0 0,1 0 1 0 0,0 0 0 0 0,1 0-1 0 0,0-1 1 0 0,0 1 0 0 0,4 7-1 0 0,-3-7 23 0 0,1-1-1 0 0,-1 0 1 0 0,2 0-1 0 0,-1 0 1 0 0,1-1-1 0 0,0 1 1 0 0,0-2-1 0 0,0 1 0 0 0,1 0 1 0 0,0-1-1 0 0,15 8 1 0 0,-18-11-19 0 0,0 0 1 0 0,1-1-1 0 0,-1 1 0 0 0,1-1 1 0 0,-1 0-1 0 0,1 0 0 0 0,-1 0 1 0 0,1-1-1 0 0,0 0 0 0 0,8 0 1 0 0,-4 0 5 0 0,-1-1 0 0 0,1-1 0 0 0,-1 1 0 0 0,1-1 0 0 0,7-3 0 0 0,-12 3-130 0 0,-1 0 0 0 0,0 0-1 0 0,0 0 1 0 0,0 0-1 0 0,0-1 1 0 0,0 1-1 0 0,0-1 1 0 0,0 0 0 0 0,-1 0-1 0 0,0 0 1 0 0,3-4-1 0 0,13-14-2782 0 0,3 7-5805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5:24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57 1840 0 0,'-8'-10'2019'0'0,"8"10"-1564"0"0,-1-1 0 0 0,1 0 0 0 0,0 1 1 0 0,-1-1-1 0 0,1 1 0 0 0,0-1 0 0 0,0 0 0 0 0,-1 1 1 0 0,1-1-1 0 0,0 0 0 0 0,0 1 0 0 0,0-1 0 0 0,0 0 1 0 0,0 1-1 0 0,0-1 0 0 0,0 0 0 0 0,0 1 0 0 0,0-2 0 0 0,1 1-19 0 0,-1-1 0 0 0,1 1 0 0 0,-1-1 0 0 0,1 1 0 0 0,0 0 0 0 0,-1 0 0 0 0,1-1 0 0 0,0 1 0 0 0,0 0 0 0 0,1-2 0 0 0,-1 2-394 0 0,1-1-1 0 0,0 1 1 0 0,0-1 0 0 0,-1 1-1 0 0,1 0 1 0 0,0-1 0 0 0,0 1 0 0 0,0 0-1 0 0,0 0 1 0 0,0 0 0 0 0,0 1-1 0 0,0-1 1 0 0,1 0 0 0 0,-1 1-1 0 0,3-1 1 0 0,19 1-406 0 0,-9-1-651 0 0,0 1 0 0 0,0 1 0 0 0,26 5 0 0 0,98 24-4858 0 0,-137-29 6262 0 0,2 2 708 0 0,-4-2-954 0 0,1-1-1 0 0,-1 0 1 0 0,0 0 0 0 0,0 0 0 0 0,1 0-1 0 0,-1 0 1 0 0,0 0 0 0 0,0 0 0 0 0,0 0-1 0 0,1 0 1 0 0,-1 1 0 0 0,0-1 0 0 0,0 0-1 0 0,0 0 1 0 0,1 0 0 0 0,-1 0 0 0 0,0 1-1 0 0,0-1 1 0 0,0 0 0 0 0,0 0 0 0 0,0 0 0 0 0,1 1-1 0 0,-1-1 1 0 0,0 0 0 0 0,0 0 0 0 0,0 0-1 0 0,0 1 1 0 0,0-1 0 0 0,0 0 0 0 0,0 0-1 0 0,0 1 1 0 0,0-1 0 0 0,0 0 0 0 0,0 0-1 0 0,0 1 1 0 0,0-1 0 0 0,0 0 0 0 0,0 0-1 0 0,0 1 1 0 0,0-1 0 0 0,0 0 0 0 0,0 0-1 0 0,0 0 1 0 0,-1 1 0 0 0,1-1 0 0 0,0 0-1 0 0,0 0 1 0 0,0 0 0 0 0,0 1 0 0 0,0-1 0 0 0,-1 0-1 0 0,1 0 1 0 0,0 0 0 0 0,0 0 0 0 0,0 1-1 0 0,-1-1 1 0 0,1 0 0 0 0,0 0 0 0 0,0 0-1 0 0,0 0 1 0 0,-1 0 0 0 0,1 0 0 0 0,0 0-1 0 0,-1 0 1 0 0,-11 8 876 0 0,-1-1 0 0 0,-16 6 0 0 0,27-12-661 0 0,0 0-297 0 0,0 0 0 0 0,0 1 0 0 0,0-1 1 0 0,0 1-1 0 0,0-1 0 0 0,0 1 0 0 0,1 0 0 0 0,-2 2 1 0 0,1-3 20 0 0,1 1 519 0 0,1 0-572 0 0,0 0-1 0 0,1 0 0 0 0,-1 0 1 0 0,1 0-1 0 0,0 0 0 0 0,-1-1 1 0 0,1 1-1 0 0,0 0 0 0 0,0 0 1 0 0,0-1-1 0 0,0 1 0 0 0,1 0 1 0 0,-1-1-1 0 0,0 1 0 0 0,1-1 1 0 0,1 2-1 0 0,31 23 421 0 0,-17-14-84 0 0,-13-9-266 0 0,0-1 0 0 0,0 1 0 0 0,0-1 0 0 0,8 3 0 0 0,8 4 149 0 0,11 6 95 0 0,-24-13-324 0 0,0 2-1 0 0,0-1 1 0 0,8 6-1 0 0,23 14 1889 0 0,-45-9-1742 0 0,4-9-275 0 0,0 0-1 0 0,-1-1 1 0 0,0 1-1 0 0,1-1 1 0 0,-2 0-1 0 0,1 0 1 0 0,0 0-1 0 0,-1 0 1 0 0,0-1 0 0 0,0 0-1 0 0,0 0 1 0 0,0 0-1 0 0,0 0 1 0 0,-8 2-1 0 0,2-2-198 0 0,-1 0 0 0 0,1 0 0 0 0,-1-1 0 0 0,0 0 0 0 0,0-1 0 0 0,-12-1 0 0 0,8 0-711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5:24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232 498 20359 0 0,'-4'2'138'0'0,"-1"-2"0"0"0,0 1 0 0 0,1 0 0 0 0,-1-1 0 0 0,0 0 0 0 0,0 0 0 0 0,1-1 0 0 0,-1 1 0 0 0,0-1 0 0 0,0 0 0 0 0,1 0 0 0 0,-1 0 0 0 0,1-1 0 0 0,-1 0 0 0 0,-4-2 0 0 0,-105-43 3256 0 0,108 44-3107 0 0,-9-2 347 0 0,15 4-608 0 0,-1 1 1 0 0,1 0-1 0 0,-1 0 1 0 0,1 0-1 0 0,-1 0 1 0 0,1 0-1 0 0,-1 0 1 0 0,0 0-1 0 0,1 0 1 0 0,-1 0-1 0 0,1 0 1 0 0,-1 0-1 0 0,1 0 1 0 0,-1 0 0 0 0,1 1-1 0 0,0-1 1 0 0,-1 0-1 0 0,1 0 1 0 0,-1 0-1 0 0,1 1 1 0 0,-1-1-1 0 0,1 0 1 0 0,0 1-1 0 0,-1-1 1 0 0,1 0-1 0 0,-1 1 1 0 0,0 0-26 0 0,1 0-1 0 0,0-1 1 0 0,-1 1 0 0 0,1-1 0 0 0,-1 1 0 0 0,1 0 0 0 0,0-1 0 0 0,0 1-1 0 0,-1 0 1 0 0,1-1 0 0 0,0 1 0 0 0,0 0 0 0 0,0-1 0 0 0,0 1-1 0 0,0 0 1 0 0,0 0 0 0 0,0-1 0 0 0,0 1 0 0 0,0 0 0 0 0,0-1-1 0 0,0 1 1 0 0,0 1 0 0 0,1 1-3 0 0,0 4 2 0 0,1 0 0 0 0,0-1 0 0 0,4 11 0 0 0,4 15 0 0 0,-8-24-122 0 0,2 1 1 0 0,-1-1-1 0 0,1 0 0 0 0,0 0 0 0 0,1 0 1 0 0,-1-1-1 0 0,2 0 0 0 0,-1 0 0 0 0,1 0 0 0 0,0 0 1 0 0,0-1-1 0 0,1 0 0 0 0,0 0 0 0 0,13 8 1 0 0,-18-13 94 0 0,1 1 1 0 0,0-1 0 0 0,-1 0 0 0 0,1 0 0 0 0,0 0 0 0 0,0-1 0 0 0,0 1 0 0 0,0-1-1 0 0,-1 1 1 0 0,1-1 0 0 0,0 0 0 0 0,0 0 0 0 0,0 0 0 0 0,0 0 0 0 0,0-1 0 0 0,0 1-1 0 0,0-1 1 0 0,-1 0 0 0 0,1 0 0 0 0,0 0 0 0 0,4-2 0 0 0,-4 1 33 0 0,0 0 0 0 0,0 0 1 0 0,0 0-1 0 0,0-1 0 0 0,0 1 0 0 0,0-1 0 0 0,0 1 1 0 0,-1-1-1 0 0,0 0 0 0 0,1 0 0 0 0,-1 0 0 0 0,0-1 1 0 0,0 1-1 0 0,-1 0 0 0 0,1-1 0 0 0,1-4 1 0 0,12-62 199 0 0,-8 34-208 0 0,-3 26 1 0 0,-4 10 0 0 0,0-1 0 0 0,0 1 0 0 0,0 0 0 0 0,0-1 0 0 0,1 1 0 0 0,-1 0 0 0 0,0-1 0 0 0,0 1 0 0 0,0 0 0 0 0,0-1 0 0 0,1 1 0 0 0,-1 0 0 0 0,0 0 0 0 0,0-1 0 0 0,1 1 0 0 0,-1 0 0 0 0,0 0 0 0 0,1 0 0 0 0,-1 0 0 0 0,0-1 0 0 0,0 1 0 0 0,1 0 0 0 0,-1 0 0 0 0,0 0 0 0 0,1 0 0 0 0,-1 0 0 0 0,0 0 0 0 0,1 0 0 0 0,-1 0 0 0 0,0 0 0 0 0,1 0 0 0 0,-1 0 0 0 0,0 0 0 0 0,1 0 0 0 0,-1 0 0 0 0,0 0 0 0 0,1 0 0 0 0,-1 0 0 0 0,0 0 0 0 0,1 0 0 0 0,-1 0 0 0 0,1 1 0 0 0,12 7 0 0 0,-12-6 0 0 0,6 3 8 0 0,0 1 0 0 0,9 11 0 0 0,-12-12-232 0 0,1 0 0 0 0,0-1 0 0 0,0 1 0 0 0,0-1-1 0 0,0 0 1 0 0,11 6 0 0 0,3-1-5624 0 0,-3 5-1958 0 0</inkml:trace>
  <inkml:trace contextRef="#ctx0" brushRef="#br0" timeOffset="1">682 310 3224 0 0,'-1'-1'143'0'0,"-4"-11"68"0"0,0-1 1 0 0,-5-24 0 0 0,1 6 3679 0 0,-3 0 5541 0 0,-18-43-173 0 0,21 47-7812 0 0,-24-43 1 0 0,33 69-1392 0 0,0 0 0 0 0,-1 0 0 0 0,1 0 0 0 0,-1 0 0 0 0,1 1-1 0 0,-1-1 1 0 0,1 0 0 0 0,-1 0 0 0 0,0 1 0 0 0,1-1 0 0 0,-1 0 0 0 0,0 1 0 0 0,0-1 0 0 0,0 0 0 0 0,1 1-1 0 0,-1-1 1 0 0,-1 0 0 0 0,1 1-46 0 0,1 1 0 0 0,-1-1-1 0 0,1 0 1 0 0,0 0 0 0 0,-1 0 0 0 0,1 1-1 0 0,0-1 1 0 0,-1 0 0 0 0,1 0 0 0 0,0 1-1 0 0,-1-1 1 0 0,1 0 0 0 0,0 0-1 0 0,0 1 1 0 0,-1-1 0 0 0,1 0 0 0 0,0 1-1 0 0,0-1 1 0 0,0 1 0 0 0,0-1 0 0 0,-1 0-1 0 0,1 1 1 0 0,0-1 0 0 0,0 0-1 0 0,0 1 1 0 0,0-1 0 0 0,0 1 0 0 0,-3 34 32 0 0,3-34-11 0 0,1 8-28 0 0,0 1 0 0 0,0-1 0 0 0,0 0 0 0 0,6 16 0 0 0,-1-1-2 0 0,14 40-1 0 0,-3-12 0 0 0,11 39-54 0 0,15 61-84 0 0,12 79-158 0 0,-11-36-480 0 0,-37-165 435 0 0,-2-11-1004 0 0,2 30 1 0 0,-3-25-1624 0 0,1-9-5761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5:25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0 328 15144 0 0,'23'-24'1569'0'0,"-7"6"-1312"0"0,-9 12 697 0 0,1 0 0 0 0,0 1 0 0 0,0 0 0 0 0,16-7 0 0 0,-6 3 83 0 0,-10 5-598 0 0,1 1 0 0 0,-1 0 0 0 0,12-2 0 0 0,17-7 789 0 0,-19 6-347 0 0,0 0 1 0 0,31-5 0 0 0,-26 11 295 0 0,-20 0-910 0 0,-4 0-193 0 0,-4 6-126 0 0,1-1-1 0 0,-1 1 0 0 0,1 0 0 0 0,0 1 0 0 0,1-1 0 0 0,-1 1 0 0 0,2-1 0 0 0,-1 1 1 0 0,-3 12-1 0 0,0 0-111 0 0,4-13 60 0 0,1 0-1 0 0,-1 1 1 0 0,1-1-1 0 0,0 1 1 0 0,1-1-1 0 0,0 1 1 0 0,0-1-1 0 0,0 1 0 0 0,1 0 1 0 0,0-1-1 0 0,0 1 1 0 0,2 5-1 0 0,0-3-36 0 0,0 0-1 0 0,0-1 0 0 0,1 1 1 0 0,0-1-1 0 0,1 0 1 0 0,-1-1-1 0 0,12 14 1 0 0,-8-15-685 0 0,-4-5 700 0 0,11 5-24 0 0,-13-6 148 0 0,0 1 0 0 0,0-1 0 0 0,0-1 0 0 0,0 1 0 0 0,-1 0 0 0 0,1 0 0 0 0,0-1 0 0 0,0 1 0 0 0,0-1 0 0 0,0 0 0 0 0,-1 0 0 0 0,1 1 0 0 0,0-1-1 0 0,-1 0 1 0 0,1 0 0 0 0,0 0 0 0 0,-1-1 0 0 0,1 1 0 0 0,-1 0 0 0 0,2-2 0 0 0,3-4 105 0 0,0-1 1 0 0,10-12-1 0 0,-14 16 16 0 0,2-2 14 0 0,-1 0 1 0 0,0 0 0 0 0,-1 0 0 0 0,1-1-1 0 0,2-12 1 0 0,5-35 622 0 0,-8 44-724 0 0,-1-1 436 0 0,0 0 0 0 0,-2-18-1 0 0,1 10 13 0 0,9 27-155 0 0,6 9-133 0 0,22 31 0 0 0,6 7-1543 0 0,-39-51 787 0 0,0-1 0 0 0,0 1 1 0 0,0 0-1 0 0,0-1 0 0 0,0 0 0 0 0,1 0 0 0 0,0 0 0 0 0,9 3 0 0 0,0 0-1642 0 0</inkml:trace>
  <inkml:trace contextRef="#ctx0" brushRef="#br0" timeOffset="1">710 136 19439 0 0,'0'0'439'0'0,"-17"4"1250"0"0,14-2-1513 0 0,0 0-1 0 0,1 0 0 0 0,-1 0 0 0 0,1 0 0 0 0,-1 0 1 0 0,1 0-1 0 0,0 0 0 0 0,-1 1 0 0 0,1-1 1 0 0,1 1-1 0 0,-1 0 0 0 0,0-1 0 0 0,1 1 0 0 0,-1 0 1 0 0,1 0-1 0 0,0 0 0 0 0,0 0 0 0 0,0 0 1 0 0,0 1-1 0 0,0-1 0 0 0,1 0 0 0 0,0 0 0 0 0,-1 0 1 0 0,1 1-1 0 0,0-1 0 0 0,1 0 0 0 0,-1 0 1 0 0,1 1-1 0 0,-1-1 0 0 0,2 3 0 0 0,4 10-29 0 0,0-1-1 0 0,11 18 0 0 0,-13-26-122 0 0,0-1-1 0 0,0-1 1 0 0,0 1-1 0 0,1 0 1 0 0,0-1-1 0 0,0 0 1 0 0,9 7-1 0 0,0-1 90 0 0,-11-9-54 0 0,-1 0-1 0 0,1 1 1 0 0,0-1 0 0 0,0 0-1 0 0,0-1 1 0 0,0 1-1 0 0,0-1 1 0 0,0 1-1 0 0,0-1 1 0 0,0 0 0 0 0,1 0-1 0 0,-1 0 1 0 0,0-1-1 0 0,1 1 1 0 0,4 0-1 0 0,-3-1-100 0 0,1 0-1 0 0,0-1 1 0 0,-1 0-1 0 0,1 1 1 0 0,10-4-1 0 0,-14 3-146 0 0,1-1 0 0 0,0 1 0 0 0,-1 0 0 0 0,1-1 0 0 0,-1 1 0 0 0,0-1 0 0 0,1 0 0 0 0,-1 0 0 0 0,0 0 0 0 0,0 0 0 0 0,0 0 0 0 0,-1 0 0 0 0,3-3 0 0 0,2-5-1242 0 0</inkml:trace>
  <inkml:trace contextRef="#ctx0" brushRef="#br0" timeOffset="2">898 53 8288 0 0,'2'1'3629'0'0,"6"2"1179"0"0,14 4 960 0 0,-18-7-5451 0 0,-1 1 0 0 0,1 0 1 0 0,-1-1-1 0 0,0 1 0 0 0,1-1 1 0 0,0 0-1 0 0,-1-1 0 0 0,5 1 1 0 0,93-23 3315 0 0,-68 15-3705 0 0,17-4-314 0 0,-18-1-7592 0 0,-12 4-864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5:25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18743 0 0,'-3'3'146'0'0,"-1"-1"-1"0"0,1 1 1 0 0,0-1-1 0 0,0 1 1 0 0,0 0-1 0 0,0 0 1 0 0,1 0-1 0 0,-1 1 1 0 0,1-1-1 0 0,0 1 1 0 0,0-1-1 0 0,0 1 1 0 0,0 0-1 0 0,1 0 0 0 0,-3 6 1 0 0,2 2 744 0 0,0 0-1 0 0,1 0 1 0 0,0 0 0 0 0,1 13-1 0 0,0-17-407 0 0,1 0-1 0 0,0-1 0 0 0,1 1 0 0 0,2 8 1 0 0,4 16 128 0 0,-4-11-134 0 0,8 24-1 0 0,-7-26-375 0 0,6 31 0 0 0,-7-27-100 0 0,1-1 0 0 0,1 0 0 0 0,15 37 0 0 0,-18-50 0 0 0,7 19 3 0 0,-8-20-77 0 0,0-1 0 0 0,1 0 1 0 0,0 0-1 0 0,0 0 0 0 0,0 0 1 0 0,6 6-1 0 0,-3-4-337 0 0,0 0-1 0 0,15 13 1 0 0,-19-20 112 0 0,0 0 1 0 0,0 0-1 0 0,0 0 1 0 0,1-1-1 0 0,-1 1 1 0 0,1-1-1 0 0,0 1 1 0 0,-1-1-1 0 0,1 0 1 0 0,0 0-1 0 0,0 0 1 0 0,0 0-1 0 0,0-1 0 0 0,5 2 1 0 0,8-2-1805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5:26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1 233 8752 0 0,'0'0'13959'0'0,"1"2"-12671"0"0,9 16 266 0 0,-8-15-1332 0 0,-1 1 1 0 0,1-1-1 0 0,0 0 0 0 0,0 0 1 0 0,0 0-1 0 0,1 0 1 0 0,-1 0-1 0 0,1 0 0 0 0,0 0 1 0 0,5 3-1 0 0,14 13 433 0 0,-18-16-567 0 0,-1 0 0 0 0,0 0 0 0 0,1 0 0 0 0,-1-1 0 0 0,1 1 0 0 0,0-1 0 0 0,0 0 0 0 0,0 0 0 0 0,0 0 0 0 0,1 0 0 0 0,5 1 0 0 0,-6-2-50 0 0,-3-1-26 0 0,0 0-1 0 0,1 0 1 0 0,-1 0-1 0 0,0 0 1 0 0,0 0-1 0 0,-1 1 1 0 0,1-1 0 0 0,0 0-1 0 0,0 1 1 0 0,0-1-1 0 0,0 0 1 0 0,0 1-1 0 0,1 1 1 0 0,0-2 7 0 0,-1 0 0 0 0,1 1 0 0 0,-1-1 0 0 0,1 0 1 0 0,-1 0-1 0 0,1 0 0 0 0,-1 0 0 0 0,1 0 0 0 0,-1 0 1 0 0,1 0-1 0 0,-1 0 0 0 0,3-1 0 0 0,-2 0 0 0 0,-1 1 1 0 0,0-1-1 0 0,0 1 0 0 0,0-1 0 0 0,0 1 0 0 0,0-1 1 0 0,0 0-1 0 0,0 1 0 0 0,0-1 0 0 0,0 0 1 0 0,0 0-1 0 0,0 0 0 0 0,0 1 0 0 0,-1-1 1 0 0,1 0-1 0 0,0 0 0 0 0,-1-1 0 0 0,1 1 0 0 0,0 0 1 0 0,-1 0-1 0 0,1 0 0 0 0,-1 0 0 0 0,0 0 1 0 0,1 0-1 0 0,-1-1 0 0 0,0 1 0 0 0,0 0 1 0 0,0 0-1 0 0,0-1 0 0 0,0 1 0 0 0,0 0 0 0 0,0 0 1 0 0,0 0-1 0 0,0-1 0 0 0,-1 1 0 0 0,1-1 1 0 0,-1-2 0 0 0,0 1 1 0 0,0 0 0 0 0,0 0 0 0 0,0 0 0 0 0,-1 0 0 0 0,1 1 0 0 0,-1-1 0 0 0,0 0 0 0 0,0 1-1 0 0,0-1 1 0 0,0 1 0 0 0,0-1 0 0 0,-4-2 0 0 0,-3-2-10 0 0,5 4-11 0 0,-1-1 1 0 0,0 1-1 0 0,-8-4 0 0 0,2 1-13 0 0,9 4-18 0 0,0 1 0 0 0,0 0 1 0 0,0 0-1 0 0,0 0 1 0 0,0 0-1 0 0,0 0 1 0 0,0 0-1 0 0,0 0 0 0 0,0 1 1 0 0,-1-1-1 0 0,1 1 1 0 0,0 0-1 0 0,0-1 1 0 0,-5 1-1 0 0,-12 5-610 0 0,17-5 127 0 0,18-1-10979 0 0,-9-1 10629 0 0,0 1 0 0 0,-1-1 0 0 0,1 0 1 0 0,-1-1-1 0 0,0 1 0 0 0,6-5 1 0 0,21-7-2441 0 0,-26 11 2738 0 0,-1 0 0 0 0,1-1 0 0 0,-1 1 0 0 0,8-8-1 0 0,-7 6 236 0 0,0 0-1 0 0,0 1 0 0 0,11-6 0 0 0,-15 8 741 0 0,1 1 0 0 0,-1 0 0 0 0,0 0-1 0 0,1 1 1 0 0,-1-1 0 0 0,1 0-1 0 0,3 1 1 0 0,-1 1 505 0 0,-1-1 0 0 0,0 1-1 0 0,1 0 1 0 0,-1 1 0 0 0,0-1-1 0 0,0 1 1 0 0,0 0 0 0 0,0 0 0 0 0,-1 1-1 0 0,1-1 1 0 0,-1 1 0 0 0,9 7 0 0 0,-2-1 554 0 0,1 2 1 0 0,-2-1-1 0 0,15 19 1 0 0,-19-19-892 0 0,0-1 0 0 0,9 21 1 0 0,-5-10-137 0 0,7 16 117 0 0,18 30 443 0 0,-35-64-917 0 0,0-26 249 0 0,-3-25 16 0 0,1 32-174 0 0,1-29 1 0 0,1 40-143 0 0,1 1 0 0 0,-1-1 1 0 0,2 0-1 0 0,-1 1 0 0 0,0-1 0 0 0,1 1 0 0 0,0-1 1 0 0,6-9-1 0 0,3-12 262 0 0,-9 22-225 0 0,0 0-1 0 0,0 1 0 0 0,0-1 0 0 0,0 0 0 0 0,1 1 1 0 0,0-1-1 0 0,0 1 0 0 0,6-7 0 0 0,7-1-91 0 0,1 1 0 0 0,0 0 0 0 0,1 1 0 0 0,0 1 0 0 0,20-8 0 0 0,41-9-815 0 0,-7 2-2294 0 0,-46 14 1370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6:07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0 107 15632 0 0,'0'0'1855'0'0,"3"-1"-855"0"0,7-4 164 0 0,0 0 0 0 0,0-1 0 0 0,0 0 0 0 0,14-13 0 0 0,-16 13-730 0 0,0 1 0 0 0,1 0 0 0 0,0 0 0 0 0,17-6 1 0 0,9-4 102 0 0,-27 12-384 0 0,1 0 0 0 0,-1 0 1 0 0,1 1-1 0 0,-1 0 0 0 0,1 0 0 0 0,15 0 0 0 0,-18 2-125 0 0,-1-1 0 0 0,1 1 0 0 0,0 0-1 0 0,0 1 1 0 0,0 0 0 0 0,0 0 0 0 0,0 0 0 0 0,0 0 0 0 0,6 3-1 0 0,-10-3-28 0 0,1 1 0 0 0,-1-1 0 0 0,0 0 0 0 0,1 1 0 0 0,-1-1 0 0 0,0 1 0 0 0,0 0 0 0 0,0-1 0 0 0,0 1 0 0 0,0 0 0 0 0,0 0 0 0 0,-1 0 0 0 0,1 1 0 0 0,-1-1 0 0 0,1 0 0 0 0,-1 1 0 0 0,0-1 0 0 0,0 1 0 0 0,0-1 0 0 0,0 1 0 0 0,0 4 0 0 0,0-2-4 0 0,-1-1 0 0 0,0 1-1 0 0,0 0 1 0 0,-1-1 0 0 0,1 1-1 0 0,-1 0 1 0 0,0-1 0 0 0,0 1-1 0 0,0-1 1 0 0,-1 1 0 0 0,-3 6 0 0 0,1-3-69 0 0,-1 1 1 0 0,0-1 0 0 0,0 0 0 0 0,-11 12 0 0 0,-6 2-209 0 0,15-15 153 0 0,-1 0 0 0 0,2 0-1 0 0,-8 11 1 0 0,10-13 58 0 0,-3 7-180 0 0,-2 1-1 0 0,1-1 1 0 0,-2-1-1 0 0,0 0 0 0 0,0 0 1 0 0,-17 13-1 0 0,6-5-52 0 0,16-13 209 0 0,-1-1 0 0 0,0 0 0 0 0,-14 9 0 0 0,7-8 95 0 0,6 3 1816 0 0,8-8-1422 0 0,4 2-168 0 0,0 0 0 0 0,0 0 1 0 0,1 0-1 0 0,0 0 1 0 0,-1-1-1 0 0,1 0 1 0 0,0 0-1 0 0,9 1 0 0 0,-3 0-105 0 0,10 2-22 0 0,-1-1 0 0 0,22 0 0 0 0,3 2-20 0 0,-25-3-421 0 0,0-1 1 0 0,1-1-1 0 0,-1-1 0 0 0,1-1 1 0 0,-1-1-1 0 0,25-5 0 0 0,-9 1-1794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6:07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4144 0 0,'2'0'18479'0'0,"3"2"-18035"0"0,-1-1 0 0 0,1-1 0 0 0,0 1 0 0 0,-1-1 1 0 0,1 0-1 0 0,0 0 0 0 0,0 0 0 0 0,-1 0 0 0 0,6-2 0 0 0,20 0 802 0 0,-5 2-839 0 0,0 0 0 0 0,44 8 0 0 0,-65-7-404 0 0,0-1-1 0 0,0 1 0 0 0,0-1 1 0 0,0-1-1 0 0,1 1 1 0 0,-1 0-1 0 0,0-1 1 0 0,7-2-1 0 0,20-2-196 0 0,-26 5-157 0 0,1-1 0 0 0,0 0 0 0 0,-1 0 1 0 0,1 0-1 0 0,0 0 0 0 0,-1-1 0 0 0,0 0 0 0 0,1 0 0 0 0,-1-1 0 0 0,0 1 0 0 0,7-6 1 0 0,-1-5-1592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6:08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4608 0 0,'1'2'18321'0'0,"1"2"-18011"0"0,-1 0 0 0 0,0 1-1 0 0,0-1 1 0 0,0 0 0 0 0,0 0 0 0 0,-1 0 0 0 0,1 1 0 0 0,-1-1 0 0 0,0 0 0 0 0,-1 1 0 0 0,1-1 0 0 0,-2 5 0 0 0,1-5-210 0 0,0 0 0 0 0,1 0 0 0 0,-1 0 1 0 0,1 0-1 0 0,0 0 0 0 0,0 0 0 0 0,0 0 0 0 0,1 5 1 0 0,0 21 310 0 0,-3-8-276 0 0,-9 146 637 0 0,11-137-907 0 0,1 1 0 0 0,2-1 1 0 0,8 42-1 0 0,-8-61-632 0 0,0-1 1 0 0,1 1-1 0 0,6 10 1 0 0,0 1-8511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6:08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67 10592 0 0,'-7'0'11334'0'0,"27"-1"-9402"0"0,0-1-1 0 0,30-7 1 0 0,24-2-621 0 0,-46 8-1027 0 0,28-8 0 0 0,13-1-250 0 0,-47 9-79 0 0,16-1-1630 0 0,-14-2-2268 0 0,-9 2-4892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6:09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6448 0 0,'1'2'8182'0'0,"6"20"331"0"0,-1 18-5731 0 0,-6-34-2536 0 0,2 10 238 0 0,-2 0-1 0 0,-3 32 1 0 0,0 2-52 0 0,2-9-208 0 0,6 107 221 0 0,-3-130-513 0 0,0 1-1 0 0,2-1 1 0 0,0 0-1 0 0,2 0 1 0 0,13 33-1 0 0,-8-27-1444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47.1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84 9672 0 0,'2'0'8505'0'0,"42"5"-3328"0"0,57-14-1365 0 0,-85 7-3567 0 0,14-3-221 0 0,-26 4-92 0 0,-1 1 1 0 0,1-2-1 0 0,-1 1 0 0 0,1 0 1 0 0,-1-1-1 0 0,0 1 1 0 0,3-3-1 0 0,13-5-429 0 0,-4 4-753 0 0,-1-1 1 0 0,1 0 0 0 0,25-15-1 0 0,-19 7-870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6:10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41 113 12440 0 0,'0'0'957'0'0,"2"-1"-384"0"0,10-9 1223 0 0,-6 4-379 0 0,1 0 0 0 0,0 0 0 0 0,1 1 0 0 0,14-8 0 0 0,13-5 971 0 0,-23 12-1816 0 0,-1 0 1 0 0,1 1-1 0 0,18-6 0 0 0,-11 6-206 0 0,0 0-1 0 0,0 2 0 0 0,39-3 1 0 0,-1 9-126 0 0,-43-2-168 0 0,-14-1-71 0 0,1 0 1 0 0,-1 0-1 0 0,0 0 1 0 0,0 0-1 0 0,0-1 0 0 0,0 1 1 0 0,0 0-1 0 0,0 0 1 0 0,0 0-1 0 0,1 0 1 0 0,-1 0-1 0 0,0 0 1 0 0,0 0-1 0 0,0 1 0 0 0,0-1 1 0 0,0 0-1 0 0,0 0 1 0 0,0 0-1 0 0,0 0 1 0 0,1 0-1 0 0,-1 0 1 0 0,0 0-1 0 0,0 0 1 0 0,0 0-1 0 0,0 0 0 0 0,0 0 1 0 0,0 0-1 0 0,0 0 1 0 0,0 0-1 0 0,0 0 1 0 0,0 1-1 0 0,1-1 1 0 0,-1 0-1 0 0,0 0 0 0 0,0 0 1 0 0,0 0-1 0 0,0 0 1 0 0,0 0-1 0 0,0 0 1 0 0,0 0-1 0 0,0 1 1 0 0,0-1-1 0 0,0 0 0 0 0,0 0 1 0 0,0 0-1 0 0,0 0 1 0 0,3 8 14 0 0,-2-6-30 0 0,-1 0 0 0 0,1-1 0 0 0,0 1 0 0 0,-1 0 0 0 0,1 0 0 0 0,-1 0 0 0 0,0 0 0 0 0,1 0-1 0 0,-1 0 1 0 0,0 0 0 0 0,0 0 0 0 0,-1 3 0 0 0,-2 3-114 0 0,-1 0 0 0 0,0 0 0 0 0,0 0 0 0 0,-1 0 0 0 0,0-1 1 0 0,0 0-1 0 0,-10 10 0 0 0,-48 42-1533 0 0,47-45 1084 0 0,4-4 146 0 0,6-6 52 0 0,0 1 0 0 0,1 0-1 0 0,-1 0 1 0 0,1 1 0 0 0,0 0 0 0 0,0 0 0 0 0,-6 11 0 0 0,10-15-61 0 0,2 0-633 0 0,1 6 1010 0 0,-1-3 53 0 0,0 0 1 0 0,0-1-1 0 0,1 1 1 0 0,-1 0 0 0 0,1-1-1 0 0,0 1 1 0 0,1-1 0 0 0,-1 0-1 0 0,1 0 1 0 0,0 0-1 0 0,0 0 1 0 0,0 0 0 0 0,0 0-1 0 0,1-1 1 0 0,6 6-1 0 0,-1-2 176 0 0,1-1-1 0 0,0-1 1 0 0,0 1-1 0 0,0-1 1 0 0,1-1-1 0 0,-1 0 1 0 0,1-1-1 0 0,0 0 1 0 0,12 2-1 0 0,-15-3 21 0 0,1 0-1 0 0,14 7 1 0 0,-2-1 572 0 0,-21-8-737 0 0,0 0 0 0 0,1 0 1 0 0,-1 0-1 0 0,0 0 0 0 0,0 1 1 0 0,0-1-1 0 0,1 0 0 0 0,-1 0 1 0 0,0 0-1 0 0,0 0 0 0 0,0 0 1 0 0,1 0-1 0 0,-1 0 1 0 0,0 1-1 0 0,0-1 0 0 0,0 0 1 0 0,0 0-1 0 0,1 0 0 0 0,-1 0 1 0 0,0 1-1 0 0,0-1 0 0 0,0 0 1 0 0,0 0-1 0 0,0 0 0 0 0,0 1 1 0 0,0-1-1 0 0,1 0 0 0 0,-1 0 1 0 0,0 0-1 0 0,0 1 0 0 0,0-1 1 0 0,0 0-1 0 0,0 1 0 0 0,0-1-2 0 0,0 0 0 0 0,0 0 0 0 0,0 1 0 0 0,0-1 0 0 0,0 0 0 0 0,0 0 0 0 0,0 1 0 0 0,0-1 0 0 0,0 0-1 0 0,0 0 1 0 0,0 0 0 0 0,0 1 0 0 0,1-1 0 0 0,-1 0 0 0 0,0 0 0 0 0,0 0 0 0 0,0 1 0 0 0,0-1 0 0 0,0 0-1 0 0,1 0 1 0 0,-1 0 0 0 0,0 0 0 0 0,0 0 0 0 0,0 1 0 0 0,1-1 0 0 0,-1 0 0 0 0,0 0 0 0 0,0 0 0 0 0,0 0-1 0 0,1 0 1 0 0,-1 0 0 0 0,1 0 8 0 0,-1 1 0 0 0,1-1-1 0 0,-1 0 1 0 0,1 0-1 0 0,-1 0 1 0 0,1 1 0 0 0,-1-1-1 0 0,1 0 1 0 0,-1 1 0 0 0,0-1-1 0 0,1 0 1 0 0,-1 1 0 0 0,1-1-1 0 0,-1 1 1 0 0,0-1 0 0 0,0 0-1 0 0,1 1 1 0 0,-1-1 0 0 0,0 1-1 0 0,1-1 1 0 0,-1 1 0 0 0,0-1-1 0 0,0 1 1 0 0,0-1 0 0 0,0 1-1 0 0,0-1 1 0 0,0 1 0 0 0,1-1-1 0 0,-1 1 1 0 0,0 0 0 0 0,0-1-1 0 0,-1 1 1 0 0,1-1 0 0 0,0 1-1 0 0,0-1 1 0 0,0 1-1 0 0,0-1 1 0 0,0 1 0 0 0,-1-1-1 0 0,1 1 1 0 0,0-1 0 0 0,0 1-1 0 0,-1-1 1 0 0,1 1 0 0 0,-1 0-1 0 0,-2 3 120 0 0,-1 1 0 0 0,1-1 1 0 0,-8 7-1 0 0,3-3 98 0 0,2-2-117 0 0,-1-1 1 0 0,1 1-1 0 0,-1-1 0 0 0,0 0 1 0 0,-1 0-1 0 0,-11 5 0 0 0,-52 18 189 0 0,29-12-262 0 0,8-2-277 0 0,0-2 0 0 0,-54 12 0 0 0,19-14-7982 0 0,43-10-176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6:14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37 6448 0 0,'0'0'1718'0'0,"0"-3"-559"0"0,-8-30 13663 0 0,5 36-14745 0 0,1 0-1 0 0,-1 0 1 0 0,1 0-1 0 0,-1 1 1 0 0,1-1 0 0 0,0 1-1 0 0,0-1 1 0 0,1 1-1 0 0,-1 0 1 0 0,-1 7-1 0 0,-9 44 39 0 0,12-54-116 0 0,-9 58 374 0 0,0 70-1 0 0,9 63 68 0 0,1-97-465 0 0,8 160 201 0 0,-2-114-176 0 0,-2-14 0 0 0,26 227 0 0 0,-9-137-75 0 0,1 0 9 0 0,10 137 55 0 0,-4-59 11 0 0,-6-68 0 0 0,-16-146 0 0 0,14 186 0 0 0,3 100 0 0 0,-19-269 0 0 0,2 64 0 0 0,-1-5 0 0 0,-6-120 0 0 0,3 127 0 0 0,-1 39-174 0 0,-4-108 132 0 0,2 17-40 0 0,1-110 39 0 0,4 4 32 0 0,3 0 11 0 0,7-5 0 0 0,41 4 0 0 0,-25-9 0 0 0,-21 2 0 0 0,72-18-22 0 0,-32 7-9 0 0,-14 8 20 0 0,13-3 1 0 0,-11 1 10 0 0,46-3 0 0 0,-23 3 201 0 0,0 0-305 0 0,0 3 1 0 0,115 5-1 0 0,-156 0 104 0 0,31-4 0 0 0,-31 2 0 0 0,31 0 0 0 0,78 7 0 0 0,36 2 0 0 0,-74-1-1 0 0,92-6-1 0 0,10 1 83 0 0,51-4 130 0 0,-90-1-121 0 0,198-11 187 0 0,-147 6-85 0 0,-23 2-69 0 0,194-4 199 0 0,-124 6-103 0 0,-64 0-105 0 0,155-7 57 0 0,6-5-23 0 0,-155 10-80 0 0,140-4 76 0 0,-137 7-63 0 0,82-3 65 0 0,771-16 318 0 0,-725 15-304 0 0,-190 3-116 0 0,45-1 21 0 0,444-13 194 0 0,-314 18-184 0 0,-220 1-44 0 0,19 2-9 0 0,-56-2-5329 0 0,-32-2 1026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6:25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1 159 11344 0 0,'0'0'1030'0'0,"1"-3"-848"0"0,7-6 303 0 0,-1 0 1 0 0,1 0-1 0 0,0 1 1 0 0,10-8-1 0 0,14-15 1989 0 0,-24 24-1969 0 0,-1 0 0 0 0,1 1 1 0 0,1 0-1 0 0,-1 0 0 0 0,12-5 1 0 0,45-19 1507 0 0,-63 29-1509 0 0,14 1-144 0 0,-16 0-357 0 0,0 1 0 0 0,1-1 1 0 0,-1 0-1 0 0,0 0 0 0 0,1 1 1 0 0,-1-1-1 0 0,0 0 0 0 0,1 1 0 0 0,-1-1 1 0 0,0 0-1 0 0,0 1 0 0 0,1-1 0 0 0,-1 1 1 0 0,0-1-1 0 0,0 0 0 0 0,0 1 1 0 0,0-1-1 0 0,0 1 0 0 0,0-1 0 0 0,1 1 1 0 0,-1-1-1 0 0,0 1 0 0 0,0-1 0 0 0,0 0 1 0 0,-1 2-1 0 0,1 10 31 0 0,-2-4-108 0 0,-2 1 1 0 0,1-1-1 0 0,-1 1 1 0 0,-1-1-1 0 0,1 0 1 0 0,-1 0-1 0 0,-10 11 1 0 0,6-7-241 0 0,7-9 252 0 0,-21 31-883 0 0,21-31 816 0 0,1-1 0 0 0,-1 1 1 0 0,1 0-1 0 0,0 0 0 0 0,0 1 0 0 0,0-1 1 0 0,0 0-1 0 0,0 0 0 0 0,0 5 1 0 0,1-6-164 0 0,1 0-392 0 0,9 12 591 0 0,17 22 0 0 0,-12-18 177 0 0,-11-14-41 0 0,1 0-1 0 0,-1 0 0 0 0,1-1 1 0 0,-1 1-1 0 0,1-1 0 0 0,6 3 0 0 0,18 13 316 0 0,-3 2 238 0 0,-24-19 110 0 0,-1 7-117 0 0,0-8-551 0 0,-1 0-1 0 0,1 0 1 0 0,-1 0-1 0 0,0 0 1 0 0,0 0 0 0 0,0 0-1 0 0,1 0 1 0 0,-1 0-1 0 0,0 0 1 0 0,0 0-1 0 0,0 0 1 0 0,-1 0-1 0 0,1 0 1 0 0,0 0 0 0 0,0 0-1 0 0,-1 0 1 0 0,1 0-1 0 0,0 0 1 0 0,-1 0-1 0 0,1 0 1 0 0,-1 0 0 0 0,1 0-1 0 0,-1 0 1 0 0,0 1-1 0 0,-24 24 283 0 0,25-26-312 0 0,-1 1 0 0 0,0-1-1 0 0,1 1 1 0 0,-1-1-1 0 0,0 1 1 0 0,1-1 0 0 0,-1 0-1 0 0,0 1 1 0 0,0-1-1 0 0,1 0 1 0 0,-1 0 0 0 0,0 1-1 0 0,0-1 1 0 0,0 0-1 0 0,-11 4 7 0 0,10-2-18 0 0,-12 1-72 0 0,10-2 38 0 0,2-1-61 0 0,-1 1-1 0 0,0-1 1 0 0,1 1 0 0 0,-1 0 0 0 0,1-1 0 0 0,0 1 0 0 0,-1 0 0 0 0,-1 2 0 0 0,3-2-256 0 0,-9-1-2322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6:26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0 172 9216 0 0,'0'0'706'0'0,"8"-5"4406"0"0,-4 0-4190 0 0,2-1 38 0 0,1 0 1 0 0,-1 0-1 0 0,1 0 1 0 0,0 1-1 0 0,0 0 1 0 0,10-5-1 0 0,35-19 826 0 0,-31 17-1063 0 0,28-13 0 0 0,-20 12-306 0 0,-19 7-334 0 0,0 2 0 0 0,0-1 0 0 0,0 1 1 0 0,1 1-1 0 0,13-3 0 0 0,-1 3-417 0 0,1-1 173 0 0,25 0 0 0 0,-42 4-1626 0 0,0 1-1 0 0,0-1 1 0 0,0 1-1 0 0,11 3 1 0 0,-3 0-5647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6:26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5528 0 0,'6'0'-80'0'0,"0"-1"1"0"0,0 1-1 0 0,0-1 1 0 0,8-3-1 0 0,1-1 3074 0 0,23-12-1 0 0,-28 12-1030 0 0,0 1-1 0 0,0-1 1 0 0,0 2-1 0 0,21-6 1 0 0,-3 1 110 0 0,-25 6-1876 0 0,0 1 0 0 0,0 0 0 0 0,1 0 0 0 0,-1 0 0 0 0,1 0 0 0 0,3 0 0 0 0,-5 1 191 0 0,3 7-73 0 0,-5-5-301 0 0,1-1 0 0 0,-1 1 0 0 0,0 0 0 0 0,0 0 0 0 0,1 0 0 0 0,-1 0 1 0 0,-1 0-1 0 0,1 0 0 0 0,0 0 0 0 0,0 0 0 0 0,-1 0 0 0 0,1 0 1 0 0,-1 0-1 0 0,0 1 0 0 0,-15 28-98 0 0,12-23 33 0 0,-9 14-548 0 0,0-1 0 0 0,-27 34 0 0 0,-49 52-1679 0 0,67-73 1934 0 0,8-9 311 0 0,13-24 406 0 0,3 0-115 0 0,7 2-42 0 0,-7-2-144 0 0,1 0 1 0 0,0 0-1 0 0,0-1 1 0 0,-1 1-1 0 0,1-1 1 0 0,0 1-1 0 0,0-1 1 0 0,0 0-1 0 0,3 0 1 0 0,45-7 694 0 0,-33 5-472 0 0,1 0 1 0 0,28-9-1 0 0,102-45 185 0 0,-82 33-1778 0 0,-30 13-204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6:38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0 157 7368 0 0,'0'0'666'0'0,"1"-1"-546"0"0,10-21 1480 0 0,-9 17-212 0 0,0 0 0 0 0,0 1-1 0 0,0-1 1 0 0,1 1 0 0 0,0-1 0 0 0,4-4 0 0 0,1-1-571 0 0,0 1 1 0 0,1 0 0 0 0,0 1 0 0 0,1 0 0 0 0,-1 0-1 0 0,1 1 1 0 0,1 0 0 0 0,14-7 0 0 0,-18 11-724 0 0,0 0 0 0 0,-1 1 0 0 0,1 0 0 0 0,0 0 0 0 0,0 1 0 0 0,0-1 0 0 0,1 1 1 0 0,-1 1-1 0 0,9 0 0 0 0,-11 0-49 0 0,0 1-1 0 0,-1 0 1 0 0,1 0 0 0 0,-1 0 0 0 0,1 1 0 0 0,-1 0 0 0 0,1 0-1 0 0,-1 0 1 0 0,0 0 0 0 0,0 0 0 0 0,0 1 0 0 0,0 0 0 0 0,-1 0-1 0 0,1 0 1 0 0,5 6 0 0 0,-6-5-68 0 0,0 1 1 0 0,0-1-1 0 0,0 1 0 0 0,-1 0 1 0 0,1 0-1 0 0,-1 0 0 0 0,-1 0 1 0 0,1 0-1 0 0,-1 0 0 0 0,1 1 1 0 0,-1-1-1 0 0,-1 0 0 0 0,1 10 0 0 0,-1-3-53 0 0,0 0-1 0 0,-1-1 1 0 0,-1 1-1 0 0,0-1 0 0 0,-4 17 1 0 0,-4-2-451 0 0,-12 24-1 0 0,11-26 111 0 0,4-12 91 0 0,0 1 1 0 0,-2-1-1 0 0,1 0 1 0 0,-21 21 0 0 0,0 1-471 0 0,24-27 647 0 0,-1 0 0 0 0,0-1 0 0 0,0 0 0 0 0,-1 0 0 0 0,0 0 0 0 0,0-1 0 0 0,-14 8 0 0 0,19-12 127 0 0,1-1 0 0 0,0 1-1 0 0,-1 0 1 0 0,1 0 0 0 0,0 0 0 0 0,-1 0-1 0 0,1 0 1 0 0,-2 2 0 0 0,1-1 26 0 0,1 0 1232 0 0,2-4-869 0 0,5-1-184 0 0,-1-1-1 0 0,1 1 1 0 0,-1 0 0 0 0,1 0-1 0 0,0 0 1 0 0,0 1-1 0 0,8-2 1 0 0,4-3 117 0 0,-7 4-75 0 0,0 0 0 0 0,15-3-1 0 0,15-3 218 0 0,-24 4-344 0 0,0 2 1 0 0,0 0-1 0 0,32-1 0 0 0,3-1-539 0 0,-31 4-825 0 0,0-3-416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6:40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12696 0 0,'0'0'1149'0'0,"2"-1"-945"0"0,14-9-205 0 0,-10 7 556 0 0,-1-1 0 0 0,1 1 1 0 0,11-4-1 0 0,-7 3 333 0 0,-1 0 0 0 0,1-1 1 0 0,13-9-1 0 0,-18 10-634 0 0,1 1 0 0 0,0-1 0 0 0,0 1 0 0 0,0 0 0 0 0,0 1 0 0 0,1-1 0 0 0,-1 1 0 0 0,1 0-1 0 0,-1 1 1 0 0,13-2 0 0 0,3 2 385 0 0,-15 0-449 0 0,0 1 0 0 0,0 0 0 0 0,10 1 0 0 0,16 9 451 0 0,-33-9-635 0 0,0 0-1 0 0,0 0 0 0 0,0 0 1 0 0,0 0-1 0 0,0 0 0 0 0,-1 0 1 0 0,1-1-1 0 0,0 1 0 0 0,0 0 1 0 0,-1 0-1 0 0,1 0 0 0 0,0 0 1 0 0,-2 1-1 0 0,2-1 0 0 0,-8 24-3 0 0,7-20-23 0 0,-1 1-1 0 0,1-1 1 0 0,-1 1 0 0 0,-1-1-1 0 0,-3 7 1 0 0,4-8-21 0 0,-15 22-739 0 0,-14 29 0 0 0,10-5-1777 0 0,20-48 2503 0 0,1 0-1 0 0,-1 1 1 0 0,1-1-1 0 0,0 0 1 0 0,0 0-1 0 0,0 0 1 0 0,0 1-1 0 0,0-1 0 0 0,0 0 1 0 0,1 0-1 0 0,-1 0 1 0 0,1 0-1 0 0,-1 0 1 0 0,1 0-1 0 0,0 0 1 0 0,0 0-1 0 0,1 3 0 0 0,2-2 56 0 0,7 11-38 0 0,-10-13 52 0 0,1 1-1 0 0,-1-1 1 0 0,0 0 0 0 0,1 0 0 0 0,-1 0-1 0 0,1 1 1 0 0,-1-1 0 0 0,1-1 0 0 0,-1 1-1 0 0,1 0 1 0 0,0 0 0 0 0,-1 0 0 0 0,1-1-1 0 0,0 1 1 0 0,2-1 0 0 0,16 9 208 0 0,-14-6-111 0 0,1 0 0 0 0,-1 0 0 0 0,9 3 0 0 0,-8-4 31 0 0,-1 1 0 0 0,1 0 0 0 0,7 4 0 0 0,-11-5-75 0 0,0 0-1 0 0,1-1 0 0 0,-1 1 0 0 0,1-1 0 0 0,3 1 1 0 0,17 8 174 0 0,12 22 616 0 0,-36-31-826 0 0,0-1 0 0 0,-1 1-1 0 0,1 0 1 0 0,0 0-1 0 0,0-1 1 0 0,-1 1 0 0 0,1 0-1 0 0,0-1 1 0 0,-1 1 0 0 0,1 0-1 0 0,-1-1 1 0 0,1 1-1 0 0,-1 0 1 0 0,0-1-6 0 0,-3 5 163 0 0,0 0 0 0 0,-1-1 0 0 0,0 0 1 0 0,0 0-1 0 0,0 0 0 0 0,-1 0 0 0 0,0-1 1 0 0,1 0-1 0 0,-11 4 0 0 0,-5 0-29 0 0,-31 8 0 0 0,31-10-29 0 0,6-3-193 0 0,-1 0 0 0 0,1 0-1 0 0,0-2 1 0 0,-25-1 0 0 0,6 0-1390 0 0,32 1 65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6:53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10136 0 0,'0'0'777'0'0,"2"-1"-284"0"0,10-4 811 0 0,-5 2-403 0 0,-1 0 0 0 0,0-1 0 0 0,1 1 0 0 0,5-6 0 0 0,-10 8-692 0 0,0-1-1 0 0,0 1 0 0 0,1 0 0 0 0,-1 0 0 0 0,1 0 0 0 0,-1 0 0 0 0,0 0 0 0 0,1 0 0 0 0,0 1 1 0 0,-1-1-1 0 0,1 1 0 0 0,4 0 0 0 0,14-4 696 0 0,-17 1-717 0 0,1 1 0 0 0,0 1 0 0 0,0-1 0 0 0,0 1 0 0 0,0-1 1 0 0,1 1-1 0 0,-1 1 0 0 0,0-1 0 0 0,0 1 0 0 0,6 0 0 0 0,6 1 268 0 0,-1 1 0 0 0,31 8-1 0 0,-45-8-386 0 0,-1 15 78 0 0,-1-16-146 0 0,0-1 0 0 0,0 1 1 0 0,0-1-1 0 0,0 0 1 0 0,0 1-1 0 0,0-1 1 0 0,0 1-1 0 0,0-1 1 0 0,0 1-1 0 0,0-1 1 0 0,0 1-1 0 0,0-1 1 0 0,0 1-1 0 0,0-1 0 0 0,0 0 1 0 0,-1 1-1 0 0,1-1 1 0 0,0 1-1 0 0,0-1 1 0 0,-1 1-1 0 0,1-1 1 0 0,0 0-1 0 0,-1 1 1 0 0,1-1-1 0 0,0 0 1 0 0,-1 1-1 0 0,1-1 1 0 0,0 0-1 0 0,-1 1 0 0 0,-1 1 5 0 0,-4 3 4 0 0,1 1 1 0 0,0-1-1 0 0,0 1 0 0 0,1 1 0 0 0,0-1 0 0 0,-5 10 0 0 0,1-5-172 0 0,0 0 0 0 0,0 0 1 0 0,-1-1-1 0 0,-17 15 0 0 0,-6 8-292 0 0,3-2-158 0 0,18-20 245 0 0,0 1 0 0 0,-12 17 0 0 0,21-24 287 0 0,1-4 61 0 0,0 1 0 0 0,0-1 0 0 0,-1 1 0 0 0,1-1 0 0 0,0 0 0 0 0,0 0-1 0 0,-1 0 1 0 0,1 1 0 0 0,0-1 0 0 0,-1-1 0 0 0,0 1 0 0 0,1 0 0 0 0,-1 0 0 0 0,1 0-1 0 0,-1-1 1 0 0,0 1 0 0 0,-2 0 0 0 0,4-1 48 0 0,0 0 1 0 0,-1 0-1 0 0,1 0 0 0 0,0 0 0 0 0,-1 0 1 0 0,1 0-1 0 0,0 0 0 0 0,0 1 0 0 0,-1-1 1 0 0,1 0-1 0 0,0 0 0 0 0,-1 0 0 0 0,1 1 1 0 0,0-1-1 0 0,0 0 0 0 0,0 0 1 0 0,-1 1-1 0 0,1-1 0 0 0,0 0 0 0 0,0 0 1 0 0,0 1-1 0 0,-1-1 0 0 0,1 0 0 0 0,0 1 1 0 0,0-1-1 0 0,5 5 1915 0 0,10 1-718 0 0,6-3-711 0 0,0-1 0 0 0,-1-1 0 0 0,34-2 0 0 0,-14 0-272 0 0,-16 2-98 0 0,29 4-1 0 0,-30-1-406 0 0,30-1 1 0 0,-47-3-216 0 0,0 1 0 0 0,0 0 0 0 0,0 0 0 0 0,7 2 0 0 0,8 1-946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6:55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11520 0 0,'0'0'886'0'0,"1"-1"-582"0"0,2-4 9 0 0,0 0-1 0 0,0 1 0 0 0,0-1 0 0 0,1 1 0 0 0,-1 0 1 0 0,1 0-1 0 0,0 0 0 0 0,1 0 0 0 0,-1 1 1 0 0,5-4-1 0 0,5-1 539 0 0,0 0 0 0 0,1 0 1 0 0,0 2-1 0 0,0 0 0 0 0,18-5 1 0 0,-26 9-689 0 0,0 1 0 0 0,1-1 0 0 0,0 1 0 0 0,-1 0 0 0 0,10 1 1 0 0,-15 0-138 0 0,0 0 1 0 0,1 0 0 0 0,-1 0-1 0 0,0 0 1 0 0,0 1-1 0 0,0-1 1 0 0,1 0 0 0 0,-1 1-1 0 0,0 0 1 0 0,0 0 0 0 0,0-1-1 0 0,0 1 1 0 0,0 0 0 0 0,0 1-1 0 0,-1-1 1 0 0,1 0 0 0 0,0 0-1 0 0,0 1 1 0 0,-1-1 0 0 0,1 1-1 0 0,-1 0 1 0 0,2 1 0 0 0,-2-1-27 0 0,0-1 0 0 0,-1 1 1 0 0,1-1-1 0 0,0 1 1 0 0,-1-1-1 0 0,1 1 1 0 0,-1 0-1 0 0,0-1 0 0 0,1 1 1 0 0,-1 0-1 0 0,0-1 1 0 0,0 1-1 0 0,0 0 1 0 0,0-1-1 0 0,0 1 0 0 0,-1 0 1 0 0,1-1-1 0 0,0 1 1 0 0,-1 0-1 0 0,0-1 1 0 0,1 1-1 0 0,-1-1 0 0 0,0 1 1 0 0,1-1-1 0 0,-3 3 1 0 0,0 4-2 0 0,-4 8-64 0 0,3-6-53 0 0,-1 0 1 0 0,1-1-1 0 0,-7 10 0 0 0,-3 2-328 0 0,1 0-1 0 0,-15 37 0 0 0,9-19-483 0 0,8-20 288 0 0,10-18 344 0 0,8 13-390 0 0,-7-13 683 0 0,0 1 0 0 0,1-1 1 0 0,-1 0-1 0 0,1 1 1 0 0,-1-1-1 0 0,1 0 1 0 0,0 1-1 0 0,0-1 0 0 0,-1 0 1 0 0,1 0-1 0 0,0 0 1 0 0,0 0-1 0 0,0 0 1 0 0,0 0-1 0 0,2 2 0 0 0,1-1-3 0 0,0 1 47 0 0,1 0 1 0 0,-1-1 0 0 0,0 1-1 0 0,1-1 1 0 0,-1 0 0 0 0,1-1-1 0 0,0 1 1 0 0,6 0-1 0 0,20 6 284 0 0,-23-6-150 0 0,1 0-1 0 0,15 2 0 0 0,100 17 1367 0 0,-120-20-1451 0 0,-1-1 0 0 0,0 1 1 0 0,0 0-1 0 0,0 0 0 0 0,0 1 0 0 0,0-1 0 0 0,0 1 1 0 0,0-1-1 0 0,0 1 0 0 0,0 0 0 0 0,-1 0 0 0 0,4 3 1 0 0,-5-3 88 0 0,-2 0-103 0 0,-1 1 1 0 0,1 0-1 0 0,-1 0 1 0 0,1-1-1 0 0,0 1 0 0 0,0 0 1 0 0,0 0-1 0 0,0 4 1 0 0,-3 6 226 0 0,2-9-231 0 0,0-1 0 0 0,0 1 1 0 0,0-1-1 0 0,0 1 0 0 0,-1-1 1 0 0,1 0-1 0 0,-1 0 0 0 0,0 0 1 0 0,0 0-1 0 0,-4 2 0 0 0,-5 4 106 0 0,-20 10-1 0 0,7-5 38 0 0,15-7-185 0 0,-1-1 0 0 0,0-1 0 0 0,0 0-1 0 0,0 0 1 0 0,0-1 0 0 0,-1 0 0 0 0,0-1 0 0 0,0-1 0 0 0,1 0 0 0 0,-24 1 0 0 0,19-3-224 0 0,9 1-98 0 0,1-1 0 0 0,-1 1 0 0 0,0-2 0 0 0,1 1 0 0 0,-1-1 0 0 0,0 0 0 0 0,1-1 0 0 0,-1 1 0 0 0,1-1 0 0 0,-1 0 0 0 0,-7-5 0 0 0,7 3-1156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6:56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1 112 6448 0 0,'0'0'498'0'0,"0"-1"-327"0"0,0-1-6 0 0,0 0 1 0 0,1 1-1 0 0,-1-1 0 0 0,1 0 0 0 0,-1 0 1 0 0,1 1-1 0 0,-1-1 0 0 0,1 0 0 0 0,0 1 0 0 0,0-1 1 0 0,0 1-1 0 0,0-1 0 0 0,0 1 0 0 0,0-1 1 0 0,0 1-1 0 0,1 0 0 0 0,-1 0 0 0 0,3-2 1 0 0,2-2 1965 0 0,1 0 1 0 0,13-6 0 0 0,-14 8-1577 0 0,7-4 616 0 0,0 0 0 0 0,0 2 0 0 0,23-8 0 0 0,-9 5-328 0 0,-15 4-475 0 0,1 1 1 0 0,-1 0 0 0 0,1 1 0 0 0,24-2 0 0 0,-29 4-268 0 0,0 0 0 0 0,0 1 0 0 0,0 0 1 0 0,-1 0-1 0 0,1 1 0 0 0,0 0 0 0 0,-1 0 0 0 0,9 4 1 0 0,-15-5-85 0 0,1 1-1 0 0,-1-1 1 0 0,1 0 0 0 0,-1 1 0 0 0,0-1 0 0 0,1 0 0 0 0,-1 1 0 0 0,0 0 0 0 0,0-1 0 0 0,0 1 0 0 0,0 0 0 0 0,-1-1 0 0 0,1 1 0 0 0,0 0 0 0 0,-1 0 0 0 0,1 0 0 0 0,-1 0 0 0 0,1 0 0 0 0,-1 0 0 0 0,0-1 0 0 0,0 1 0 0 0,0 0-1 0 0,0 0 1 0 0,0 0 0 0 0,-1 0 0 0 0,1 0 0 0 0,-1 3 0 0 0,-3 4-87 0 0,0 1-1 0 0,0-1 0 0 0,-1 0 1 0 0,0-1-1 0 0,-1 1 0 0 0,0-1 1 0 0,0 0-1 0 0,-12 11 0 0 0,-46 46-954 0 0,2 0-36 0 0,49-52 884 0 0,10-10 145 0 0,-1 1 0 0 0,0 0 1 0 0,0-1-1 0 0,0 0 0 0 0,0 0 0 0 0,0 0 0 0 0,-1 0 1 0 0,1-1-1 0 0,-7 3 0 0 0,9-4 983 0 0,65-5 511 0 0,-47 3-1137 0 0,-1-1 0 0 0,24-5 0 0 0,-24 4-130 0 0,1 0 0 0 0,23-1 0 0 0,177 0-285 0 0,-96-1-4045 0 0,-74 5 2126 0 0,-3 0-21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47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18631 0 0,'0'0'1866'0'0,"0"3"-1709"0"0,0-2-153 0 0,0 0 0 0 0,-1 0 0 0 0,1 1 0 0 0,0-1 0 0 0,0 0 0 0 0,0 0 0 0 0,1 1 0 0 0,-1-1 0 0 0,0 0 0 0 0,0 0 0 0 0,1 0 0 0 0,-1 1 0 0 0,0-1 0 0 0,1 0 0 0 0,0 1 0 0 0,1 3 103 0 0,9 33 2462 0 0,-7-28-1940 0 0,-1 0 0 0 0,0 1-1 0 0,1 14 1 0 0,19 114 669 0 0,-20-117-1286 0 0,0 0 1 0 0,1-1-1 0 0,1 0 0 0 0,11 27 1 0 0,-15-45-224 0 0,0 0 1 0 0,1 0 0 0 0,0 0 0 0 0,-1-1-1 0 0,1 1 1 0 0,0 0 0 0 0,0-1 0 0 0,1 0 0 0 0,-1 1-1 0 0,0-1 1 0 0,4 2 0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7:06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6912 0 0,'0'0'11406'0'0,"1"-1"-10782"0"0,0-2-632 0 0,0 2 95 0 0,-1 0 1 0 0,1 0 0 0 0,-1 0-1 0 0,0 1 1 0 0,1-1-1 0 0,0 0 1 0 0,-1 0-1 0 0,1 0 1 0 0,0 1-1 0 0,-1-1 1 0 0,1 0-1 0 0,0 1 1 0 0,0-1-1 0 0,-1 1 1 0 0,1-1-1 0 0,0 0 1 0 0,0 1-1 0 0,0 0 1 0 0,0-1-1 0 0,0 1 1 0 0,0 0-1 0 0,0-1 1 0 0,0 1-1 0 0,0 0 1 0 0,0 0-1 0 0,0 0 1 0 0,0 0-1 0 0,0 0 1 0 0,1 0-1 0 0,8 0 239 0 0,1 1 1 0 0,-1 1-1 0 0,12 3 0 0 0,-11-3-151 0 0,0 0 0 0 0,0 0 0 0 0,13-1 1 0 0,14 1-67 0 0,-18-1-22 0 0,37-3-1 0 0,-44 1-270 0 0,24 1 1 0 0,-14 0-1778 0 0,-7 0-5790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7:09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1 195 7832 0 0,'0'0'602'0'0,"2"0"-395"0"0,0-1-96 0 0,0 0 0 0 0,0 0 0 0 0,0 0 0 0 0,1-1 1 0 0,-1 1-1 0 0,3-3 0 0 0,16-20 5444 0 0,2-1-1374 0 0,-15 18-3496 0 0,14-12 1613 0 0,37-25 1 0 0,-45 36-1820 0 0,45-27 893 0 0,-54 32-1288 0 0,1 1-1 0 0,0-1 0 0 0,1 1 0 0 0,-1 0 0 0 0,0 1 0 0 0,0 0 0 0 0,1-1 0 0 0,6 1 1 0 0,12-3-7 0 0,-23 3-72 0 0,8 1 59 0 0,-8 1-64 0 0,-1-1 0 0 0,1 1 0 0 0,-1 0 0 0 0,1-1 0 0 0,-1 1 0 0 0,1 0 0 0 0,-1 0 0 0 0,0 0 0 0 0,1 0 0 0 0,-1 0 0 0 0,0 0 0 0 0,0 0 0 0 0,0 1 0 0 0,0-1 0 0 0,0 0-1 0 0,0 1 1 0 0,0-1 0 0 0,0 0 0 0 0,-1 1 0 0 0,1-1 0 0 0,0 1 0 0 0,-1-1 0 0 0,1 1 0 0 0,-1 0 0 0 0,0-1 0 0 0,0 1 0 0 0,1-1 0 0 0,-1 1 0 0 0,0 0 0 0 0,0-1 0 0 0,0 1 0 0 0,-1 1 0 0 0,0 2-69 0 0,1 0 1 0 0,-1 0 0 0 0,-1 0 0 0 0,1 0-1 0 0,-1 0 1 0 0,0-1 0 0 0,0 1-1 0 0,-4 5 1 0 0,-14 25-593 0 0,12-21-13 0 0,-16 23 1 0 0,13-22 95 0 0,1 0-1 0 0,-9 19 0 0 0,12-19 214 0 0,1 0 0 0 0,1 1-1 0 0,-4 17 1 0 0,8-15 84 0 0,1-16 167 0 0,2-1 21 0 0,5 4 72 0 0,-1-1 1 0 0,2-1-1 0 0,-1 1 1 0 0,0-1-1 0 0,1-1 0 0 0,11 4 1 0 0,-4-2 63 0 0,-8-2-7 0 0,1-1 0 0 0,-1 0 0 0 0,0 0 0 0 0,1-1 0 0 0,-1 0 0 0 0,12-1 0 0 0,-10 0 62 0 0,0 1 0 0 0,0 0 0 0 0,16 2 0 0 0,-14 0 21 0 0,22 5 262 0 0,-31-6-366 0 0,-1-1 1 0 0,0 1 0 0 0,1-1-1 0 0,-1 1 1 0 0,1 0 0 0 0,-1-1 0 0 0,0 1-1 0 0,0 0 1 0 0,1 0 0 0 0,-1 0-1 0 0,0 0 1 0 0,0 0 0 0 0,0 0 0 0 0,0 0-1 0 0,0 0 1 0 0,0 1 0 0 0,1 1-1 0 0,-2-1 323 0 0,0 0-204 0 0,-1 1-55 0 0,0 1 0 0 0,-1-1 0 0 0,1 1-1 0 0,-1-1 1 0 0,1 0 0 0 0,-1 0 0 0 0,0 1-1 0 0,-1-1 1 0 0,1-1 0 0 0,0 1-1 0 0,-1 0 1 0 0,1-1 0 0 0,-1 1 0 0 0,0-1-1 0 0,0 0 1 0 0,-4 3 0 0 0,-17 9 317 0 0,15-8-232 0 0,-1 0 0 0 0,0-1 0 0 0,0 0 0 0 0,0-1 0 0 0,-13 4 0 0 0,13-6-113 0 0,-1 0-1 0 0,1-1 1 0 0,0 0 0 0 0,0-1-1 0 0,-20-1 1 0 0,-50-13-763 0 0,79 14 588 0 0,0 0 0 0 0,-1 0 1 0 0,1-1-1 0 0,0 1 0 0 0,0-1 0 0 0,0 1 0 0 0,0-1 1 0 0,0 1-1 0 0,0-1 0 0 0,-1 1 0 0 0,1-1 0 0 0,1 0 1 0 0,-1 0-1 0 0,0 0 0 0 0,0 1 0 0 0,0-1 0 0 0,0 0 1 0 0,1 0-1 0 0,-2-2 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7:15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5 15288 0 0,'0'0'2666'0'0,"-11"-4"1442"0"0,7 4-3990 0 0,1 0 0 0 0,-1 1-1 0 0,1-1 1 0 0,0 1 0 0 0,-1 0 0 0 0,1 0-1 0 0,0 0 1 0 0,0 0 0 0 0,-1 1 0 0 0,1-1 0 0 0,0 1-1 0 0,0 0 1 0 0,1 0 0 0 0,-1 0 0 0 0,0 0-1 0 0,1 1 1 0 0,-1-1 0 0 0,1 1 0 0 0,-1-1-1 0 0,1 1 1 0 0,0 0 0 0 0,0 0 0 0 0,-2 5 0 0 0,-4 6-68 0 0,1-1 0 0 0,0 1 0 0 0,1 0 0 0 0,1 0 0 0 0,0 1 0 0 0,1 0 0 0 0,0 0 0 0 0,1 0 0 0 0,1 0 0 0 0,0 18 0 0 0,0 6-50 0 0,1-29 0 0 0,0 0 0 0 0,1 0 0 0 0,0 0 0 0 0,0 0 0 0 0,3 13 0 0 0,0-13-6 0 0,0 1-1 0 0,0-1 0 0 0,0 0 1 0 0,2 0-1 0 0,7 16 0 0 0,-9-22 4 0 0,0 0 1 0 0,0 0-1 0 0,0 0 0 0 0,1 0 0 0 0,-1-1 0 0 0,1 1 0 0 0,0-1 0 0 0,0 0 1 0 0,0 0-1 0 0,0 0 0 0 0,1 0 0 0 0,-1-1 0 0 0,10 4 0 0 0,-9-5 11 0 0,0 1 1 0 0,0-1-1 0 0,0 0 0 0 0,0 0 0 0 0,0-1 0 0 0,1 0 0 0 0,-1 1 0 0 0,0-2 1 0 0,0 1-1 0 0,1-1 0 0 0,-1 1 0 0 0,6-3 0 0 0,-4 1 12 0 0,1-1 0 0 0,-1 0-1 0 0,0 0 1 0 0,-1-1 0 0 0,1 0 0 0 0,0 0-1 0 0,10-9 1 0 0,-10 6 60 0 0,0 0-1 0 0,-1 0 0 0 0,0 0 0 0 0,9-16 1 0 0,1 0 115 0 0,-13 18-145 0 0,0 0-1 0 0,0-1 0 0 0,0 1 1 0 0,-1-1-1 0 0,0 0 1 0 0,0 0-1 0 0,0 0 0 0 0,1-10 1 0 0,-2 7 39 0 0,0-1-1 0 0,-1 1 1 0 0,0-1 0 0 0,-2-17-1 0 0,-2 13-3 0 0,0 1 0 0 0,0-1-1 0 0,-1 1 1 0 0,-1 0 0 0 0,0 0-1 0 0,-13-17 1 0 0,14 20-62 0 0,3 6-10 0 0,-1 1-1 0 0,0-1 1 0 0,0 1-1 0 0,-6-7 1 0 0,-8-9 0 0 0,12 12 3 0 0,0 0 0 0 0,0 1 0 0 0,-1-1-1 0 0,-11-8 1 0 0,15 12-43 0 0,-1 1 0 0 0,0 0 0 0 0,0-1 0 0 0,-1 1 0 0 0,1 1 0 0 0,0-1 0 0 0,-1 0 0 0 0,1 1 0 0 0,-1 0-1 0 0,1 0 1 0 0,-1 0 0 0 0,0 0 0 0 0,-4 0 0 0 0,6 1-41 0 0,0 1 0 0 0,0-1-1 0 0,0 1 1 0 0,0-1 0 0 0,0 1 0 0 0,0 0 0 0 0,0 0-1 0 0,0 0 1 0 0,0 0 0 0 0,0 0 0 0 0,1 0-1 0 0,-1 1 1 0 0,0-1 0 0 0,1 0 0 0 0,-1 1-1 0 0,1-1 1 0 0,-2 4 0 0 0,-2 1-649 0 0,0 1 0 0 0,1 0 0 0 0,-5 9 0 0 0,-2 7-2240 0 0,1 4-4701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7:45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30 246 13616 0 0,'-1'-1'628'0'0,"-3"-7"-432"0"0,0 1 0 0 0,1-1 0 0 0,0 0 1 0 0,0 0-1 0 0,1 0 0 0 0,0 0 0 0 0,0 0 1 0 0,1 0-1 0 0,-1-12 0 0 0,1-1 1525 0 0,1 16-1390 0 0,-1 0 0 0 0,1 0 0 0 0,0 0-1 0 0,0 0 1 0 0,1 0 0 0 0,-1 0 0 0 0,1 0-1 0 0,0 0 1 0 0,0 0 0 0 0,1 0 0 0 0,-1 1-1 0 0,1-1 1 0 0,3-5 0 0 0,3-3 380 0 0,-6 10-578 0 0,-1 0 0 0 0,1 1 0 0 0,-1-1 0 0 0,1 0 0 0 0,0 1 0 0 0,0 0-1 0 0,0-1 1 0 0,0 1 0 0 0,0 0 0 0 0,1 0 0 0 0,-1 0 0 0 0,1 1 0 0 0,-1-1 0 0 0,1 0-1 0 0,3-1 1 0 0,0 1-51 0 0,-3 1-73 0 0,0 0 0 0 0,0 0 0 0 0,0 0 0 0 0,0 0 0 0 0,0 0 0 0 0,1 1 0 0 0,-1-1 0 0 0,0 1 0 0 0,7 0 0 0 0,4 5-9 0 0,-5 0 0 0 0,0 1 0 0 0,0 1 0 0 0,-1-1 0 0 0,10 11 0 0 0,-15-13 0 0 0,0-1 0 0 0,0 1 0 0 0,0 0 0 0 0,0-1 0 0 0,-1 1 0 0 0,1 1 0 0 0,-1-1 0 0 0,0 0 0 0 0,0 1 0 0 0,-1-1 0 0 0,1 1 0 0 0,-1-1 0 0 0,0 1 0 0 0,1 8 0 0 0,3 24 0 0 0,-2-25 0 0 0,-2 0 0 0 0,1 0 0 0 0,-1 1 0 0 0,-1-1 0 0 0,-2 24 0 0 0,-1-18-230 0 0,-1 0-1 0 0,-1 0 0 0 0,0 0 1 0 0,-1-1-1 0 0,-12 25 0 0 0,1-1-706 0 0,15-34 715 0 0,-1 0 0 0 0,0 0 0 0 0,0 0 0 0 0,0-1 0 0 0,-1 1 1 0 0,-6 8-1 0 0,8-12 213 0 0,0-1 0 0 0,0 1 1 0 0,0-1-1 0 0,0 0 0 0 0,0 0 0 0 0,-1 0 1 0 0,1-1-1 0 0,-1 1 0 0 0,0 0 1 0 0,1-1-1 0 0,-1 0 0 0 0,0 0 1 0 0,0 1-1 0 0,0-2 0 0 0,0 1 0 0 0,0 0 1 0 0,0-1-1 0 0,-3 1 0 0 0,-8 3 9 0 0,13-4 2 0 0,0 1 0 0 0,0-1 1 0 0,0 1-1 0 0,0-1 0 0 0,0 1 0 0 0,0-1 0 0 0,0 0 0 0 0,0 0 0 0 0,0 1 0 0 0,0-1 0 0 0,0 0 0 0 0,0 0 0 0 0,0 0 0 0 0,-1 0 0 0 0,1 0 0 0 0,0 0 0 0 0,0-1 0 0 0,0 1 0 0 0,0 0 0 0 0,0 0 0 0 0,0-1 0 0 0,-1 0 1 0 0,-3-1 84 0 0,3 2 994 0 0,24-8-561 0 0,-9 5-209 0 0,-1 1 1 0 0,1 0-1 0 0,0 0 0 0 0,0 1 0 0 0,0 1 0 0 0,0 0 0 0 0,15 3 0 0 0,21-1-496 0 0,-41-1 168 0 0,-1 0-1 0 0,0 0 1 0 0,1 1-1 0 0,-1 0 1 0 0,10 4-1 0 0,22 5-414 0 0,-21-8 220 0 0,-7-1-861 0 0,0 0 0 0 0,14 0 0 0 0,-9-2-543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7:45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4144 0 0,'0'0'845'0'0,"2"1"1335"0"0,32 9 9578 0 0,-27-8-10852 0 0,0 0 0 0 0,-1 1 0 0 0,1 0-1 0 0,-1 0 1 0 0,12 8 0 0 0,-17-10-820 0 0,0 0 0 0 0,0 0 0 0 0,1 0 0 0 0,-1 0-1 0 0,0 0 1 0 0,1-1 0 0 0,-1 1 0 0 0,1 0 0 0 0,-1-1 0 0 0,3 1 0 0 0,-2-1-40 0 0,-1 1 1 0 0,1-1 0 0 0,-1 1-1 0 0,1-1 1 0 0,-1 1-1 0 0,1 0 1 0 0,-1-1-1 0 0,0 1 1 0 0,3 2 0 0 0,-3-2-22 0 0,0-1 0 0 0,0 1 1 0 0,0 0-1 0 0,1 0 0 0 0,-1 0 1 0 0,0-1-1 0 0,1 1 0 0 0,-1-1 1 0 0,0 1-1 0 0,1-1 0 0 0,-1 1 1 0 0,2-1-1 0 0,-2 0-14 0 0,0 1 1 0 0,-1-1 0 0 0,1 0-1 0 0,-1 0 1 0 0,1 0-1 0 0,-1 1 1 0 0,1-1-1 0 0,0 0 1 0 0,-1 1-1 0 0,1-1 1 0 0,-1 0 0 0 0,0 1-1 0 0,1-1 1 0 0,-1 1-1 0 0,1-1 1 0 0,-1 1-1 0 0,1 0 1 0 0,1 1 16 0 0,2-1-12 0 0,0 0-14 0 0,7 10 129 0 0,-10-10-127 0 0,-1 0 1 0 0,0 0-1 0 0,1-1 0 0 0,-1 1 0 0 0,0 0 1 0 0,0 0-1 0 0,0 0 0 0 0,0 0 0 0 0,1 0 0 0 0,-2 0 1 0 0,1 0-1 0 0,0 0 0 0 0,0 0 0 0 0,0 0 1 0 0,0 0-1 0 0,0 0 0 0 0,-1-1 0 0 0,1 1 1 0 0,0 0-1 0 0,-1 0 0 0 0,1 0 0 0 0,-1 0 0 0 0,1-1 1 0 0,-2 2-1 0 0,2 0 14 0 0,-4 4-28 0 0,0 0-1 0 0,0 0 1 0 0,0 0-1 0 0,0 0 1 0 0,-1 0-1 0 0,0-1 1 0 0,0 0-1 0 0,-10 7 0 0 0,-3 0-501 0 0,-30 16 0 0 0,21-13-413 0 0,23-13 756 0 0,-10 8-948 0 0,8-11-507 0 0,2 0 109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7:46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134 452 3680 0 0,'-2'-1'15258'0'0,"-15"-2"-12294"0"0,15 3-2031 0 0,-1 0-97 0 0,0 0-723 0 0,0 1 0 0 0,0 0 0 0 0,0 0 0 0 0,0 0-1 0 0,0 1 1 0 0,0-1 0 0 0,0 1 0 0 0,0-1 0 0 0,0 1-1 0 0,1 0 1 0 0,-1 0 0 0 0,1 0 0 0 0,0 0 0 0 0,-3 4 0 0 0,-6 5 100 0 0,-15 22 1 0 0,23-28-224 0 0,-1 1-1 0 0,1-1 1 0 0,0 1-1 0 0,0 0 1 0 0,0 0-1 0 0,1 0 1 0 0,0 1-1 0 0,1-1 1 0 0,-1 1-1 0 0,1-1 1 0 0,0 1-1 0 0,1-1 1 0 0,-1 1-1 0 0,1-1 1 0 0,1 1-1 0 0,-1-1 1 0 0,1 1 0 0 0,0 0-1 0 0,1-1 1 0 0,-1 0-1 0 0,1 1 1 0 0,1-1-1 0 0,-1 0 1 0 0,1 0-1 0 0,0 0 1 0 0,0-1-1 0 0,1 1 1 0 0,5 6-1 0 0,-7-10 5 0 0,1 0-1 0 0,0 0 1 0 0,0 0 0 0 0,0-1-1 0 0,0 1 1 0 0,0-1 0 0 0,0 0-1 0 0,0 0 1 0 0,1 0 0 0 0,-1 0-1 0 0,0 0 1 0 0,1-1-1 0 0,-1 0 1 0 0,4 1 0 0 0,4 0 57 0 0,-5-1-108 0 0,-1 0-1 0 0,1 0 1 0 0,0 0-1 0 0,-1-1 1 0 0,1 0-1 0 0,-1 0 1 0 0,1 0-1 0 0,-1-1 1 0 0,1 0 0 0 0,-1 0-1 0 0,0 0 1 0 0,0 0-1 0 0,7-6 1 0 0,2 1-223 0 0,-7 3-122 0 0,0 0-1 0 0,0-1 1 0 0,0 0 0 0 0,11-12-1 0 0,3-1-1305 0 0</inkml:trace>
  <inkml:trace contextRef="#ctx0" brushRef="#br0" timeOffset="1">276 23 15608 0 0,'0'0'1409'0'0,"1"0"-945"0"0,29 0 8350 0 0,-28-1-8279 0 0,37-16 775 0 0,-38 16-1050 0 0,0 1-245 0 0,-1 0 0 0 0,0 0-1 0 0,1 0 1 0 0,-1 0-1 0 0,0 0 1 0 0,1 0-1 0 0,-1 0 1 0 0,1 0-1 0 0,-1 0 1 0 0,0 0-1 0 0,1 0 1 0 0,-1 0-1 0 0,1 0 1 0 0,-1 0 0 0 0,0 0-1 0 0,1-1 1 0 0,-1 1-1 0 0,0 0 1 0 0,1-1-1 0 0,7-1 346 0 0,-8 2-370 0 0,0 1 1 0 0,1-1-1 0 0,-1 0 0 0 0,1 1 1 0 0,-1-1-1 0 0,0 0 0 0 0,0 1 0 0 0,1-1 1 0 0,-1 1-1 0 0,0-1 0 0 0,1 0 1 0 0,-1 1-1 0 0,0-1 0 0 0,0 1 0 0 0,0-1 1 0 0,0 1-1 0 0,0-1 0 0 0,1 1 1 0 0,-1-1-1 0 0,0 1 0 0 0,0-1 0 0 0,0 1 1 0 0,0 0-1 0 0,0 11-324 0 0,0-8 161 0 0,0-1 0 0 0,0 0-1 0 0,-1 1 1 0 0,1-1 0 0 0,-1 0 0 0 0,0 0-1 0 0,0 0 1 0 0,0 0 0 0 0,0 1-1 0 0,-1-1 1 0 0,1-1 0 0 0,-4 6-1 0 0,4-7-268 0 0,1 0 292 0 0,0 6 62 0 0,0-6-282 0 0,3 2 152 0 0,-1 0 1 0 0,1 0 0 0 0,-1 0 0 0 0,0 0 0 0 0,4 6 0 0 0,1 0-86 0 0,4 4 303 0 0,-6-12 0 0 0,0 0 0 0 0,10 9 25 0 0,-13-9-7 0 0,0 1-1 0 0,0-1 1 0 0,0 0 0 0 0,0 0-1 0 0,0 0 1 0 0,0 0 0 0 0,0 0-1 0 0,0 0 1 0 0,0 0-1 0 0,4 0 1 0 0,-6-1-6 0 0,1 0 1 0 0,-1 0-1 0 0,0 0 0 0 0,0 0 1 0 0,1 0-1 0 0,-1 0 0 0 0,0 0 1 0 0,1 0-1 0 0,-1 0 0 0 0,0 0 1 0 0,0 0-1 0 0,1 1 0 0 0,-1-1 1 0 0,0 0-1 0 0,0 0 0 0 0,0 0 1 0 0,1 0-1 0 0,-1 0 0 0 0,0 0 1 0 0,0 1-1 0 0,1-1 0 0 0,-1 0 1 0 0,0 0-1 0 0,0 0 0 0 0,0 1 1 0 0,0-1-1 0 0,1 0 0 0 0,-1 0 1 0 0,0 0-1 0 0,0 1 0 0 0,0-1 1 0 0,0 1-1 0 0,0-1 8 0 0,0 0 0 0 0,1 1 0 0 0,-1-1-1 0 0,0 0 1 0 0,0 1 0 0 0,1-1 0 0 0,-1 0 0 0 0,0 1 0 0 0,0-1 0 0 0,1 0-1 0 0,-1 1 1 0 0,0-1 0 0 0,1 0 0 0 0,-1 0 0 0 0,0 1 0 0 0,1-1 0 0 0,-1 0-1 0 0,0 0 1 0 0,1 0 0 0 0,0 1 0 0 0,0-1 6 0 0,-1 0 1 0 0,1 1-1 0 0,0-1 0 0 0,0 0 1 0 0,-1 1-1 0 0,1-1 0 0 0,0 1 0 0 0,-1-1 1 0 0,1 1-1 0 0,0-1 0 0 0,-1 1 1 0 0,1 0-1 0 0,-1-1 0 0 0,1 1 1 0 0,-1 0-1 0 0,1-1 0 0 0,-1 1 1 0 0,0 0-1 0 0,1 0 0 0 0,-1 0 1 0 0,0-1-1 0 0,1 2 0 0 0,-1 0 145 0 0,0 1-86 0 0,0 18-21 0 0,-5-12-64 0 0,4-7 0 0 0,-1-1 0 0 0,1 1 0 0 0,0-1 0 0 0,-1 1 0 0 0,0-1 0 0 0,1 0 0 0 0,-1 0 0 0 0,0 0 0 0 0,0 0 0 0 0,1 0 0 0 0,-1 0 0 0 0,0-1 0 0 0,0 1 0 0 0,-3 0 0 0 0,-17 7-386 0 0,-2-4-1033 0 0,11-4-4856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7:46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11976 0 0,'3'-1'12727'0'0,"36"-8"-9407"0"0,-30 5-3411 0 0,0 1-1 0 0,0 0 1 0 0,0 1-1 0 0,0 0 1 0 0,0 0-1 0 0,1 1 1 0 0,16-1-1 0 0,-9 3-2257 0 0,3 4-6697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7:47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11056 0 0,'0'0'505'0'0,"0"0"-486"0"0,0 0 1 0 0,1 0-1 0 0,-1 0 0 0 0,0 0 0 0 0,0 0 1 0 0,0 0-1 0 0,0 0 0 0 0,0 0 0 0 0,1 0 1 0 0,-1 0-1 0 0,0 0 0 0 0,0 0 1 0 0,0 0-1 0 0,0 0 0 0 0,0 0 0 0 0,1 0 1 0 0,-1 0-1 0 0,0 0 0 0 0,0 0 0 0 0,0 0 1 0 0,0 0-1 0 0,0 0 0 0 0,1 0 1 0 0,-1 0-1 0 0,0-1 0 0 0,0 1 0 0 0,0 0 1 0 0,0 0-1 0 0,0 0 0 0 0,0 0 1 0 0,1 0-1 0 0,-1 0 0 0 0,0 0 0 0 0,0-1 1 0 0,1-3 3 0 0,-1 3-10 0 0,0 1 0 0 0,0-1 0 0 0,0 1 0 0 0,0-1 0 0 0,0 1 0 0 0,0-1 0 0 0,0 1 0 0 0,0-1 0 0 0,0 0 0 0 0,0 1 0 0 0,1-1 0 0 0,-1 1-1 0 0,0 0 1 0 0,0-1 0 0 0,1 1 0 0 0,-1-1 0 0 0,0 1 0 0 0,0-1 0 0 0,1 1 0 0 0,-1 0 0 0 0,1-1 0 0 0,-1 1 0 0 0,1-1 0 0 0,4-2 1082 0 0,0 0-1 0 0,0 1 1 0 0,1 0 0 0 0,-1 0-1 0 0,1 0 1 0 0,5-1-1 0 0,-1 2-116 0 0,0-1 0 0 0,-1 2 0 0 0,12-1 0 0 0,-6 2-362 0 0,0 0 1 0 0,0 1-1 0 0,0 1 0 0 0,21 6 1 0 0,-22-5-386 0 0,-10-3-162 0 0,1 0-1 0 0,-1 0 1 0 0,0 0 0 0 0,0 1-1 0 0,0 0 1 0 0,1 0 0 0 0,-2 0-1 0 0,8 5 1 0 0,8 7 103 0 0,-13-5-105 0 0,-4-6-65 0 0,-1-1 0 0 0,0 1 0 0 0,0-1-1 0 0,0 1 1 0 0,0 0 0 0 0,1 4 0 0 0,-2 5-2 0 0,-1-7 0 0 0,0 0 0 0 0,0 0 0 0 0,-1-1 0 0 0,1 1 0 0 0,-1 0 0 0 0,0-1 0 0 0,-1 1 0 0 0,1-1 0 0 0,-4 5 0 0 0,-4 4-79 0 0,-18 18-1 0 0,19-21-1 0 0,1-3-78 0 0,-1 0 0 0 0,0 0 0 0 0,0-1 1 0 0,0 0-1 0 0,-19 7 0 0 0,25-11-32 0 0,-1 0-1 0 0,0 0 1 0 0,0 0 0 0 0,0-1 0 0 0,0 0-1 0 0,0 0 1 0 0,-1 0 0 0 0,1 0 0 0 0,0-1-1 0 0,0 0 1 0 0,0 1 0 0 0,-1-2 0 0 0,1 1-1 0 0,0 0 1 0 0,-7-2 0 0 0,-3 1-2678 0 0,12 1 1519 0 0</inkml:trace>
  <inkml:trace contextRef="#ctx0" brushRef="#br0" timeOffset="1">415 72 4608 0 0,'11'-7'10650'0'0,"-10"5"-9796"0"0,0 2-651 0 0,-1 0 0 0 0,0-1 0 0 0,0 1 0 0 0,0 0 0 0 0,0 0 0 0 0,0-1 0 0 0,0 1 0 0 0,0-1 0 0 0,0 1 0 0 0,0 0 0 0 0,0-1 0 0 0,0 1 0 0 0,0 0 0 0 0,0-1 0 0 0,0 1 0 0 0,0 0 0 0 0,0-1 0 0 0,0 1 0 0 0,0 0 0 0 0,0-1 0 0 0,0 1 1 0 0,-1-1-1 0 0,0 0 78 0 0,0-1 1 0 0,0 1 0 0 0,-1-1 0 0 0,1 1 0 0 0,0 0 0 0 0,-1 0 0 0 0,-2-3 0 0 0,0 2 2110 0 0,3 1-2306 0 0,1 1 0 0 0,-1 0 0 0 0,0 0 0 0 0,0-1 0 0 0,1 1 0 0 0,-1 0 0 0 0,0 0 0 0 0,0 0 0 0 0,1 0 0 0 0,-1 0 0 0 0,0 0 0 0 0,0 0 0 0 0,1 0 0 0 0,-1 0 0 0 0,0 0 1 0 0,-1 1-1 0 0,0-1 99 0 0,-3 0-81 0 0,1 1 1 0 0,-1 0 0 0 0,0 0-1 0 0,0 0 1 0 0,1 1 0 0 0,-1-1 0 0 0,1 1-1 0 0,-1 0 1 0 0,1 1 0 0 0,0-1 0 0 0,0 1-1 0 0,0 0 1 0 0,0 0 0 0 0,0 0 0 0 0,0 0-1 0 0,1 1 1 0 0,-4 3 0 0 0,1 2-140 0 0,1-1-1 0 0,-1 1 1 0 0,2 0 0 0 0,-1 0-1 0 0,1 1 1 0 0,0-1 0 0 0,1 1 0 0 0,0 0-1 0 0,1 0 1 0 0,-3 18 0 0 0,5-22-3 0 0,-1-1 0 0 0,1 1 0 0 0,0 0 0 0 0,0-1 0 0 0,1 1 0 0 0,0 0 0 0 0,0-1 0 0 0,0 1 0 0 0,1-1-1 0 0,-1 1 1 0 0,1-1 0 0 0,1 0 0 0 0,-1 0 0 0 0,1 0 0 0 0,0 0 0 0 0,0 0 0 0 0,0 0 0 0 0,0-1 0 0 0,1 1 0 0 0,7 5 0 0 0,-7-6 2 0 0,0-1 0 0 0,1 0 0 0 0,0 0 0 0 0,-1 0-1 0 0,1-1 1 0 0,0 1 0 0 0,0-1 0 0 0,0 0 0 0 0,1-1 0 0 0,-1 1-1 0 0,0-1 1 0 0,1 0 0 0 0,-1 0 0 0 0,0-1 0 0 0,1 0 0 0 0,-1 0-1 0 0,1 0 1 0 0,-1 0 0 0 0,1-1 0 0 0,-1 0 0 0 0,1 0 0 0 0,-1 0-1 0 0,0-1 1 0 0,9-4 0 0 0,-11 5-151 0 0,12-7 28 0 0,-1 0 0 0 0,15-11 0 0 0,-23 14-1385 0 0,-1 0 0 0 0,0 0 1 0 0,0 0-1 0 0,7-9 1 0 0,3-9-6410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7:47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66 9672 0 0,'0'0'440'0'0,"-1"-1"-6"0"0,-3-7-278 0 0,6-5 7297 0 0,1 11-6317 0 0,23-25 4410 0 0,-17 20-4526 0 0,-8 7-905 0 0,0-1 1 0 0,0 0-1 0 0,0 0 0 0 0,0 1 0 0 0,0-1 0 0 0,-1 1 0 0 0,1-1 0 0 0,0 1 0 0 0,0-1 0 0 0,0 1 0 0 0,1-1 0 0 0,-1 1 0 0 0,1 0 0 0 0,0 0 485 0 0,0 0-21 0 0,21 0 516 0 0,-21 0-871 0 0,-1 1-32 0 0,1 3-184 0 0,0 0 1 0 0,-1 0-1 0 0,1 0 1 0 0,-1 1 0 0 0,0-1-1 0 0,0 0 1 0 0,0 1-1 0 0,-1-1 1 0 0,1 1 0 0 0,-1-1-1 0 0,0 0 1 0 0,0 1-1 0 0,-1-1 1 0 0,1 1 0 0 0,-2 5-1 0 0,-6 21-332 0 0,-6 53 0 0 0,9-62 60 0 0,4-18 182 0 0,0 1 0 0 0,0-1 0 0 0,0 1 1 0 0,1 7-1 0 0,-2 11-229 0 0,1-20 242 0 0,0 1-1 0 0,1 0 0 0 0,-1-1 1 0 0,1 1-1 0 0,0 0 0 0 0,0-1 0 0 0,1 1 1 0 0,-1-1-1 0 0,1 1 0 0 0,1 3 0 0 0,-1-4-115 0 0,4 3 1 0 0,-3-4 165 0 0,-1 0 0 0 0,1-1 0 0 0,0 1 0 0 0,0-1-1 0 0,0 1 1 0 0,0-1 0 0 0,0 0 0 0 0,0 0 0 0 0,0 0 0 0 0,0 0 0 0 0,0 0 0 0 0,1 0-1 0 0,-1 0 1 0 0,0-1 0 0 0,1 1 0 0 0,-1-1 0 0 0,0 0 0 0 0,1 1 0 0 0,-1-1-1 0 0,1 0 1 0 0,2-1 0 0 0,10 0-446 0 0,-1-1 0 0 0,19-4 0 0 0,-25 5 299 0 0,13-4-1084 0 0,-4 4-286 0 0</inkml:trace>
  <inkml:trace contextRef="#ctx0" brushRef="#br0" timeOffset="1">463 541 9672 0 0,'3'0'5437'0'0,"45"-3"2090"0"0,-31 0-6126 0 0,0-1-1 0 0,23-9 1 0 0,-18 7-999 0 0,28-5 0 0 0,9-3-4681 0 0,-44 12-4268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7:48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48 13824 0 0,'0'0'629'0'0,"2"-1"-12"0"0,32-20-21 0 0,-28 13 2923 0 0,-6 8-3306 0 0,0-1 0 0 0,0 1 0 0 0,0 0 0 0 0,1-1 0 0 0,-1 1-1 0 0,0-1 1 0 0,0 1 0 0 0,1 0 0 0 0,-1-1 0 0 0,0 1 0 0 0,1 0-1 0 0,-1-1 1 0 0,0 1 0 0 0,1 0 0 0 0,-1-1 0 0 0,1 1 0 0 0,-1 0 0 0 0,0 0-1 0 0,1-1 1 0 0,-1 1 0 0 0,1 0 0 0 0,-1 0 0 0 0,1 0 0 0 0,-1 0-1 0 0,1 0 1 0 0,8-3 847 0 0,-5 1-676 0 0,1 1 0 0 0,-1 0 1 0 0,0 0-1 0 0,9 0 0 0 0,3 0 348 0 0,18 1 310 0 0,-32 1-949 0 0,0-1 0 0 0,0 0 0 0 0,0 1 0 0 0,0 0 1 0 0,-1-1-1 0 0,1 1 0 0 0,0 0 0 0 0,0 0 0 0 0,-1 0 0 0 0,1 0 0 0 0,0 0 1 0 0,-1 0-1 0 0,1 0 0 0 0,2 3 0 0 0,0 1 8 0 0,-1-1-1 0 0,0 1 1 0 0,0-1 0 0 0,0 1 0 0 0,0 0-1 0 0,-1 0 1 0 0,0 0 0 0 0,3 10-1 0 0,-4-11-172 0 0,-1 0-1 0 0,1 0 1 0 0,-1 0-1 0 0,0 1 1 0 0,0-1-1 0 0,0 0 1 0 0,-1 0-1 0 0,1 0 1 0 0,-1 0 0 0 0,0 0-1 0 0,0 0 1 0 0,-3 6-1 0 0,-2 6-225 0 0,4-10 182 0 0,-1 1-1 0 0,1-1 0 0 0,-1 1 0 0 0,-1-1 0 0 0,1 0 0 0 0,-7 8 0 0 0,1-5 112 0 0,7-8 1 0 0,-1 1 0 0 0,1 0 0 0 0,0 0 0 0 0,1 0 0 0 0,-1 0 0 0 0,0 0 0 0 0,1 1 0 0 0,-1-1 0 0 0,1 0 0 0 0,-1 1 0 0 0,0 3 0 0 0,1-3-11 0 0,-1 0-1 0 0,1-1 1 0 0,0 1 0 0 0,-1-1 0 0 0,1 1-1 0 0,-1-1 1 0 0,0 0 0 0 0,0 0 0 0 0,0 1 0 0 0,0-1-1 0 0,0-1 1 0 0,0 1 0 0 0,-1 0 0 0 0,1-1 0 0 0,-1 1-1 0 0,-3 1 1 0 0,6-3 9 0 0,0 0-1 0 0,-1 0 0 0 0,1 1 1 0 0,0-1-1 0 0,-1 0 1 0 0,1 0-1 0 0,0 1 0 0 0,-1-1 1 0 0,1 0-1 0 0,0 1 1 0 0,0-1-1 0 0,-1 0 1 0 0,1 0-1 0 0,0 1 0 0 0,0-1 1 0 0,0 1-1 0 0,0-1 1 0 0,-1 0-1 0 0,1 1 1 0 0,-2 3-23 0 0,0-2 10 0 0,-4 0-16 0 0,-9 2 25 0 0,12-4 347 0 0,2 2-351 0 0,0 0-1 0 0,-1 0 0 0 0,0 0 1 0 0,1-1-1 0 0,-1 1 0 0 0,0-1 1 0 0,0 1-1 0 0,0-1 0 0 0,0 0 1 0 0,-4 2-1 0 0,-17 12-105 0 0,21-14 120 0 0,0 0 0 0 0,0 0 0 0 0,0 0 0 0 0,0 1 0 0 0,0-1 0 0 0,0 0 0 0 0,0 1 0 0 0,1-1 0 0 0,-1 1 0 0 0,-1 2 0 0 0,-2 1 0 0 0,2-3-518 0 0,-7 5 1280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47.9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 6912 0 0,'0'0'528'0'0,"2"0"-342"0"0,2 0 563 0 0,0 0-1 0 0,0-1 0 0 0,0 1 0 0 0,0-1 0 0 0,0 0 0 0 0,0 0 0 0 0,-1 0 0 0 0,7-2 0 0 0,9-3 2678 0 0,-4 1-1008 0 0,4 1 1094 0 0,-1 3-2523 0 0,-10 1-578 0 0,0-1 0 0 0,0 2 1 0 0,-1-1-1 0 0,1 1 0 0 0,0 0 1 0 0,10 3-1 0 0,3 1 155 0 0,-17-4-470 0 0,0-1 0 0 0,0 1 0 0 0,0 1 0 0 0,1-1 1 0 0,6 4-1 0 0,14 9 140 0 0,-14-5-215 0 0,-10-7-32 0 0,0-1 0 0 0,1 1-1 0 0,-1 0 1 0 0,0 0 0 0 0,0 0 0 0 0,0 0-1 0 0,0 0 1 0 0,-1 0 0 0 0,1 0 0 0 0,0 0-1 0 0,-1 0 1 0 0,0 0 0 0 0,1 0 0 0 0,-1 1-1 0 0,0-1 1 0 0,0 0 0 0 0,0 0 0 0 0,0 0-1 0 0,0 0 1 0 0,-1 1 0 0 0,1-1 0 0 0,-1 0-1 0 0,0 0 1 0 0,1 0 0 0 0,-2 2 0 0 0,-2 5-91 0 0,-1 0 0 0 0,0 0 1 0 0,-1 0-1 0 0,-6 7 1 0 0,9-12 61 0 0,-13 22-497 0 0,-9 9-264 0 0,24-33 758 0 0,-9 8-291 0 0,1 1 0 0 0,1 0 0 0 0,0 0 0 0 0,1 1 0 0 0,-8 14 0 0 0,-15 30-1438 0 0,27-51 1682 0 0,3-3 54 0 0,-1 0 1 0 0,0 0-1 0 0,0-1 0 0 0,0 1 1 0 0,0 0-1 0 0,-1-1 1 0 0,1 1-1 0 0,-3 2 0 0 0,4-4 82 0 0,-1 1 0 0 0,1-1 0 0 0,0 1 1 0 0,0-1-1 0 0,-1 1 0 0 0,1-1 0 0 0,0 1 0 0 0,0-1 0 0 0,0 1 0 0 0,0-1 0 0 0,0 1 0 0 0,0-1 0 0 0,0 1 0 0 0,0-1 0 0 0,0 1 0 0 0,0-1 0 0 0,0 1 0 0 0,0-1 0 0 0,0 1 1 0 0,0-1-1 0 0,0 1 0 0 0,0-1 0 0 0,1 1 0 0 0,-1-1 0 0 0,0 1 0 0 0,0-1 0 0 0,1 1 0 0 0,-1-1 0 0 0,0 1 0 0 0,1-1 0 0 0,-1 0 0 0 0,0 1 0 0 0,1-1 0 0 0,-1 1 0 0 0,1-1 1 0 0,0 2 46 0 0,1-1 1 0 0,0 1 0 0 0,-1-1-1 0 0,1 0 1 0 0,0 0 0 0 0,-1 0-1 0 0,1 0 1 0 0,3 1 0 0 0,2 0 126 0 0,0 0 0 0 0,1-1 1 0 0,-1 0-1 0 0,0-1 0 0 0,15 0 1 0 0,40-7 818 0 0,-21 2-377 0 0,-33 4-560 0 0,0-1-1 0 0,0 0 0 0 0,11-4 1 0 0,16-4 158 0 0,-23 7-303 0 0,0 0 0 0 0,17-7 1 0 0,-20 7-92 0 0,18-11-1447 0 0,-16 9 641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7:48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47 14744 0 0,'0'0'1136'0'0,"0"-2"-747"0"0,-1 1-181 0 0,1-1 0 0 0,-1 1-1 0 0,1 0 1 0 0,-1 0 0 0 0,1-1 0 0 0,-1 1 0 0 0,0 0 0 0 0,1 0-1 0 0,-1 0 1 0 0,0 0 0 0 0,0 0 0 0 0,-2-2 0 0 0,-1-2 1038 0 0,3 4-801 0 0,0-1 1 0 0,0 1 0 0 0,0-1-1 0 0,0 1 1 0 0,0 0-1 0 0,-1-1 1 0 0,1 1 0 0 0,0 0-1 0 0,-1 0 1 0 0,1 0-1 0 0,-1 0 1 0 0,0 0 0 0 0,1 0-1 0 0,-4 0 1 0 0,3 0-353 0 0,0 0 0 0 0,1 1-1 0 0,-1-1 1 0 0,0 1 0 0 0,0-1 0 0 0,0 1 0 0 0,0 0 0 0 0,0 0 0 0 0,0 0 0 0 0,0 0 0 0 0,0 0 0 0 0,0 0 0 0 0,0 1 0 0 0,0-1-1 0 0,0 1 1 0 0,1-1 0 0 0,-1 1 0 0 0,0 0 0 0 0,0 0 0 0 0,0-1 0 0 0,1 1 0 0 0,-3 2 0 0 0,-5 5-68 0 0,0 1 1 0 0,1 0 0 0 0,0 1-1 0 0,0 0 1 0 0,1 1 0 0 0,0-1-1 0 0,1 1 1 0 0,0 0 0 0 0,1 1-1 0 0,0-1 1 0 0,1 1-1 0 0,-3 13 1 0 0,4-14-202 0 0,1 1 0 0 0,0-1-1 0 0,1 1 1 0 0,0 0 0 0 0,0-1 0 0 0,3 16 0 0 0,-2-23 188 0 0,0 0 1 0 0,1 0 0 0 0,0-1-1 0 0,0 1 1 0 0,0 0 0 0 0,0-1-1 0 0,1 1 1 0 0,-1 0-1 0 0,1-1 1 0 0,0 0 0 0 0,0 1-1 0 0,0-1 1 0 0,1 0 0 0 0,-1 0-1 0 0,1 0 1 0 0,-1 0 0 0 0,1-1-1 0 0,0 1 1 0 0,0-1 0 0 0,0 0-1 0 0,1 1 1 0 0,4 1-1 0 0,0 0-87 0 0,0-2-1 0 0,0 1 0 0 0,0-1 0 0 0,0-1 1 0 0,0 1-1 0 0,0-1 0 0 0,1-1 0 0 0,-1 1 1 0 0,9-2-1 0 0,-2-1-577 0 0,0 0 1 0 0,1-1-1 0 0,26-9 1 0 0,-16 4-1130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7:49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0 416 17503 0 0,'0'0'1588'0'0,"1"-2"-1304"0"0,3-6-240 0 0,-3 7 37 0 0,0-1-1 0 0,0 0 1 0 0,0 1-1 0 0,0-1 1 0 0,0 1-1 0 0,0-1 1 0 0,0 1-1 0 0,0-1 1 0 0,1 1-1 0 0,-1 0 1 0 0,0 0-1 0 0,1-1 1 0 0,-1 1-1 0 0,1 0 1 0 0,2-1-1 0 0,-2 1 414 0 0,0 0 0 0 0,0 0-1 0 0,-1 0 1 0 0,1 0-1 0 0,0-1 1 0 0,-1 1-1 0 0,1 0 1 0 0,1-3-1 0 0,-1 2-391 0 0,-1 1 0 0 0,0 0 0 0 0,0 0 0 0 0,0-1 0 0 0,1 1 0 0 0,-1 0 0 0 0,0 0-1 0 0,1 1 1 0 0,-1-1 0 0 0,1 0 0 0 0,-1 0 0 0 0,4 0 0 0 0,17-6 861 0 0,28-3-1 0 0,-41 9-831 0 0,-1 0-1 0 0,1 1 0 0 0,-1 0 0 0 0,1 0 0 0 0,0 1 0 0 0,13 3 0 0 0,0 1 141 0 0,-5 0-1439 0 0,21 2 1 0 0,-21-6-200 0 0</inkml:trace>
  <inkml:trace contextRef="#ctx0" brushRef="#br0" timeOffset="1">400 48 12896 0 0,'0'0'997'0'0,"1"-1"-656"0"0,4-1 266 0 0,0-1-1 0 0,0 1 1 0 0,0-1-1 0 0,-1 0 0 0 0,8-6 1 0 0,-9 7 67 0 0,1-1 0 0 0,-1 1 0 0 0,1 0 0 0 0,0 0 0 0 0,0 0-1 0 0,0 0 1 0 0,0 1 0 0 0,0-1 0 0 0,0 1 0 0 0,8-1 0 0 0,3 0 954 0 0,25 1 1 0 0,-35 1-1454 0 0,0 0-42 0 0,0 0 0 0 0,0 0 0 0 0,-1 1 0 0 0,1 0 0 0 0,0 0 0 0 0,0 0 1 0 0,0 0-1 0 0,-1 1 0 0 0,5 2 0 0 0,-6-3-106 0 0,-1 0 0 0 0,0 1-1 0 0,0-1 1 0 0,0 1 0 0 0,0-1 0 0 0,-1 1 0 0 0,1 0 0 0 0,0 0-1 0 0,-1 0 1 0 0,1 0 0 0 0,-1 0 0 0 0,0 0 0 0 0,1 0 0 0 0,-1 0 0 0 0,0 1-1 0 0,0-1 1 0 0,-1 0 0 0 0,1 1 0 0 0,0 2 0 0 0,-1 2-27 0 0,0 0-1 0 0,0 0 1 0 0,-1 0 0 0 0,0 0 0 0 0,0-1 0 0 0,-1 1 0 0 0,0 0 0 0 0,-3 8-1 0 0,3-11-5 0 0,-29 66-494 0 0,22-44-492 0 0,-2 0 1 0 0,-26 46-1 0 0,36-70 620 0 0,-5 16-978 0 0,5-17 1355 0 0,1 0 1 0 0,-1-1-1 0 0,1 1 1 0 0,0 0 0 0 0,-1 0-1 0 0,1 0 1 0 0,-1 0-1 0 0,1-1 1 0 0,0 1-1 0 0,0 0 1 0 0,0 0 0 0 0,-1 0-1 0 0,1 0 1 0 0,0 0-1 0 0,0 0 1 0 0,0 0 0 0 0,0-1-1 0 0,0 1 1 0 0,1 0-1 0 0,-1 0 1 0 0,0 0 0 0 0,0 0-1 0 0,1 0 1 0 0,-1 0-1 0 0,0-1 1 0 0,1 1-1 0 0,-1 0 1 0 0,1 0 0 0 0,-1 0-1 0 0,1-1 1 0 0,0 2-1 0 0,2 1 42 0 0,-1-1 0 0 0,1 1 0 0 0,0-1-1 0 0,0 0 1 0 0,5 3 0 0 0,-4-3 8 0 0,0 0 61 0 0,0 0 0 0 0,0-1-1 0 0,0 1 1 0 0,0-1 0 0 0,9 2 0 0 0,5 1 101 0 0,23 10 447 0 0,-37-13-596 0 0,-1 0-1 0 0,0 0 1 0 0,0 1 0 0 0,0-1-1 0 0,0 1 1 0 0,5 3-1 0 0,7 3 220 0 0,-13-6-255 0 0,-1-1 0 0 0,1 1 0 0 0,-1 0 0 0 0,0-1 0 0 0,1 1 0 0 0,-1 0 1 0 0,0 0-1 0 0,0-1 0 0 0,0 1 0 0 0,1 4 0 0 0,-2-5-17 0 0,1 1 14 0 0,0 1-1 0 0,-1-1 1 0 0,1 1-1 0 0,-1 0 1 0 0,0-1 0 0 0,0 1-1 0 0,0 0 1 0 0,0-1-1 0 0,0 1 1 0 0,-1 0-1 0 0,1-1 1 0 0,-1 1 0 0 0,-1 4-1 0 0,2-6-21 0 0,-1 0 0 0 0,1-1 0 0 0,0 1 0 0 0,-1 0-1 0 0,1-1 1 0 0,-1 1 0 0 0,1-1 0 0 0,-1 1 0 0 0,1-1 0 0 0,-1 1 0 0 0,1-1-1 0 0,-1 1 1 0 0,1-1 0 0 0,-2 1 0 0 0,-2 2 7 0 0,-1 3-27 0 0,-1 0-1 0 0,1 0 1 0 0,-1-1-1 0 0,0 0 0 0 0,0 0 1 0 0,-1-1-1 0 0,0 1 1 0 0,1-1-1 0 0,-14 5 0 0 0,-10 1-109 0 0,18-5-264 0 0,-1-1 0 0 0,0 0 1 0 0,0-1-1 0 0,-16 2 0 0 0,9-3-836 0 0,-6 1-5754 0 0,9-7-1098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7:49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65 4144 0 0,'-19'-5'8949'0'0,"26"3"-7475"0"0,-5 1-317 0 0,21-11 3856 0 0,-17 9-4371 0 0,0 0 1 0 0,1 0 0 0 0,8-3-1 0 0,21-4 837 0 0,-2 1-315 0 0,-9 3-699 0 0,-21 5-416 0 0,-1 0-9 0 0,0 0 0 0 0,0 1 0 0 0,0-1 0 0 0,1 1 0 0 0,-1 0 1 0 0,0 0-1 0 0,7 0 0 0 0,-4 0 22 0 0,24 4-246 0 0,-29-4 139 0 0,-1 0 0 0 0,0 0-1 0 0,1 0 1 0 0,-1 1 0 0 0,0-1 0 0 0,0 0-1 0 0,1 0 1 0 0,-1 0 0 0 0,0 0 0 0 0,1 0-1 0 0,-1 1 1 0 0,0-1 0 0 0,0 0 0 0 0,1 0-1 0 0,-1 1 1 0 0,0-1 0 0 0,0 0 0 0 0,0 0-1 0 0,1 1 1 0 0,-1-1 0 0 0,0 0 0 0 0,0 1-1 0 0,0-1 1 0 0,0 1 0 0 0,0-1-61 0 0,1 0 0 0 0,-1 0 1 0 0,0 1-1 0 0,0-1 0 0 0,0 0 0 0 0,0 0 1 0 0,0 0-1 0 0,0 0 0 0 0,0 1 0 0 0,0-1 1 0 0,0 0-1 0 0,1 0 0 0 0,-1 0 0 0 0,0 0 1 0 0,0 1-1 0 0,0-1 0 0 0,0 0 0 0 0,0 0 1 0 0,1 0-1 0 0,-1 0 0 0 0,0 0 0 0 0,0 0 1 0 0,0 0-1 0 0,1 0 0 0 0,-1 1 0 0 0,0-1 1 0 0,0 0-1 0 0,0 0 0 0 0,1 0 0 0 0</inkml:trace>
  <inkml:trace contextRef="#ctx0" brushRef="#br0" timeOffset="3160.2">41 238 9216 0 0,'0'0'830'0'0,"2"1"-684"0"0,1 0 461 0 0,0 1 0 0 0,1-1 0 0 0,-1 0 0 0 0,1 1 0 0 0,-1-2 0 0 0,1 1 0 0 0,-1 0 0 0 0,1-1 0 0 0,5 1 1 0 0,38-4 5731 0 0,-36 2-5498 0 0,1 0 0 0 0,17 1 0 0 0,19 3-962 0 0,-28-3-5765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7:53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38 5064 0 0,'-1'0'36'0'0,"-1"0"0"0"0,1-1 0 0 0,0 1 1 0 0,-1 0-1 0 0,1 0 0 0 0,-1-1 0 0 0,1 1 0 0 0,-1-1 1 0 0,1 1-1 0 0,0-1 0 0 0,-1 0 0 0 0,1 1 0 0 0,0-1 1 0 0,0 0-1 0 0,-2-1 0 0 0,-11-7 2903 0 0,11 7-1582 0 0,-6-2 2178 0 0,1 1-1 0 0,-17-6 0 0 0,22 9-3278 0 0,0-1 1 0 0,0 1-1 0 0,0 0 0 0 0,0 0 1 0 0,0-1-1 0 0,0 2 1 0 0,0-1-1 0 0,1 0 0 0 0,-1 1 1 0 0,0-1-1 0 0,0 1 0 0 0,0 0 1 0 0,-3 1-1 0 0,5-1-238 0 0,-1-1 43 0 0,0 1 0 0 0,-1 0 0 0 0,1 1-1 0 0,-1-1 1 0 0,1 0 0 0 0,0 0 0 0 0,0 1-1 0 0,0 0 1 0 0,0-1 0 0 0,0 1 0 0 0,0 0 0 0 0,0 0-1 0 0,1 0 1 0 0,-1 0 0 0 0,1 0 0 0 0,-1 0-1 0 0,0 4 1 0 0,-9 15 170 0 0,-15 38 0 0 0,23-48-214 0 0,0 1 1 0 0,0-1 0 0 0,1 1 0 0 0,0-1-1 0 0,0 19 1 0 0,1 16-5 0 0,0-26 4 0 0,1 0 1 0 0,2 23 0 0 0,1-25-13 0 0,-1 6-4 0 0,1-1 0 0 0,2 0 0 0 0,0-1 0 0 0,14 38 0 0 0,-6-30-203 0 0,1-1-1 0 0,22 33 1 0 0,-28-50 86 0 0,0 0 1 0 0,1-1 0 0 0,0 0-1 0 0,1-1 1 0 0,0 0-1 0 0,1 0 1 0 0,18 12 0 0 0,-20-16-197 0 0,-5-3-1075 0 0,0-1 1 0 0,0 1-1 0 0,1-1 0 0 0,8 4 0 0 0,10-1-5988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7:54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7832 0 0,'0'0'705'0'0,"3"0"-577"0"0,21 3 38 0 0,-18-3 1104 0 0,0 0 0 0 0,0 1 0 0 0,0 0 0 0 0,0 0 0 0 0,6 2 0 0 0,46 11 5140 0 0,-40-10-5562 0 0,-8-2-388 0 0,1 1 0 0 0,-1 0 1 0 0,15 7-1 0 0,-7-2 27 0 0,-13-7-394 0 0,0 1-1 0 0,0 1 0 0 0,9 5 1 0 0,-13-8-78 0 0,0 1 1 0 0,0 0 0 0 0,0 0-1 0 0,0 0 1 0 0,0 0 0 0 0,0 0 0 0 0,0 0-1 0 0,0 0 1 0 0,-1 0 0 0 0,1 0 0 0 0,0 0-1 0 0,-1 0 1 0 0,1 1 0 0 0,-1-1-1 0 0,1 0 1 0 0,-1 0 0 0 0,0 1 0 0 0,0-1-1 0 0,1 0 1 0 0,-1 0 0 0 0,0 2 0 0 0,0 1 3 0 0,1-1 0 0 0,-1 1 0 0 0,1 0 0 0 0,0-1 0 0 0,0 1 0 0 0,2 4 0 0 0,-2-6-12 0 0,0 0-1 0 0,0 1 0 0 0,0-1 0 0 0,0 1 0 0 0,-1 0 0 0 0,1-1 0 0 0,-1 1 0 0 0,0-1 0 0 0,0 5 0 0 0,-3 10 41 0 0,2-12-42 0 0,0 1 0 0 0,0-1 0 0 0,0 0 0 0 0,1 6 0 0 0,-1-7-14 0 0,1 0-1 0 0,-1 0 1 0 0,0 0-1 0 0,0 0 1 0 0,-1 0-1 0 0,1 0 1 0 0,-1-1-1 0 0,0 1 1 0 0,0-1-1 0 0,0 1 1 0 0,-3 3-1 0 0,-8 13-192 0 0,10-13 69 0 0,0-1 0 0 0,-1 0 0 0 0,0 0 0 0 0,0 0 0 0 0,0 0 0 0 0,-1-1 0 0 0,-9 9 0 0 0,-53 39-1443 0 0,61-47 1458 0 0,5-4 75 0 0,-1 0 1 0 0,1-1 0 0 0,0 1 0 0 0,-1 0-1 0 0,0-1 1 0 0,1 1 0 0 0,-1-1 0 0 0,0 0 0 0 0,0 0-1 0 0,1 0 1 0 0,-5 2 0 0 0,3-1 246 0 0,14 7 89 0 0,-4-7-197 0 0,0 0-1 0 0,0 0 0 0 0,0 0 0 0 0,0-1 1 0 0,1 1-1 0 0,-1-2 0 0 0,0 1 1 0 0,1-1-1 0 0,10-1 0 0 0,0 0-56 0 0,-11 1 16 0 0,0-1-1 0 0,0 0 1 0 0,10-2 0 0 0,5-1 30 0 0,62-5-2262 0 0,-71 8-474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7:54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46 15088 0 0,'-10'-6'1233'0'0,"10"6"-1161"0"0,0 0-1 0 0,0 0 1 0 0,0-1-1 0 0,0 1 1 0 0,0 0-1 0 0,0 0 1 0 0,0 0-1 0 0,0 0 0 0 0,1-1 1 0 0,-1 1-1 0 0,0 0 1 0 0,0 0-1 0 0,0 0 1 0 0,0 0-1 0 0,0 0 1 0 0,0 0-1 0 0,1 0 1 0 0,-1-1-1 0 0,0 1 1 0 0,0 0-1 0 0,0 0 0 0 0,0 0 1 0 0,0 0-1 0 0,1 0 1 0 0,-1 0-1 0 0,0 0 1 0 0,0 0-1 0 0,0 0 1 0 0,0 0-1 0 0,1 0 1 0 0,-1 0-1 0 0,0 0 1 0 0,0 0-1 0 0,0 0 0 0 0,1 0 1 0 0,2 0 421 0 0,0 0 0 0 0,0 0 0 0 0,0 0 0 0 0,0 1 0 0 0,0-1 0 0 0,0 1 0 0 0,5 1 0 0 0,22 8 1072 0 0,-18-7-1038 0 0,1 1 0 0 0,14 7-1 0 0,-23-9-470 0 0,-1 0 0 0 0,1 0 0 0 0,0 1 0 0 0,-1-1 0 0 0,0 1 0 0 0,0 0 0 0 0,1 0 0 0 0,-2 0 0 0 0,1 0 0 0 0,0 0 0 0 0,2 5 0 0 0,7 26 94 0 0,-11-32-143 0 0,0 1 1 0 0,0 0 0 0 0,0 0-1 0 0,0 0 1 0 0,-1 0 0 0 0,1 0 0 0 0,-1 0-1 0 0,1 0 1 0 0,-1 0 0 0 0,0 0 0 0 0,0 0-1 0 0,0 0 1 0 0,-2 4 0 0 0,1-4-6 0 0,0 0 0 0 0,0 0 0 0 0,-1 0 1 0 0,0 0-1 0 0,1 0 0 0 0,-1 0 0 0 0,-1 0 0 0 0,1-1 1 0 0,0 1-1 0 0,0-1 0 0 0,-5 4 0 0 0,-15 20-115 0 0,18-21 18 0 0,1 0-1 0 0,-1-1 1 0 0,0 1 0 0 0,-8 6 0 0 0,-1-2-257 0 0,10-7 215 0 0,0 0-1 0 0,-1 0 0 0 0,1 1 0 0 0,0-1 1 0 0,1 1-1 0 0,-1 0 0 0 0,-3 4 1 0 0,5-5-168 0 0,-1 0 0 0 0,0 0 0 0 0,1 0 0 0 0,-1-1 0 0 0,0 1 0 0 0,0 0 0 0 0,0-1 0 0 0,-2 2 1 0 0,-6 0-6865 0 0</inkml:trace>
  <inkml:trace contextRef="#ctx0" brushRef="#br0" timeOffset="1">263 3 7832 0 0,'3'-2'13589'0'0,"-14"4"-6784"0"0,2-2-9353 0 0,7 0 2595 0 0,0 1-1 0 0,1-1 1 0 0,-1 0 0 0 0,0 0 0 0 0,1 1-1 0 0,-1-1 1 0 0,0 1 0 0 0,1 0 0 0 0,-1-1-1 0 0,1 1 1 0 0,-1 0 0 0 0,1 0 0 0 0,-1 0-1 0 0,1 0 1 0 0,0 0 0 0 0,-1 0 0 0 0,1 1-1 0 0,0-1 1 0 0,-1 2 0 0 0,-3 3 17 0 0,1 0-1 0 0,1 1 1 0 0,-5 8 0 0 0,7-13-57 0 0,-7 13 36 0 0,7-13-42 0 0,-1 1 1 0 0,1-1 0 0 0,-1 1-1 0 0,1-1 1 0 0,0 1-1 0 0,0-1 1 0 0,0 1-1 0 0,0 0 1 0 0,1 0 0 0 0,-1 5-1 0 0,-2 58-1 0 0,2-63-5 0 0,1 0 1 0 0,0 0-1 0 0,1 0 0 0 0,-1 0 0 0 0,1 0 0 0 0,-1 0 0 0 0,1 0 1 0 0,0 0-1 0 0,0 0 0 0 0,2 4 0 0 0,5 18-34 0 0,-8-24 36 0 0,1 0 0 0 0,-1 1 0 0 0,0-1 0 0 0,1 0 0 0 0,0 0 0 0 0,-1 0 0 0 0,1 1 0 0 0,0-1 0 0 0,-1 0 0 0 0,1 0 0 0 0,0 0 0 0 0,0 0 0 0 0,0 0 0 0 0,0 0 0 0 0,0-1 0 0 0,0 1 0 0 0,0 0 0 0 0,0 0 0 0 0,1 0 0 0 0,26 10-28 0 0,-12-6-62 0 0,-9-2-34 0 0,1 0 0 0 0,0 0-1 0 0,0-1 1 0 0,0 0 0 0 0,1 0 0 0 0,13 1-1 0 0,-16-3-1788 0 0,0-1-1 0 0,0 1 1 0 0,9-3-1 0 0,9-2-5873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7:55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18079 0 0,'15'2'589'0'0,"-13"-2"181"0"0,-10-1-309 0 0,67-6 1253 0 0,0-2 1110 0 0,-47 7-2512 0 0,0 0 1 0 0,14 1 0 0 0,7-1-235 0 0,-2 1-3560 0 0,-20 1-98 0 0,14 0-4323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7:56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0 239 8752 0 0,'5'0'120'0'0,"-2"-1"-28"0"0,0 1 1 0 0,0 0-1 0 0,0-1 1 0 0,0 0-1 0 0,0 0 0 0 0,0 0 1 0 0,0 0-1 0 0,6-3 1 0 0,20-12 1573 0 0,-21 13-11 0 0,0 0 0 0 0,0 1 1 0 0,15-3-1 0 0,1 3 3696 0 0,34 1-1 0 0,-41 1-4783 0 0,-6 3-97 0 0,-6-1-392 0 0,0 0-29 0 0,-3-1-34 0 0,0-1 0 0 0,1 1-1 0 0,-1-1 1 0 0,1 1 0 0 0,-1-1-1 0 0,1 0 1 0 0,-1 0 0 0 0,1 0-1 0 0,2-1 1 0 0,-4 2-11 0 0,-1-1-1 0 0,0 1 1 0 0,1-1-1 0 0,-1 1 1 0 0,0-1-1 0 0,1 1 1 0 0,-1 0-1 0 0,0-1 1 0 0,0 1-1 0 0,0-1 1 0 0,0 1 0 0 0,1 0-1 0 0,-1-1 1 0 0,0 1-1 0 0,0-1 1 0 0,0 1-1 0 0,0 0 1 0 0,0-1-1 0 0,0 1 1 0 0,-1-1-1 0 0,1 2 1 0 0,0-1 2 0 0,-1 11-112 0 0,0 1-1 0 0,-1-1 0 0 0,-1 1 1 0 0,0-1-1 0 0,0 0 1 0 0,-8 16-1 0 0,7-18-83 0 0,2-5 46 0 0,-1 0-1 0 0,1 0 1 0 0,-7 8 0 0 0,7-10-38 0 0,-1 0 0 0 0,1 0-1 0 0,0 0 1 0 0,1 0 0 0 0,-1 0 0 0 0,0 0 0 0 0,1 1 0 0 0,0-1 0 0 0,0 0 0 0 0,0 1 0 0 0,-1 7 0 0 0,2-9 17 0 0,0 0 0 0 0,-1 1 0 0 0,1-1 0 0 0,-1 0 0 0 0,1 1 1 0 0,-1-1-1 0 0,0 0 0 0 0,-1 2 0 0 0,-1 4-309 0 0,2-6-144 0 0,2 0-628 0 0,-1-2 1242 0 0,0 1-1 0 0,1 0 1 0 0,-1 0-1 0 0,0-1 0 0 0,1 1 1 0 0,-1 0-1 0 0,1 0 0 0 0,-1-1 1 0 0,1 1-1 0 0,0 1 1 0 0,4-1 247 0 0,0 1 0 0 0,0-1 1 0 0,1 0-1 0 0,-1 0 1 0 0,0 0-1 0 0,0-1 1 0 0,1 1-1 0 0,-1-1 0 0 0,0-1 1 0 0,8 0-1 0 0,-2 0 103 0 0,-1 0 0 0 0,14 2-1 0 0,8 1 213 0 0,-19-2-130 0 0,23 4 1 0 0,-33-3-338 0 0,-1 0 1 0 0,0 0-1 0 0,1 0 1 0 0,-1 0-1 0 0,1 0 0 0 0,3 3 1 0 0,7 2 57 0 0,-2 0-43 0 0,-12 0-9 0 0,1-6-87 0 0,0 1-1 0 0,-1 0 0 0 0,1-1 0 0 0,0 1 0 0 0,0 0 1 0 0,0-1-1 0 0,0 1 0 0 0,0 0 0 0 0,0-1 0 0 0,0 1 0 0 0,0 0 1 0 0,0-1-1 0 0,0 1 0 0 0,0 0 0 0 0,0 0 0 0 0,0-1 1 0 0,1 1-1 0 0,-1-1 0 0 0,0 1 0 0 0,0 0 0 0 0,1-1 1 0 0,0 2-1 0 0,0-1 5 0 0,0 0 0 0 0,0 1 0 0 0,0-1 0 0 0,-1 1 0 0 0,1-1 0 0 0,0 1 0 0 0,0-1 0 0 0,-1 1 0 0 0,1 0 0 0 0,-1-1 0 0 0,0 1 0 0 0,1 0 0 0 0,-1-1 0 0 0,0 1 0 0 0,0 0 1 0 0,0 0-1 0 0,0-1 0 0 0,0 1 0 0 0,0 0 0 0 0,-1-1 0 0 0,1 1 0 0 0,0 0 0 0 0,-1-1 0 0 0,0 1 0 0 0,1-1 0 0 0,-1 1 0 0 0,-1 2 0 0 0,0-1 10 0 0,0 1-1 0 0,0 0 1 0 0,1-1 0 0 0,-3 9 0 0 0,4-9-12 0 0,-1 0 1 0 0,0 0-1 0 0,0-1 1 0 0,0 1 0 0 0,-1 0-1 0 0,1 0 1 0 0,-1 0 0 0 0,1-1-1 0 0,-1 1 1 0 0,-3 3-1 0 0,-32 18-17 0 0,29-15-43 0 0,6-8 41 0 0,1 1 0 0 0,0-1-1 0 0,0 0 1 0 0,-1 1 0 0 0,1-1 0 0 0,-1 0 0 0 0,1 0 0 0 0,-1 0 0 0 0,-2 1 0 0 0,-17 7-208 0 0,12-5 42 0 0,0 0 0 0 0,0 0 1 0 0,-10 7-1 0 0,17-9 61 0 0,-1-1-1 0 0,1 0 1 0 0,-1 1 0 0 0,0-1 0 0 0,1 0-1 0 0,-1-1 1 0 0,0 1 0 0 0,1 0 0 0 0,-1-1 0 0 0,0 0-1 0 0,-5 1 1 0 0,-8-1-3280 0 0,8 0-1070 0 0</inkml:trace>
  <inkml:trace contextRef="#ctx0" brushRef="#br0" timeOffset="1">688 1 18455 0 0,'0'0'422'0'0,"4"0"56"0"0,6 0-171 0 0,0 1 0 0 0,0 1-1 0 0,0-1 1 0 0,0 2-1 0 0,0-1 1 0 0,0 1 0 0 0,-1 1-1 0 0,1 0 1 0 0,-1 0-1 0 0,0 1 1 0 0,16 11-1 0 0,-14-8 251 0 0,0 1 0 0 0,-1 0 0 0 0,-1 0 0 0 0,1 1 0 0 0,-2 0-1 0 0,1 0 1 0 0,-1 1 0 0 0,12 22 0 0 0,-10-14-245 0 0,1 0-26 0 0,-1 1-1 0 0,-1 0 1 0 0,0 1-1 0 0,-2 0 1 0 0,9 40-1 0 0,-11-32-29 0 0,8 71 373 0 0,-13-85-554 0 0,1-1 0 0 0,-2 0 0 0 0,0 0 0 0 0,-1 0 0 0 0,-3 16 0 0 0,0-9-25 0 0,-1 0-1 0 0,-1 0 1 0 0,-1-1 0 0 0,-12 22 0 0 0,15-33-58 0 0,-4 8-202 0 0,0 1 0 0 0,-2-2 0 0 0,0 1 0 0 0,-1-1 0 0 0,-26 27 0 0 0,25-32-256 0 0,-26 23-8036 0 0,13-14-725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8:09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15808 0 0,'0'0'6979'0'0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8:09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10136 0 0,'0'0'2976'0'0,"2"-1"-860"0"0,3 0-1215 0 0,0-1 0 0 0,-1 0 0 0 0,1 0 0 0 0,-1 0 1 0 0,7-5-1 0 0,0-1 65 0 0,0-1 1 0 0,14-13-1 0 0,-20 18-793 0 0,0 1-1 0 0,0 0 1 0 0,0 0 0 0 0,0 0 0 0 0,1 1-1 0 0,-1-1 1 0 0,8-1 0 0 0,6-3 5 0 0,-6 2-204 0 0,0 0 0 0 0,0 1-1 0 0,1 1 1 0 0,-1 0 0 0 0,1 1 0 0 0,0 1 0 0 0,22 0 0 0 0,-11 6-4720 0 0</inkml:trace>
  <inkml:trace contextRef="#ctx0" brushRef="#br0" timeOffset="1">253 206 11056 0 0,'0'0'11913'0'0,"1"-2"-11924"0"0,30-19-1722 0 0,-17 11 27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48.4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0 6912 0 0,'0'0'528'0'0,"2"1"84"0"0,21 3 4517 0 0,-19-3-4356 0 0,-1-1 0 0 0,1 1 0 0 0,0-1 0 0 0,-1 1 0 0 0,1 0 0 0 0,-1 0 0 0 0,0 1 0 0 0,1-1 0 0 0,3 3 0 0 0,21 12 1897 0 0,-23-13-2281 0 0,1 0-1 0 0,-1 0 1 0 0,1 0 0 0 0,6 7 0 0 0,56 60 2141 0 0,-61-61-2322 0 0,0-1 0 0 0,-1 1 0 0 0,8 13 0 0 0,9 15 232 0 0,-18-29-337 0 0,0 0 0 0 0,0 1-1 0 0,-1 0 1 0 0,-1 0 0 0 0,1 0-1 0 0,-1 1 1 0 0,1 10 0 0 0,0-5 11 0 0,-1-5-38 0 0,-2 1-1 0 0,0-1 1 0 0,0 17-1 0 0,1 3-9 0 0,-1-14-47 0 0,-1 0 0 0 0,-1 0 0 0 0,0 1 0 0 0,-1-1 0 0 0,-1 0 0 0 0,-8 26 0 0 0,-40 92 102 0 0,44-117-119 0 0,-16 36-314 0 0,-54 89 0 0 0,55-109-1291 0 0,-1-1-1 0 0,-41 43 1 0 0,31-42-51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8:10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6448 0 0,'0'0'498'0'0,"2"-1"29"0"0,13-14 4684 0 0,24-16-1 0 0,21-10-279 0 0,-52 36-4336 0 0,0 1 0 0 0,1 0 1 0 0,16-6-1 0 0,-22 9-284 0 0,-1 1-288 0 0,0 0 1 0 0,0 0 0 0 0,0 0 0 0 0,0 0-1 0 0,0 0 1 0 0,0 0 0 0 0,0 1 0 0 0,0-1-1 0 0,0 1 1 0 0,0 0 0 0 0,0-1 0 0 0,0 1 0 0 0,-1 0-1 0 0,1 0 1 0 0,0 0 0 0 0,0 0 0 0 0,-1 1-1 0 0,1-1 1 0 0,-1 0 0 0 0,1 1 0 0 0,-1-1-1 0 0,1 1 1 0 0,-1-1 0 0 0,0 1 0 0 0,0 0-1 0 0,0 0 1 0 0,0-1 0 0 0,0 1 0 0 0,0 0 0 0 0,0 0-1 0 0,-1 0 1 0 0,1 0 0 0 0,-1 0 0 0 0,1 0-1 0 0,-1 0 1 0 0,0 0 0 0 0,0 0 0 0 0,0 0-1 0 0,0 4 1 0 0,0 1-13 0 0,0-2-28 0 0,0 0 0 0 0,0 1 0 0 0,0-1 0 0 0,-1 0 0 0 0,0 0 0 0 0,0 0 0 0 0,0 0 0 0 0,-2 6 0 0 0,-2-2-14 0 0,-12 31-811 0 0,-3-1-1 0 0,-41 63 0 0 0,47-82 380 0 0,-2 2-257 0 0,-1 0 0 0 0,-31 31 0 0 0,44-50 623 0 0,3-2 80 0 0,0-1 0 0 0,0 1 0 0 0,0 0-1 0 0,1 0 1 0 0,-1 0 0 0 0,0 0 0 0 0,0 0-1 0 0,0 0 1 0 0,1 0 0 0 0,-1 0 0 0 0,1 0-1 0 0,-1 0 1 0 0,0 1 0 0 0,0 0 903 0 0,22-2 446 0 0,-14-1-1078 0 0,0 0 0 0 0,-1 0 0 0 0,1-1 0 0 0,0 0 0 0 0,-1 0 0 0 0,0 0 0 0 0,1-1 0 0 0,-1 0 0 0 0,9-6 0 0 0,28-12 798 0 0,71-29-136 0 0,-96 42-913 0 0,-10 4-82 0 0,0 0 0 0 0,16-3 0 0 0,17-8-1744 0 0,-20 10-108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8:10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482 264 7832 0 0,'0'0'356'0'0,"-2"-1"-7"0"0,-10-4-436 0 0,-1 0 900 0 0,-23-7 1 0 0,30 11 433 0 0,-1 0 0 0 0,0 0 0 0 0,-9 0 0 0 0,10 1-777 0 0,-1 0 0 0 0,1 1 0 0 0,0 0 0 0 0,0 0-1 0 0,0 1 1 0 0,0 0 0 0 0,0 0 0 0 0,-6 3 0 0 0,-4 3-168 0 0,-22 15 0 0 0,20-11-115 0 0,8-5-155 0 0,-1 1 0 0 0,2 1 0 0 0,-1-1 0 0 0,1 2 0 0 0,0-1 0 0 0,1 1 0 0 0,-8 12 0 0 0,-3 8 67 0 0,-20 42-1 0 0,21-38-103 0 0,2 1-1 0 0,2 0 1 0 0,-17 60 0 0 0,21-47-44 0 0,2 0 1 0 0,2 0-1 0 0,1 1 0 0 0,4 0 1 0 0,1 0-1 0 0,10 76 1 0 0,-6-103 47 0 0,2-1 1 0 0,0 0-1 0 0,1 0 0 0 0,17 35 1 0 0,-4-18-305 0 0,38 53-1 0 0,-41-68 294 0 0,0-1 0 0 0,2 0 1 0 0,23 20-1 0 0,-30-31 12 0 0,1-1 1 0 0,0 1-1 0 0,1-2 1 0 0,0 0-1 0 0,1-1 1 0 0,24 10-1 0 0,-21-11 25 0 0,1-1-1 0 0,-1-1 0 0 0,1-1 0 0 0,0-1 0 0 0,0 0 0 0 0,0-1 0 0 0,0-1 0 0 0,0-1 0 0 0,1-1 1 0 0,20-4-1 0 0,13-4 494 0 0,97-31 0 0 0,-116 28-392 0 0,-1-1 1 0 0,-1-2 0 0 0,57-36-1 0 0,-51 26 264 0 0,0-2 0 0 0,-2-1 0 0 0,60-61 0 0 0,-83 75-230 0 0,27-31 112 0 0,-1 0 0 0 0,33-54 0 0 0,-53 67-37 0 0,-2-1-1 0 0,-1 0 1 0 0,-1-1-1 0 0,-2 0 0 0 0,-1-1 1 0 0,13-69-1 0 0,-21 82-112 0 0,-1-1 0 0 0,-1 0 0 0 0,-2 1-1 0 0,0-1 1 0 0,-1 0 0 0 0,-1 1 0 0 0,-1-1-1 0 0,-1 1 1 0 0,-2-1 0 0 0,0 1 0 0 0,-1 1-1 0 0,-14-30 1 0 0,-3 4 53 0 0,-3 1 0 0 0,-1 2-1 0 0,-2 1 1 0 0,-3 2-1 0 0,-42-44 1 0 0,63 72-175 0 0,0 2 0 0 0,-1-1 0 0 0,0 2 0 0 0,0 0 0 0 0,-1 0 0 0 0,-1 1 0 0 0,1 1 0 0 0,-1 0 0 0 0,-1 2 0 0 0,0-1 0 0 0,-27-6 0 0 0,19 8-16 0 0,1 1 0 0 0,-1 1 0 0 0,0 1 0 0 0,-29 2 0 0 0,36 1-2 0 0,0 1 0 0 0,-1 0-1 0 0,1 2 1 0 0,0 0 0 0 0,0 1-1 0 0,-25 11 1 0 0,19-5-114 0 0,1 1-1 0 0,0 1 1 0 0,1 2 0 0 0,1 0-1 0 0,0 0 1 0 0,1 2 0 0 0,-33 38-1 0 0,26-24-702 0 0,2 2 1 0 0,1 1-1 0 0,2 1 0 0 0,-22 46 0 0 0,7 1-1140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8:17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24 8752 0 0,'0'0'1282'0'0,"-1"-8"2954"0"0,-8-7 6691 0 0,8 16-10462 0 0,-6 3-414 0 0,1 0 0 0 0,0 0 0 0 0,1 1 0 0 0,-1 0 0 0 0,1 0 0 0 0,0 1 0 0 0,0-1 0 0 0,1 1 0 0 0,-1 0 0 0 0,1 1 0 0 0,-4 7 0 0 0,3-1 12 0 0,0 0 1 0 0,0 0-1 0 0,1 0 1 0 0,1 0 0 0 0,-2 18-1 0 0,-6 28-83 0 0,6-33-7 0 0,1 0 0 0 0,-2 40 0 0 0,6-40-3 0 0,2 0 0 0 0,0 0-1 0 0,2 0 1 0 0,7 28 0 0 0,-8-42-19 0 0,1-1 0 0 0,0 0 0 0 0,1 1 0 0 0,0-2 0 0 0,0 1 0 0 0,1-1 0 0 0,1 0 0 0 0,-1 0 0 0 0,2 0 0 0 0,-1-1 0 0 0,12 10 0 0 0,-6-7-167 0 0,0-2 0 0 0,23 14 0 0 0,-31-20-18 0 0,1-1 0 0 0,-1-1 1 0 0,1 1-1 0 0,0-1 0 0 0,0 0 1 0 0,0-1-1 0 0,0 1 1 0 0,0-1-1 0 0,0-1 0 0 0,7 1 1 0 0,8-1-1613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8:18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3224 0 0,'1'-2'5688'0'0,"3"-1"-4273"0"0,0 0 1 0 0,0 0-1 0 0,1 0 1 0 0,-1 0-1 0 0,0 1 1 0 0,10-5-1 0 0,-10 6-1087 0 0,0 0 0 0 0,0-1-1 0 0,0 1 1 0 0,0 1-1 0 0,0-1 1 0 0,0 0-1 0 0,0 1 1 0 0,0 0-1 0 0,0 0 1 0 0,5 1-1 0 0,5 1 138 0 0,-8-1-312 0 0,0 0 0 0 0,0-1 0 0 0,-1 2 0 0 0,1-1 0 0 0,-1 1-1 0 0,1 0 1 0 0,-1 0 0 0 0,1 0 0 0 0,-1 1 0 0 0,0 0 0 0 0,0 0-1 0 0,5 4 1 0 0,0 2-52 0 0,-8-7-91 0 0,-1-1 1 0 0,1 0 0 0 0,-1 1 0 0 0,1-1 0 0 0,-1 0 0 0 0,0 1 0 0 0,0 0 0 0 0,1-1-1 0 0,-1 1 1 0 0,1 3 0 0 0,0 0 4 0 0,0 0 0 0 0,-1 0 0 0 0,0 1 0 0 0,1-1 0 0 0,-2 1 0 0 0,1-1 0 0 0,-1 1 0 0 0,0-1 0 0 0,0 1 0 0 0,0-1 0 0 0,-1 1 0 0 0,0-1 0 0 0,0 1 0 0 0,0-1 0 0 0,-1 0 0 0 0,1 0 0 0 0,-1 1 0 0 0,-1-1 0 0 0,1 0 0 0 0,-1-1 0 0 0,0 1 0 0 0,0 0 0 0 0,-4 5 0 0 0,-6 8 21 0 0,-11 19 0 0 0,19-27-216 0 0,0 0 0 0 0,-1-1 0 0 0,-1 1-1 0 0,0-2 1 0 0,0 1 0 0 0,0-1 0 0 0,-1 0 0 0 0,-1 0 0 0 0,-9 7 0 0 0,-12 6-2020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8:19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17479 0 0,'0'0'2022'0'0,"-1"1"-1358"0"0,-3 6-232 0 0,-1 0 0 0 0,0-1 0 0 0,0 0 0 0 0,0 0 0 0 0,0 0 0 0 0,-1-1 0 0 0,-7 5 0 0 0,4-2-194 0 0,0 1 8 0 0,2-4-115 0 0,-1 1 1 0 0,2 1-1 0 0,-1-1 0 0 0,1 1 1 0 0,0 1-1 0 0,0-1 1 0 0,1 1-1 0 0,-7 12 0 0 0,7-8-93 0 0,1 1-1 0 0,0-1 0 0 0,-4 23 1 0 0,7-31-35 0 0,1-1 1 0 0,-1 0-1 0 0,1 0 0 0 0,0 0 1 0 0,0 0-1 0 0,0 0 0 0 0,1 1 1 0 0,-1-1-1 0 0,1 0 1 0 0,0 0-1 0 0,0 0 0 0 0,0 0 1 0 0,0 0-1 0 0,0 0 1 0 0,1-1-1 0 0,-1 1 0 0 0,1 0 1 0 0,0-1-1 0 0,0 1 0 0 0,0-1 1 0 0,3 4-1 0 0,2 0-1 0 0,-1 0 0 0 0,1-1 0 0 0,-1 0 0 0 0,2-1 0 0 0,-1 0 0 0 0,0 0 0 0 0,12 4 0 0 0,3-2-2 0 0,-16-7 0 0 0,-1-1 0 0 0,7-1 9 0 0,-1-1 0 0 0,-1 0-1 0 0,1 0 1 0 0,-1-1 0 0 0,12-8 0 0 0,14-10-1664 0 0,-2-3-4807 0 0,-9 7-1057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8:19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13824 0 0,'0'0'1061'0'0,"11"-5"-486"0"0,18-7 2483 0 0,-6 2-625 0 0,-5 2-354 0 0,-14 6-1630 0 0,0 0 0 0 0,0 1 0 0 0,1-1 0 0 0,-1 1 0 0 0,1 0 0 0 0,-1 0 0 0 0,1 0 0 0 0,5 0 0 0 0,-8 2-444 0 0,-1 0 0 0 0,0 0 1 0 0,0 0-1 0 0,0 0 0 0 0,1 1 0 0 0,-1-1 0 0 0,0 0 0 0 0,-1 1 0 0 0,1-1 1 0 0,0 0-1 0 0,0 1 0 0 0,-1-1 0 0 0,2 3 0 0 0,-1 4-29 0 0,0 0 1 0 0,-1 0-1 0 0,0 0 0 0 0,0 0 1 0 0,-1 0-1 0 0,-1 11 0 0 0,-2 19-131 0 0,10 4-805 0 0,-6-40 657 0 0,0 0 37 0 0,1 9 162 0 0,0-9 108 0 0,-1-1-7 0 0,1-1 0 0 0,-1 1 0 0 0,0-1 0 0 0,0 0 0 0 0,0 1 0 0 0,1-1 1 0 0,-1 1-1 0 0,0-1 0 0 0,0 1 0 0 0,1-1 0 0 0,-1 0 0 0 0,1 1 0 0 0,-1-1 1 0 0,0 0-1 0 0,1 1 0 0 0,-1-1 0 0 0,1 1 0 0 0,27 8-35 0 0,-21-8-39 0 0,-1-1 0 0 0,1 0 0 0 0,0 0 0 0 0,0 0-1 0 0,0-1 1 0 0,0 0 0 0 0,-1 0 0 0 0,1-1 0 0 0,0 0 0 0 0,-1 0 0 0 0,1 0-1 0 0,-1-1 1 0 0,0 0 0 0 0,6-4 0 0 0,4-2-790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8:20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7832 0 0,'0'0'12606'0'0,"3"0"-11575"0"0,3 0-729 0 0,-1-1 0 0 0,1 1 1 0 0,0-1-1 0 0,-1-1 1 0 0,1 1-1 0 0,-1-1 0 0 0,1 0 1 0 0,-1 0-1 0 0,8-4 1 0 0,-11 4-183 0 0,0 1 1 0 0,1 0 0 0 0,-1 0 0 0 0,1 0 0 0 0,-1 0 0 0 0,1 1 0 0 0,-1-1-1 0 0,1 1 1 0 0,3-1 0 0 0,5 0 39 0 0,28-13 280 0 0,-32 11-365 0 0,0 0 0 0 0,1 0 0 0 0,-1 1 0 0 0,15-3 1 0 0,61-12-51 0 0,-66 12-530 0 0,-7 5-3589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8:21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13416 0 0,'0'0'1216'0'0,"-1"2"-1000"0"0,-3 4 16 0 0,3-4 176 0 0,1 0 1 0 0,-1 0-1 0 0,1 1 1 0 0,-1-1-1 0 0,1 0 1 0 0,0 0 0 0 0,-1 0-1 0 0,2 4 1 0 0,-1-4-53 0 0,0 15 1190 0 0,2 0 1 0 0,5 20-1 0 0,1 19-560 0 0,9 49-597 0 0,-13-84-591 0 0,0-1-1 0 0,1 1 0 0 0,8 20 1 0 0,-6-27-5657 0 0,2 0-2063 0 0</inkml:trace>
  <inkml:trace contextRef="#ctx0" brushRef="#br0" timeOffset="1">375 4 12440 0 0,'0'0'957'0'0,"2"0"-624"0"0,13 0 205 0 0,-3-1 1188 0 0,1 2 0 0 0,-1-1 0 0 0,24 5-1 0 0,-21-1-592 0 0,-9-3-865 0 0,0 0 0 0 0,0 1 0 0 0,0 0 0 0 0,0 0 0 0 0,-1 0 0 0 0,1 1-1 0 0,6 4 1 0 0,4 4 333 0 0,10 9 155 0 0,-24-19-723 0 0,-1 0 0 0 0,0 1 0 0 0,0-1 0 0 0,1 1 0 0 0,-1-1 0 0 0,0 1 0 0 0,0 0 0 0 0,0-1 0 0 0,0 1 0 0 0,-1 0 0 0 0,1-1 0 0 0,0 1 0 0 0,0 3 0 0 0,0 3 34 0 0,1 0-12 0 0,-1 0 0 0 0,0 0 0 0 0,-1 0-1 0 0,1 0 1 0 0,-1 0 0 0 0,-1 0-1 0 0,0 0 1 0 0,0 0 0 0 0,0 0-1 0 0,-1 0 1 0 0,-3 7 0 0 0,4-12-53 0 0,-4 10-30 0 0,-1 0-1 0 0,0 0 0 0 0,-1 0 0 0 0,0-1 0 0 0,-18 23 0 0 0,4-6-143 0 0,19-25 68 0 0,-1 0 1 0 0,1 0 0 0 0,-1 0 0 0 0,0 0-1 0 0,-1-1 1 0 0,1 1 0 0 0,-7 5 0 0 0,9-9-90 0 0,0 1 1 0 0,0-1-1 0 0,1 1 1 0 0,-1-1 0 0 0,0 0-1 0 0,0 0 1 0 0,0 1 0 0 0,0-1-1 0 0,0 0 1 0 0,0 0-1 0 0,1 0 1 0 0,-1 0 0 0 0,0 0-1 0 0,0 0 1 0 0,0 0-1 0 0,0 0 1 0 0,0 0 0 0 0,0-1-1 0 0,0 1 1 0 0,1 0 0 0 0,-1-1-1 0 0,0 1 1 0 0,0 0-1 0 0,0-1 1 0 0,1 1 0 0 0,-1-1-1 0 0,0 1 1 0 0,0-1 0 0 0,1 1-1 0 0,-2-2 1 0 0,1-12-1970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8:21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0 17479 0 0,'0'1'206'0'0,"-2"2"-349"0"0,1-2 276 0 0,0-1 1 0 0,0 0-1 0 0,0-1 1 0 0,0 1-1 0 0,1 0 1 0 0,-1 0-1 0 0,0 0 1 0 0,0 0-1 0 0,0-1 1 0 0,0 1 0 0 0,1 0-1 0 0,-1-1 1 0 0,0 1-1 0 0,0-1 1 0 0,-1 1 54 0 0,1 0 1 0 0,0-1 0 0 0,0 1 0 0 0,-1 0-1 0 0,1 0 1 0 0,0 0 0 0 0,-1 0-1 0 0,1 0 1 0 0,0 1 0 0 0,-1-1 0 0 0,1 0-1 0 0,0 1 1 0 0,0-1 0 0 0,-1 1-1 0 0,1-1 1 0 0,0 1 0 0 0,0-1 0 0 0,-2 2-1 0 0,-5 2 659 0 0,5-3-713 0 0,-3 1 147 0 0,0 0-1 0 0,-1 1 1 0 0,1 0 0 0 0,0 0 0 0 0,0 0 0 0 0,1 1-1 0 0,-1-1 1 0 0,-5 6 0 0 0,4-2-173 0 0,1-3-23 0 0,1 1 0 0 0,0 0 0 0 0,0 0 1 0 0,1 0-1 0 0,0 1 0 0 0,0 0 0 0 0,-7 12 0 0 0,0 3-39 0 0,2 1-1 0 0,0 1 1 0 0,2-1 0 0 0,-6 25-1 0 0,11-37-47 0 0,1 0 1 0 0,0 1-1 0 0,0-1 0 0 0,1 0 0 0 0,1 0 0 0 0,0 1 1 0 0,2 11-1 0 0,-2-16-12 0 0,1-1 1 0 0,-1 1-1 0 0,1-1 0 0 0,0 0 1 0 0,1 0-1 0 0,-1 0 0 0 0,1 0 1 0 0,0 0-1 0 0,0 0 1 0 0,1-1-1 0 0,0 1 0 0 0,-1-1 1 0 0,1 0-1 0 0,7 6 1 0 0,-5-6-46 0 0,0 0 0 0 0,1 0 0 0 0,-1-1 0 0 0,1 0 0 0 0,-1 0 1 0 0,1 0-1 0 0,0-1 0 0 0,13 3 0 0 0,-17-5-12 0 0,0 0-1 0 0,0 1 1 0 0,0-2 0 0 0,0 1-1 0 0,0 0 1 0 0,0 0 0 0 0,0-1-1 0 0,-1 0 1 0 0,1 0-1 0 0,3-1 1 0 0,27-13-759 0 0,-20 8 312 0 0,3 1-102 0 0,14-8-2124 0 0,-4-4-5106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8:22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1 187 3680 0 0,'1'-2'3877'0'0,"7"-5"-380"0"0,-7 5-2803 0 0,1 0-1 0 0,-1 1 0 0 0,1 0 0 0 0,-1-1 0 0 0,1 1 1 0 0,0 0-1 0 0,-1 0 0 0 0,1-1 0 0 0,0 1 1 0 0,0 1-1 0 0,0-1 0 0 0,0 0 0 0 0,0 0 0 0 0,2 0 1 0 0,68-9 4155 0 0,-62 8-4729 0 0,-1 2 0 0 0,1-1-1 0 0,-1 1 1 0 0,1 1 0 0 0,-1 0 0 0 0,0 0 0 0 0,14 4-1 0 0,-1-1-28 0 0,1-2-2871 0 0,49 1-1 0 0,-51-3 1796 0 0,-7 0-997 0 0</inkml:trace>
  <inkml:trace contextRef="#ctx0" brushRef="#br0" timeOffset="1">142 1 3680 0 0,'0'0'167'0'0,"-2"1"577"0"0,-5 6 3802 0 0,-4 7 3709 0 0,5 11-2729 0 0,1-8-4626 0 0,4-12-674 0 0,0-1 0 0 0,0 1 0 0 0,0-1 1 0 0,0 1-1 0 0,0 6 0 0 0,6 106 982 0 0,-4-67-1055 0 0,-2-40-140 0 0,1 0 0 0 0,0 0 0 0 0,1 0 0 0 0,0 0 0 0 0,0-1 0 0 0,4 12 0 0 0,-2-12-519 0 0,1 4 691 0 0,10 21-1 0 0,-12-30-1498 0 0,0-1-1 0 0,0 0 1 0 0,0 1 0 0 0,1-1 0 0 0,5 6 0 0 0,3-2-6691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50.0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13904 0 0,'0'24'707'0'0,"0"-9"4803"0"0,14-3-1908 0 0,-13-12-3536 0 0,-1 1-1 0 0,1-1 1 0 0,-1 0-1 0 0,0 0 1 0 0,1 1 0 0 0,-1-1-1 0 0,1 0 1 0 0,-1 0-1 0 0,1 0 1 0 0,-1 0-1 0 0,1 0 1 0 0,-1 0-1 0 0,1 1 1 0 0,-1-1 0 0 0,1 0-1 0 0,0 0 1 0 0,-1-1-1 0 0,1 1 1 0 0,-1 0-1 0 0,1 0 1 0 0,0 0-1 0 0,1 0 164 0 0,66-7 1779 0 0,-32 3-1555 0 0,-7 0-136 0 0,-18 2-207 0 0,23-1-1 0 0,55-1-469 0 0,-87 4 192 0 0,0 0 0 0 0,0 0-1 0 0,0 0 1 0 0,0 0 0 0 0,0-1 0 0 0,0 1-1 0 0,0-1 1 0 0,0 1 0 0 0,4-3 0 0 0,0 7-2688 0 0,-3 0 1018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4:08:22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0 412 14280 0 0,'0'0'5135'0'0,"2"2"-3853"0"0,3 5-463 0 0,0 0 1 0 0,-1-1-1 0 0,0 2 1 0 0,0-1-1 0 0,-1 0 1 0 0,4 13-1 0 0,-3-6-360 0 0,0 0-1 0 0,-1 0 0 0 0,1 16 0 0 0,-3-24-430 0 0,0-1 1 0 0,1 1-1 0 0,0-1 0 0 0,3 9 1 0 0,5 13 39 0 0,-5-4-177 0 0,10 40-46 0 0,2-22-3148 0 0,-9-27-2921 0 0</inkml:trace>
  <inkml:trace contextRef="#ctx0" brushRef="#br0" timeOffset="1">390 17 13360 0 0,'3'-1'179'0'0,"0"1"1"0"0,-1-1 0 0 0,1 1-1 0 0,0-1 1 0 0,0 0-1 0 0,-1 0 1 0 0,5-2 0 0 0,14-4 33 0 0,-12 6 552 0 0,-1 1 1 0 0,0 0-1 0 0,0 0 0 0 0,1 1 0 0 0,12 2 0 0 0,41 13 2821 0 0,-52-13-3037 0 0,0 1 0 0 0,0 0 0 0 0,15 8 0 0 0,-21-9-450 0 0,0 0 0 0 0,1 0 1 0 0,-1 1-1 0 0,-1-1 0 0 0,1 1 0 0 0,-1 0 1 0 0,1 0-1 0 0,-1 0 0 0 0,4 8 0 0 0,0 1 122 0 0,-1 1 1 0 0,0 0-1 0 0,-1 0 0 0 0,4 16 1 0 0,9 65 466 0 0,-16-74-673 0 0,0 1-1 0 0,-2 0 1 0 0,-4 36 0 0 0,-18 66 179 0 0,15-103-179 0 0,0 0 0 0 0,-1 0 0 0 0,-14 23 0 0 0,5-6-11 0 0,11-26-9 0 0,-10 24-426 0 0,-37 60 0 0 0,23-50-512 0 0,3 1-31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01:30:47.80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33 1659,'0'0'36,"0"0"8,0 0 2,0 0 1,0 0-38,13 0-9,-4 0 0,5 0 0,-1 0 39,9 0 5,0-4 2,0 0 0,5 0-18,0 4-3,4-8-1,0 4 0,0 4 13,-9 0 3,9 0 0,-8-4 0,3 4-32,5-4-8,-9 4 0,5-3 0,-5 6-40,-4-3-10,13 4-2,-13 0 0</inkml:trace>
  <inkml:trace contextRef="#ctx0" brushRef="#br0" timeOffset="217.12">315-326 1796,'-17'0'80,"17"0"16,0 0-77,0 0-19,0 0 0,0 0 0,0 0 93,0 0 15,0 12 4,8 7 0,1-11-100,-4 12-20,-1 4-4,1 7-1,-1 5 21,5-1 4,-5 1 0,10 3 1,-5 5-13,4-9 0,-4 9 0,0-1 0,4 5-144,0-9-24</inkml:trace>
  <inkml:trace contextRef="#ctx0" brushRef="#br0" timeOffset="830.3">706 254 1724,'0'0'38,"0"0"8,0 0 2,0 0 0,0 0-39,0 0-9,0 0 0,0 0 0,0 16 50,0-16 8,0 0 2,0 0 0,0 0-36,0 0-6,0 0-2,0 0 0,0 0 12,0 0 1,9 0 1,0-12 0,0 0-8,4 0-2,0-3 0,-4-5 0,0 0-20,5 0 0,-1 1-12,5 3 4,-5-4 8,-4 4-12,4 4 12,0-3-12,-4 7 12,0 0-10,5 4 10,-6 0-10,1 4 10,-9 4 0,0-4 0,5 12-8,-1 0 8,1 3 0,-5 1 0,-5 4 0,5-4 0,0 4 0,0-1 0,0 1-8,0 0 8,5-4 0,-1-1 0,5 1-8,0-4 8,-5-4 0,-4-8 0,0 0-8,0 0 8,0 0 0,18 8 0,-18-8 0,18 0 0,-5 0 0,5 0 0,-9-8 0,4 0 0,9-4 0,-17 0 8,4 0-8,0-3 0,-1 3 8,1-4-8,0 4 0,-4 4 0,-1 0 0,5 0 0,-9 8 0,0 0 0,0 0-13,0 0 1,0 0 1,0 0 11,9 12-10,0 0 10,0 8-10,4-8 10,-9 4-13,5-1 5,5 1 8,-6 0 0,1 0 0,0-1 0,0 5 0,4 0-16,-4 4 5,5-5 1,-1 9 0,-4-12 10,0 11 14,0-7-3,4 4-1,-9 0-2,5-5 0,-4 5 0,-1 0 0,1-5 24,-1 1 4,-4 0 0,-4-4 1,4-1 19,0 1 3,-5-4 1,-4 4 0,0-4 4,-4 0 2,0-1 0,-5 1 0,-4-4-18,0 0-3,-1 0-1,-8-4 0,-4 4-21,-1-4-5,1 0-1,4 0 0,4-4-31,-4 4-6,-9-8-2,9 0-812,0-4-162</inkml:trace>
  <inkml:trace contextRef="#ctx0" brushRef="#br0" timeOffset="1235.5">2163 9 864,'0'0'76,"0"0"-60,0 0-16,0 0 0,0 0 207,0 0 38,13-4 8,5 4 2,0 0-168,4 0-34,0 0-6,0 0-2,-4-4-10,0 4-3,8 0 0,-8 0 0,9 0-11,-5 0-2,0 0-1,0 0 0,1-3-18,-6 3 0,6-4-8,-6 0-620,-3 0-123</inkml:trace>
  <inkml:trace contextRef="#ctx0" brushRef="#br0" timeOffset="1412.54">2340-227 1209,'0'0'53,"0"0"12,0 0-52,0 0-13,0 0 0,0 0 0,0 7 131,0 5 23,0 0 5,0 4 1,9-4-65,-4 4-13,-5 3-2,9 1-1,-5 4-50,1-1-9,-1 5-3,5 0 0,-5-1-26,10 5-6,-1-1-1,-9-3-605,1 4-122</inkml:trace>
  <inkml:trace contextRef="#ctx0" brushRef="#br0" timeOffset="1602.55">2309 444 1566,'0'0'69,"0"0"15,0 0-68,0 0-16,14-4 0,-5-4 0,4 0 157,-4 0 28,4 0 6,5 0 1,0-4-136,4 1-28,0-1-4,5 0-2,-5 4 22,0 0 5,5 4 1,-5-4 0,0 0-40,0 0-10,1 4 0,-1 1 0,0 3-142,0-4-30</inkml:trace>
  <inkml:trace contextRef="#ctx0" brushRef="#br0" timeOffset="1850.74">2998-322 1954,'0'0'87,"0"0"17,0 0-83,0 0-21,0 0 0,0 0 0,0 0 76,0 16 12,4-5 1,-4 9 1,5 0-27,-1 4-6,1 3-1,-1 9 0,5-1-36,-5 5-8,1-1-2,4 1 0,-5-1-10,5 5-11,-5-1 3,10 0-1103</inkml:trace>
  <inkml:trace contextRef="#ctx0" brushRef="#br0" timeOffset="2387.56">3815 237 2052,'-13'0'91,"8"0"18,-4 0-87,9 0-22,0 0 0,0 0 0,-17 8 69,12 4 10,10 0 1,-5 4 1,-14 3-26,10 1-6,4 4-1,0 4 0,0-1-38,0 1-10,-9 3 0,9 1 0,13 0-30,-8-5-8,-14-3-2,4-4-681,14-5-137</inkml:trace>
  <inkml:trace contextRef="#ctx0" brushRef="#br0" timeOffset="2611.71">4077 40 1659,'0'0'73,"0"0"16,18 0-71,-9 0-18,-9 0 0,8 0 0,10 0 76,0-4 12,-5 0 3,1 0 0,3 8-27,-3-4-6,8-4-1,-9 0 0,-8 0-41,8 0-8,14 0-8,-10-4 12,-8 4-23,0 4-4,9-3-1,0 3-630,-9 0-126</inkml:trace>
  <inkml:trace contextRef="#ctx0" brushRef="#br0" timeOffset="2799.24">4219-114 1634,'0'0'72,"0"0"16,0 0-71,0 0-17,0 0 0,0 0 0,0 0 96,0 0 16,0 0 4,-4 8 0,4-8-43,0 12-8,4 0-1,-4-1-1,-4 5-30,4 0-5,8 0-2,1-8 0,-4 4-26,-1 3 0,5-3 0,4 4 0,10-4-144,-14 4-28</inkml:trace>
  <inkml:trace contextRef="#ctx0" brushRef="#br0" timeOffset="3019.04">4126 454 1976,'0'0'88,"0"0"17,0 0-84,0 0-21,13-3 0,0-1 0,-13 4 110,14-8 18,-1 8 3,5-8 1,0 8-33,-1-8-7,10 4 0,-5 0-1,5 4-66,-5-8-13,-13 8-2,13-4-1,9 0-151,-4 0-30</inkml:trace>
  <inkml:trace contextRef="#ctx0" brushRef="#br0" timeOffset="3414.38">5045-402 1785,'-4'-4'159,"4"4"-127,0 0-32,0 0 0,13 0 28,5-8 0,0 4 0,-1-4 0,5 4 25,-4-4 5,0 4 1,4-4 0,0 5-42,-4 3-8,0-4-1,-5 0-8,5 4 0,-5-8 0,-4 8-10,-9 0 10,0 0-188,0 0-29</inkml:trace>
  <inkml:trace contextRef="#ctx0" brushRef="#br0" timeOffset="3679.64">5076-276 518,'-22'8'23,"13"-4"5,5-4-28,4 0 0,0 0 0,0 0 0,-9 4 261,9-4 47,0 8 10,0 4 2,0-12-178,0 8-35,9-1-7,-5 5-2,9 0-26,-4 4-6,0 4-1,9-1 0,-5-3-41,5 0-8,-9 4-1,4-1-1,5 1-5,-5 0-1,-4-4 0,0 3 0,0 1 2,-5 0 0,1 0 0,-1-1 0,-4-3 14,0 0 4,0 0 0,0 0 0,-9-1 0,1 1 1,-1-4 0,-5 4 0,1-4-13,0 0-2,-10-1-1,6-3 0,-1 4-13,0 0 0,-8-8 0,3 4 0,1 0-58,0-4-8,0 4-2,0-5-666,4-3-134</inkml:trace>
  <inkml:trace contextRef="#ctx0" brushRef="#br0" timeOffset="3874.08">5596 431 2098,'0'0'46,"0"12"10,-5-4 1,5 7 3,0-7-48,0 8-12,-4 4 0,-1 3 0,1 5 105,0 4 19,-1-1 4,-4 9 1,5 3-94,-5 1-19,0-5-4,0 0-1,-4 1-11,4-4-12,5-5 2,-1 5-1138</inkml:trace>
  <inkml:trace contextRef="#ctx0" brushRef="#br0" timeOffset="4195.88">6178 154 2055,'0'0'91,"0"0"19,0-7-88,0-5-22,0 12 0,4-8 0,0-4 64,1 4 8,-1-8 1,10 8 1,-5 0-7,4 5-2,0-5 0,1 4 0,3-4-16,5 4-3,-8 4-1,4-4 0,-1 4-31,6-4-6,-10 4-8,5-4 11,-1 4-103,1 0-21,0 0-4</inkml:trace>
  <inkml:trace contextRef="#ctx0" brushRef="#br0" timeOffset="4581.13">6222 743 1911,'0'0'84,"0"0"19,9-12-83,0 8-20,0-4 0,4 0 0,5-4 123,-1 0 20,-3 1 4,8-1 1,0 0-32,-4-4-7,4 4-1,0-4 0,-4 5-64,4-5-12,1 0-4,-1 4 0,0 0-89,5 0-19,-5 1-3,4 3-1137</inkml:trace>
  <inkml:trace contextRef="#ctx0" brushRef="#br0" timeOffset="4412.46">6311-201 1324,'-9'4'118,"9"-4"-94,0 0-24,0 4 0,-5 8 164,5 0 28,0-8 5,0 8 2,5 3-60,-5 5-12,4 0-3,1 7 0,-1-3-49,5 4-11,-4-1-1,3 5-1,-3-4-32,-1-1-6,5 5-2,0-1 0,-4 1-22,3-4 0,1-1 0,-4 1 0,-1 0-127,1-1-20,-1 5-4,1-5-932</inkml:trace>
  <inkml:trace contextRef="#ctx0" brushRef="#br0" timeOffset="5065.62">6870 170 1850,'0'0'82,"0"0"17,0 0-79,9-4-20,5-8 0,-1 5 0,0-1 128,5 0 21,4 0 5,-4 0 1,4 0-46,0-4-9,1-4-1,-1 5-1,-4 3-64,-5 0-13,5 0-2,-1 4-1,1 0-18,-4 0 0,3 4 8,1 0-845,0 8-170</inkml:trace>
  <inkml:trace contextRef="#ctx0" brushRef="#br0" timeOffset="4865.02">6964-375 691,'0'0'61,"4"-3"-49,-4-5-12,0 8 0,5-8 355,-5 4 68,0 4 13,0 0 4,0 0-290,0 0-58,8 4-11,6 8-2,-10-1-45,5 1-9,4 8-1,1 4-1,-5-5-2,-1 5 0,6 0 0,-5 3 0,0 1-109,-5 4-21,5-9-5,-5 5-978</inkml:trace>
  <inkml:trace contextRef="#ctx0" brushRef="#br0" timeOffset="5540.25">7106 395 1324,'0'0'118,"0"0"-94,0 0-24,0 0 0,0 0 186,0 0 33,9-4 6,4-4 2,-9-3-54,5 7-10,-9 4-3,14-8 0,-5 4-72,-9 4-14,8-4-3,1 4-1,-9 0-38,14 0-7,-6 4-1,-8-4-1,0 0-23,14 8 0,-5 0 0,0 3 8,-5-3-8,5 4 0,-5 0 0,-4 4 0,0 0-23,5-5-5,-5 5-2,0 0 0,-5-4-2,5-4-1,0 4 0,-4-5 0,-5 5 21,5 0 4,-1-4 8,1 8-13,-1-8 13,1 4-9,-1-1 9,1-3-8,-1 0-4,5-8 0,0 0 0,-4 8 0,0 0 12,-1 0 0,5 4 0,0-4 0,5 0 0,-1-1 0,-4 1 0,4 4 0,1-4 0,-1 0 0,1 4 0,-1 0 0,1-1 0,-5 1 0,0 4 8,-5-4-8,1 4 19,-1-4-1,-4-1 0,5 5 0,-9 0 11,4 0 3,-4 0 0,4-5 0,-5 1-32,5 0 0,9-12 0,0 0 0,0 0-26,0 0-11,0 0-3,0 0 0,0 0-174,0 0-35,0 0-7</inkml:trace>
  <inkml:trace contextRef="#ctx0" brushRef="#br0" timeOffset="5648.96">7501 664 2026,'0'0'90,"0"0"18,0 12-86,4 3-22,1 1 0,-1 8 0,-4-1 81,5 5 12,-5 4 3,0 3 0,-5 1-42,1 3-8,-1 1-2,1-1 0,-5 5-44,0-1 0,0 0-10,0 5-735,1-1-147</inkml:trace>
  <inkml:trace contextRef="#ctx0" brushRef="#br0" timeOffset="6024.46">8127 158 403,'0'0'17,"0"0"5,0 0-22,14-7 0,-1 3 0,0-4 0,1 0 343,3 4 64,1 0 13,0-8 2,-5 4-253,5 4-50,0 0-11,-1 0-1,1 0-63,0-4-13,0 1-3,-1-1 0,1-4-88,0 4-17,-5 4-4,1 0-1</inkml:trace>
  <inkml:trace contextRef="#ctx0" brushRef="#br0" timeOffset="6654.29">8269 628 691,'-4'16'30,"4"-16"7,0 0-29,0 0-8,0 0 0,0 0 0,0 0 320,0 0 62,13 4 13,1 0 2,-1 0-205,0-4-40,5-4-9,0 4-2,-1-4-76,1 0-15,0-4-3,0 4-1,-5-4-37,5 4-9,4-8 0,0 1-827,-4 7-167</inkml:trace>
  <inkml:trace contextRef="#ctx0" brushRef="#br0" timeOffset="6233.95">8318-201 1497,'0'0'133,"0"0"-106,0 0-27,-4 12 0,-1 0 172,5 0 28,0 3 7,-4 5 1,4 0-56,0 0-12,0 3-1,4 9-1,-4-4-76,0 3-15,0-3-3,0 7-1,0 5-25,0-1-5,5-7-1,-1 3 0,1-7-30,-1 0-6,5-5-2,4 1-830,1-4-165</inkml:trace>
  <inkml:trace contextRef="#ctx0" brushRef="#br0" timeOffset="8039.26">9131 577 288,'0'0'25,"0"0"-25,9-4 0,0 0 0,-5 0 494,9-4 94,1 0 18,-1 4 4,0 0-386,1 0-76,4-4-16,-1 8-4,1-3-76,-5 3-16,5 0-4,-5 3 0,1-3 0,-5 4 0,0 0 0,4 0 0,-4 0-32,-9-4-12,4 8 0,1 0 0,-1 4-8,-4 0-2,0 0 0,0 3 0,-4-3-22,-1 8-4,1 0 0,-1-1-1,1-15-12,-5 12-3,5 8 0,-5-4 0,4-5-33,-4-3-7,0 4-2,1 8 0,3-1 6,1 1 0,-5-4 1,4-4 0,5-5-13,0-3-2,-4 4-1,4-4 0,0 4-10,0-4-3,4 4 0,1-4 0,-1-4 103,5-1 25,0 5 0,-5-4 0,-4-4 97,9 0 25,-4-4 5,4 8 1,0-4 18,-5 4 4,-4-4 1,9 4 0,-5-4-38,-4 0-7,0 0-2,0 0 0,0 0-31,0 0-6,0 8-2,-4 0 0,-1 0-1,1 0 0,0 0 0,-10 0 0,1-1-51,0 1-13,-1 8 0,-4-4 0,1 0 54,-5 0 8,4 0 2,-4-5 0,-5-3-52,0 4-12,-4 0 0,0 0 0,0-4-44,0 4-12,-5-4-3,-8-4-827,0 0-166</inkml:trace>
  <inkml:trace contextRef="#ctx0" brushRef="#br0" timeOffset="7561.12">8949 222 1497,'0'0'66,"0"0"14,0 0-64,9 4-16,0-1 0,4 1 0,-4-4 187,4 0 33,5 0 8,0-4 0,-1 1-90,6-1-18,-1 0-4,0-4-1,9 4-46,-4-4-9,-5 4-1,9-4-1,-4 0-41,-1-4-8,5 4-1,-4 1-8,0-1 0,-1 0 0,1-4 0,-5 4-883,0 4-169</inkml:trace>
  <inkml:trace contextRef="#ctx0" brushRef="#br0" timeOffset="7336.88">9087-402 1267,'0'0'56,"0"0"12,-5 8-55,5-8-13,0 0 0,-4 4 0,4-4 182,-5 8 34,-4-4 6,9 7 2,-4-3-100,4-8-20,0 8-4,4 4-1,1 0-42,-1 0-8,5 0-1,0-1-1,4 1-9,-4-4-2,4 8 0,1-4 0,4 0-12,-1-5-2,1 1-1,0 0 0,0 0-10,-1 4-3,-3-4 0,-1 4 0,-4-4-8,0 0 0,-9-8 0,4 11 0,-4 1 26,0 0 3,0 0 1,-4 0 0,-5-4-30,0 3 0,-4-3 0,-1 0 0,1-4 0,-5 0 0,1 0 0,3 0 0,1 4-36,0-4-12,-1-4-4,1-4 0,-5-4-142,0 4-29,1 0-5</inkml:trace>
  <inkml:trace contextRef="#ctx0" brushRef="#br0" timeOffset="7050.94">9104-406 2008,'0'0'89,"0"0"19,5-8-87,4 4-21,-1-4 0,6 0 0,-1 4 111,0 0 17,1-11 4,4 11 1,-5-12-50,5 4-11,-1-4-1,1 8-1,4-7-42,-8 7-8,3 0-1,1 0-1,-4 0-18,-1 0-14,-4 0 2,4 0 1,-13 8-215,0 0-43</inkml:trace>
  <inkml:trace contextRef="#ctx0" brushRef="#br1" timeOffset="9225.04">-480 2187 921,'-9'-15'82,"5"7"-66,-5 0-16,9 4 0,-13 0 238,4 0 44,0-4 9,9 8 1,0 0-160,-4 8-32,-5 0-6,9 4-2,0 4-36,0 3-8,4 5-2,-4 0 0,5 3 2,4 5 1,-1 3 0,1 5 0,0-1-39,0 1-10,4 3 0,-4 1 0,0-1-31,4 1-8,-8-1-1,13 0-1,-5-3-135,5-5-28,-14 1-4</inkml:trace>
  <inkml:trace contextRef="#ctx0" brushRef="#br1" timeOffset="9546.13">-560 2168 1382,'-4'-20'123,"4"8"-99,0 0-24,-4 0 0,8 1 76,-4-1 11,9-4 1,0 4 1,0 0-14,4 0-3,0 1-1,5 3 0,4 8-6,-8-4-1,-14 4 0,31 0 0,-9 4-23,0 0-5,0 4 0,5 3-1,0-3-9,-5 4-2,0 4 0,0 0 0,-4-4-16,4 3-8,-13-3 8,13 4-8,-17 0 8,-1-4-8,1 3 8,-1 5-8,-8-8 8,-1 4-8,-4 0 8,-4 3-8,-5-3 0,-4 4 0,0-4 0,-9-1 0,0-3-17,4 0 4,0-4 1,1 0 0,-1 0-35,5-8-6,0 4-2,8-4 0,-4-4 8,5 4 2,4 4 0,9-4 0,0 0-141,0 0-28,0 0-6,9-12 0</inkml:trace>
  <inkml:trace contextRef="#ctx0" brushRef="#br1" timeOffset="9801.5">306 1884 1324,'0'0'118,"-8"-4"-94,-6 4-24,1 0 0,4-4 162,-4 4 28,4 0 6,-9 4 0,5 3-56,4 5-11,0 0-2,-4 8-1,-1 0-84,1 11-17,0 9-3,8 3-1,-13 8-3,10 5-1,3 7 0,1 4 0,4 4-17,0 0 0,9 8 8,-1 4-8,10-8 8,-4 0-8,8-8 9,4 0-9,5-12 0,5-3 0,0-9 0,8-3 0,5-9-198,-5-7-46</inkml:trace>
  <inkml:trace contextRef="#ctx0" brushRef="#br1" timeOffset="10072.44">631 2385 1958,'0'0'43,"0"-4"9,0 4 1,0 0 3,0 0-45,0 0-11,0 0 0,0 0 0,13 0 76,0 0 14,9-4 2,1 0 1,3-8-46,1 4-10,9 0-1,-1 1-1,5-5-48,-9 0-10,5 0-1,4 0-1027</inkml:trace>
  <inkml:trace contextRef="#ctx0" brushRef="#br1" timeOffset="10840.11">1239 2551 1616,'0'0'72,"0"0"14,0 0-69,0 0-17,0 0 0,13 12 0,-13-12 128,14 0 23,3 3 4,1-3 1,0-3-19,4 3-3,5-4-1,-5 0 0,0-4-57,5 0-11,-5 0-2,5-4-1,4 4 2,4 0 0,-8 0 0,0 1 0,-1-1-53,-3 0-11,-1 4 0,4 0 0,-3-4-79,3 4-13,1 0-2,-14 0-1190</inkml:trace>
  <inkml:trace contextRef="#ctx0" brushRef="#br1" timeOffset="10642.49">1403 1884 1670,'0'0'148,"-8"0"-118,3 0-30,5 0 0,-9 0 136,5 0 22,4 0 4,0 0 1,0 0-60,0 0-12,0 0-3,0 7 0,0 5-64,-5 0-12,5 0-4,5 0 0,4 0-8,0 7 0,-1-3 0,-3 4 0,4-4 12,4-1 0,0-3 0,1 4 0,-5-4-12,8 4 0,1-4 0,4-1 0,1-3 0,-6 4 0,5 0 0,-4 0 0,0-4 0,0 4 0,-5-1 0,0 1 0,1 0 0,-5 0 0,0-4 0,-1 0 0,-8 4 0,0 3 0,0-7 0,0 4 0,-8 0 0,-1-4 0,0 4 0,0 0 0,0-5 0,0 1 0,0-4 0,-4 0 0,4 4 0,-4-4 0,-1 0 0,-3 0 0,-6-4 0,6 0 0,-6 0 0,1 8 0,9 8-200,-14-8-44,-22-4-10,14-4-2</inkml:trace>
  <inkml:trace contextRef="#ctx0" brushRef="#br1" timeOffset="10307.71">1395 1801 2192,'0'0'48,"0"0"11,0 0 1,0 0 1,8-4-49,-3 0-12,-1-4 0,10 0 0,-10 4 92,9-4 15,1 0 3,-1 0 1,0 4-53,5 0-10,-5-3-3,5-1 0,4 4-28,-4-4-5,0 0-2,0 0 0,4 4-29,-13 4-5,4-8-2,0 8-785,1 0-157</inkml:trace>
  <inkml:trace contextRef="#ctx0" brushRef="#br1" timeOffset="11269.6">1634 2791 2419,'0'0'53,"0"0"11,14 0 3,-5 0 1,-1-3-55,1-5-13,0 0 0,5 4 0,3-4 84,-3 4 15,3 0 2,10 0 1,-9-4-61,4 4-12,-4 4-2,0-4-1,-5 4 2,5 0 0,-10 4 0,1-4 0,-4 4-28,4 0 0,-9 8 0,0-4 0,0 4-20,-9 0-10,4-1-2,1 5 0,-5-4-26,5 0-6,-5 0 0,4 0-1,1-1-9,-1 1-2,5 0 0,0-4 0,0-8-4,0 0 0,0 0-1,0 0 0,0 12 93,0-12 18,0 0 4,9 8 1,5 4-67,-10-9-12,5-6-4,0 6 0,4 9 77,-4 0 15,0-4 4,0 0 0,0 0 0,0 0 0,-5 0 0,0 0 0,1 7-15,-5 1-2,0 0-1,0-4 0,-5 4-2,-3-5-1,3 1 0,1 4 0,-5 0-14,0 0-2,-4-1-1,-1-3 0,1 0-22,0-4-4,-1-12 0,-3 4-1,3-8-168,1 0-34</inkml:trace>
  <inkml:trace contextRef="#ctx0" brushRef="#br1" timeOffset="11526.45">1883 1824 576,'0'0'25,"0"0"6,9-4-31,0 0 0,0 0 0,4 4 0,-4 0 379,4 0 69,5 4 15,0 4 2,0 8-289,-1 0-59,1 8-11,4-1-2,-4 5-39,4 0-7,5 7-2,-5 5 0,5-1 0,-1 0-1,1 1 0,-5-1 0,0 13-35,1 3-6,-6 0-2,6 5 0,-6-5-12,-3 4 0,-1 8 0,-4 4 0,0-4 0,-9-4 0,0 1 0,-5 3 0,1 0-106,-1-8-18,-8-4-3,0-3-1105</inkml:trace>
  <inkml:trace contextRef="#ctx0" brushRef="#br1" timeOffset="11807.19">2922 2416 2188,'0'0'97,"0"0"20,0 0-93,9-11-24,0 3 0,4-4 0,-4 4 107,5 0 17,3-4 3,-3 4 1,-1-3-72,0 3-13,1 0-3,-1 4-1,0-4-31,-4 8-8,4-4 0,1 4 0,-1 0-235,-13 0-48</inkml:trace>
  <inkml:trace contextRef="#ctx0" brushRef="#br1" timeOffset="11964.84">3011 2649 576,'0'0'51,"0"0"-41,0 0-10,13 0 0,1 0 258,3 0 50,1 4 9,4-4 3,1-4-136,-1 4-28,0-8-4,0 1-2,-4 3-92,0-4-18,4 0-4,-4 0-1,0-4-195,-1 4-40</inkml:trace>
  <inkml:trace contextRef="#ctx0" brushRef="#br1" timeOffset="12256.32">3553 2180 1670,'-5'4'148,"1"3"-118,-9-3-30,13 4 0,0 0 108,-5 8 16,-4 0 4,9 3 0,5 1-80,-1 4-16,-4 0-4,5 7 0,-1-3-2,9 3-1,5-3 0,-4-4 0,-1-8-1,5-1 0,8-3 0,-4 0 0,-8 12-11,-1-9-2,9 1-1,1-4 0,-1-4 2,-4 0 0,-10-4 0,10-8 0,4 0 1,-4-4 1,-13-4 0,3-4 0,15-3 29,-14-5 5,-1 0 2,-3 1 0,8-1-14,-8 0-4,-5-3 0,-5-1 0,-13 4 15,10 1 2,3-9 1,-4 4 0,-13 1-27,4 3-6,-4-4-1,9 5 0,-5 3-33,-4 4-7,-5 4-2,-4 8 0,13 4-182,-8 8-36</inkml:trace>
  <inkml:trace contextRef="#ctx0" brushRef="#br1" timeOffset="13909.92">-613 4785 1324,'-9'16'118,"9"-16"-94,0 0-24,0 0 0,0 0 164,0 0 28,0 0 5,0 0 2,9 4-119,0 0-23,0-4-5,9-4 0,-5 4-8,5 0 0,-5 0-1,5 4 0,0-4 25,-1 4 6,1 0 1,0 0 0,-9 0-75,4-1-24,0 1 0,5 0 0,-9 0 39,0 4 7,0 4 2,4 4 0,-8-4-71,-1 0-13,-8-1-4,4 5 0,0 4-18,0 0-4,-5-5-1,-4 1 0,9 0-73,0-4-14,-4 4-3,4-5-1,0 5 43,4 0 9,5-8 2,-9-8 0,0 0 103,0 8 21,13 4 0,5-4 8,-13-1-8,8 1 0,0-4 0,1 0 8,-5 0 17,4 0 4,-4 4 1,0 4 0,0 4 2,-5-4 1,5-5 0,-9 5 0,4 4 24,-4 0 5,9-4 1,-9-4 0,0-8-3,-9 15 0,9 1 0,-4 4 0,-5-4-17,-4 3-4,-5-3-1,5 0 0,-5 0-7,-9 0-2,5-5 0,-5 5 0,1-4-9,-1 0-1,5-8-1,-5 4 0,-4-8-18,9 0 0,0-4-13,4-4 5,0 0-124,5-4-24</inkml:trace>
  <inkml:trace contextRef="#ctx0" brushRef="#br1" timeOffset="13142.67">67 4840 806,'0'0'72,"0"0"-58,0 0-14,0 0 0,0 0 187,9 0 34,4 4 7,-4 0 2,0 0-121,-1 4-24,1 0-5,5 0 0,-1-4-24,0 8-5,1-1-1,-1 1 0,5-4-10,-9 4-3,4 0 0,0 4 0,-4-4-37,0-1-12,-5 5 0,5-4 0,0 4 46,-9 4 9,0-1 1,-9 1 1,0 4-26,-4 3-6,0 5-1,-1-4 0,-3 3-12,3-3-10,-3 3 2,3-3 0,-3 0-17,3-9-3,1 5-1,-5-4 0,5-8-44,4-4-9,0-1-2,9-7-535,0 0-107</inkml:trace>
  <inkml:trace contextRef="#ctx0" brushRef="#br1" timeOffset="13390.54">626 4805 288,'0'0'25,"0"0"-25,0 0 0,-9 0 0,0 0 376,-4 0 71,4 4 13,-13 0 4,9 4-292,4-1-59,-13 5-11,4 0-2,-4 4-40,-1 4-8,1 3-2,0 1 0,0 0-23,-5 3-5,14 1-1,0 0 0,-1-1-21,5 5 8,0-1-8,5-3 0,-5 4 0,9-5 0,5-7 0,-1 4 0,0-1 0,10 1-8,-5 0 8,13-4-8,0-5 8,5 1-10,8-4 10,1-4-10,4-8-18,-5-4-4,5-4-1,-4-4 0,-1-8-29,1-3-6,-1 3 0,-4-8-1</inkml:trace>
  <inkml:trace contextRef="#ctx0" brushRef="#br1" timeOffset="14475.66">919 4994 2185,'-17'40'96,"17"-28"21,0-12-93,0 0-24,0 0 0,0 0 0,8-4 56,1 4 8,0 4 0,5-4 1,3 0-20,-3 0-4,8 0-1,0-8 0,0 4-9,9 0-3,0 4 0,-4-4 0,0 0-15,-1 0-3,1 4-1,0-4 0,-1 0-49,1 0-9,-5 0-3,0-4-1094</inkml:trace>
  <inkml:trace contextRef="#ctx0" brushRef="#br1" timeOffset="14682.77">1252 4655 2106,'-17'-4'93,"12"4"19,1-4-89,4 4-23,0 0 0,0 0 0,-5 12 74,5 4 10,0 3 3,0 5 0,0 8-11,5-5-1,-1 5-1,5 3 0,4 9-51,-13-1-11,5 1-1,4-5-1,0 4-30,4-3-5,-4-5-2,4-3-1156</inkml:trace>
  <inkml:trace contextRef="#ctx0" brushRef="#br1" timeOffset="16034.88">-830 4374 979,'0'0'87,"0"0"-70,-5 0-17,-8 0 0,4 0 119,0 8 20,9-8 4,-4 8 1,-1 4-35,1 0-6,4 4-2,-9 3 0,4 5-48,1 8-9,4 7-3,-5 5 0,10 11-5,-1 16-2,1 8 0,4 4 0,4 0-6,5 8-2,4 11 0,5 5 0,4-5-26,9-3 0,-9-8 0,18 0-654,4-8-136</inkml:trace>
  <inkml:trace contextRef="#ctx0" brushRef="#br1" timeOffset="15253.16">1959 4572 1317,'0'0'58,"-5"4"13,-4 4-57,0-4-14,5 0 0,4 4 0,0-8 91,-9 7 15,5 1 3,-1 4 1,10 4-27,-1-4-6,-4 4-1,9-1 0,-5 1-15,5 4-3,0 0-1,4-5 0,1 5-5,-1-4-2,0 4 0,1-1 0,-1-3-22,0 0-5,5 0-1,0 4 0,-5-5-14,1 1-8,-1 0 8,0 0-8,0 7 9,-8-3-9,-1-4 12,5 0-12,-4-1 37,-5 1 1,0-4 0,0 0 0,0 0-3,-9 0-1,0 3 0,-4-3 0,-1-4-20,1 0-4,-5 4-1,-4 0 0,0 0-9,0-5 0,-1 1 0,-12 0 8,8-8-30,-4 4-6,4-8-2,1 0-778,4 0-155</inkml:trace>
  <inkml:trace contextRef="#ctx0" brushRef="#br1" timeOffset="15031.75">1883 4580 2145,'0'0'95,"0"0"20,0 0-92,0 0-23,0 0 0,0 0 0,0 0 60,9 4 7,0-4 1,4-4 1,5 4-5,-9-4-2,9 0 0,-1 0 0,1 4-38,0-4-7,0-4-1,-1 0-1,-3 8-7,-1-4 0,0 4-8,1-4 12,-1 0-24,-4 0-4,0 0-2,-9 4 0,9 0-142,-9 0-29,0 0-6,0 0-778</inkml:trace>
  <inkml:trace contextRef="#ctx0" brushRef="#br1" timeOffset="15534.65">2420 4331 2091,'0'0'92,"0"0"20,0 0-89,0 0-23,0 0 0,0 0 0,9 4 60,5-4 8,-6 8 2,6-4 0,4 8 2,-1 0 1,1-1 0,0 9 0,4 16-17,0-1-4,5 5-1,-9-9 0,-1 5-25,1 3-5,4 9-1,-8-1 0,-1 0-20,0 5 0,1 7 0,-1 20 8,0-4-29,-8 0-6,-1 4-1,-4 0 0,0-4-143,0-4-29,-9 0-5</inkml:trace>
  <inkml:trace contextRef="#ctx0" brushRef="#br1" timeOffset="16760.87">3628 4465 633,'0'0'28,"0"0"6,-8 0-34,8 0 0,0 0 0,0 0 0,0 0 223,0 0 37,13-8 8,5 4 2,-1-3-240,-3 3-48,-5 0-10,13 0-1,9 4-36,-4 0-7,-10 4-2,5 0 0,5 0-52,-5-1-10,-4-3-3,0 8 0,-9-4 54,4 0 10,0 0 3,-13-4 0,0 0 155,5 12 31,-5-12 6,0 8 2,-9 0 18,4 0 4,5 8 1,-4-9 0,0 5-67,-10 4-14,-3 4-2,8-4-1,9-5-17,-9 1-4,-5 4-1,6-4 0,8 0-3,0 4-1,-5 3 0,5-7 0,0 4-13,5 0-2,-1 0-1,0-5 0,1 9 18,4-4 4,4-4 1,0 7 0,-4-3 14,0-4 2,13 0 1,-8 0 0,-5 0 19,4-4 4,-9-1 1,10 5 0,-1-8-49,-9 8-10,-4 0-1,0 0-1,5-4-4,-5 0-1,-9 3 0,0 5 0,-9-4-17,5 0-17,4-4 3,-13 4-805,0-5-161</inkml:trace>
  <inkml:trace contextRef="#ctx0" brushRef="#br1" timeOffset="16378.83">3664 4663 2350,'-5'35'104,"1"-11"22,4-4-101,0-1-25,9 5 0,-5 4 0,10-5 0,-5 1 0,-5 8 0,9 3 0,5-3-28,-9-1-12,-9-3-1,0-4-962</inkml:trace>
  <inkml:trace contextRef="#ctx0" brushRef="#br1" timeOffset="17528.14">5920 4497 2131,'-18'-12'94,"5"0"20,0-12-91,-5-3-23,-4-1 0,-1 1 0,6-1 104,-1-4 16,-4 5 3,-1 3 1,6 4-32,-6 5-7,6 3-1,-1 4 0,5 4-50,-1 4-10,1 4-3,9 4 0,-1 7-10,5 9-3,0 4 0,5 7 0,8 5-29,5 7-7,4 4 0,0 17-1,0 3 41,0-12 9,1 8 2,-1 4 0,0-4-37,-4 8-7,4 0-2,-4 4 0,0 4 23,-1 12 0,1-8 0,0-4 0,-9-12-248,4-12-46</inkml:trace>
  <inkml:trace contextRef="#ctx0" brushRef="#br1" timeOffset="17933.18">5702 5188 1324,'-4'-8'118,"-1"-4"-94,5 4-24,9-8 0,-4 0 148,-1 1 24,5-9 6,4 8 1,1-4-73,-1 5-14,5-1-4,0 4 0,4-4-16,0 4-3,0 5-1,5-1 0,4 4-8,-9 0-3,0 8 0,-4-4 0,-5 4-20,5-4-4,0 4-1,-5-4 0,-4 0-17,5 0-4,-6 4-1,1 3 0,-9-7 0,5 4 0,-1 4 0,-4 4 0,0-4 2,-4 0 1,-1 4 0,1 4 0,-1-5-13,1 5 8,-5 0-8,5 0 0,-1 0 0,-4-1 0,5 5 0,4 0-10,-5 0-11,5-1-3,5 1 0,-5 0 0,4 3-15,1-3-3,4-4-1,-5 0 0,5 0-1,-5-5 0,5-3 0,0-4 0,0 0 6,4-4 1,-4 0 0,0-8 0,0-4 27,0 1 10,0-5 0,0-4-9,0 0-7,-1-3 0,-3-5-1,4 0 0,-5 5 17,5-5 0,-4 0 0,-1 5 9,0 3 55,-4 4 10,5 0 2,-1 9 1,-4-1-61,0 8-16,0 0 0,0 0 0,0 0 32,0 0 3,5 11 1,4 5 0,-5 0-28,9 4-8,-8-4 0,8 7 0,-4 1-20,4-4-12,5-1-1,0 1-772,0-4-155</inkml:trace>
  <inkml:trace contextRef="#ctx0" brushRef="#br1" timeOffset="18129.34">6497 4971 2217,'-9'4'48,"1"-4"11,-6 3 1,1 5 4,4 0-52,0 0-12,0-4 0,0 4 0,5 4 81,0 0 14,4 3 2,4 1 1,0 0-61,5 0-12,0 0-2,4-1-1,5 1-22,4 0-10,1 0 1,-1 0 0,0-1 9,5-7 0,-10-4 0,6 4 0,-1-8-29,-4 0-11,-5 0-1,5-4-711,-5-4-143</inkml:trace>
  <inkml:trace contextRef="#ctx0" brushRef="#br1" timeOffset="18293.9">6715 4864 1911,'9'24'84,"-5"-16"19,1-4-83,-5-4-20,9 0 0,-1-4 0,1 4 121,5 0 20,-1-4 4,0 0 1,1 0-31,-1 0-7,0 0 0,1 0-1,-1 0-62,-4 4-12,9-4-2,-5 0-1,-4 4-124,9-8-25,-5 4-5</inkml:trace>
  <inkml:trace contextRef="#ctx0" brushRef="#br1" timeOffset="18530.5">6795 4406 1440,'0'0'128,"0"0"-103,0 0-25,0 0 0,0 0 224,0 0 39,0 16 8,0-4 1,4 7-136,1 5-27,-1 4-5,1 3-2,4 13-50,-5 3-9,5 1-3,4 7 0,-4 4-30,0 0-10,4-4 0,5 17 0,0-9-148,0-4-36</inkml:trace>
  <inkml:trace contextRef="#ctx0" brushRef="#br1" timeOffset="18786.82">7150 5085 1209,'0'0'108,"0"0"-87,0 0-21,0 0 0,0 0 258,-4 12 47,4 0 10,-5 0 1,5 3-237,5 1-48,-1 4-10,5 0-1,-4-5-4,3 5-1,6 0 0,-1-4 0,0-1-24,1-7-5,-1 4-1,0-8 0,1 4 15,-1-8 12,0 0-3,-4-4 0,5 0-9,-6-4-12,1-8 2,0 5 1,0-5 9,-5-4 0,5 0 0,-4 1 0,-5-5 44,0 4 10,0 0 2,-5 1 1,-4-1 4,1 0 1,-6 1 0,1 3 0,0 0-42,-5 8-9,0 0-2,0 4 0,1 12-58,-1 0-12,0 4-3,9 8-751,-4-1-150</inkml:trace>
  <inkml:trace contextRef="#ctx0" brushRef="#br1" timeOffset="19089.92">7661 5121 2127,'0'0'94,"0"0"20,0 0-91,0 0-23,0 0 0,0 0 0,0 0 57,9 11 7,-9-11 2,0 8 0,0 0-41,0-8-8,0 8-1,0-8-1,0 8-5,0-8-1,0 0 0,0 0 0,0 0 6,0 0 1,0 0 0,-9-4 0,4-8 12,5-4 4,-4 5 0,4-5 0,-4-4 16,4 0 4,0-3 1,4-1 0,0 4-17,1-3-3,4 3-1,0 0 0,0 0-16,-1 5-4,6-5-1,-1 4 0,5 0-3,4 0 0,-9 5 0,5-9 0,0 0-8,4 4-14,0-3 3,5-1 1,-5 0-160,0 0-32</inkml:trace>
  <inkml:trace contextRef="#ctx0" brushRef="#br1" timeOffset="17198">5023 4907 2649,'-13'52'58,"-10"-36"12,1-32 2,4 0 4,-4 8-61,4 0-15,-8 0 0,4-4 0,-1 5 54,1-1 8,9 4 2,-5 0 0,0 4-42,5 0-8,4 4-2,0 4 0,-4 3-12,8 5 0,1 0 0,4 4 0,4-1-12,1 5 0,-1 0 1,5 3 0,5 1-12,-1-8-2,-4-4-1,9-5 0,-5 1-10,5-8-1,-5 0-1,5 0 0,-9-4-6,4 4-2,5-8 0,-1-8 0,-3 8 18,-1-11 3,-4-5 1,0-8 0,4 1 11,-4-9 2,4 1 1,-4 7 0,5 4 22,-10 1 4,0 3 0,1 4 1,-5 0 38,0 4 7,0 12 2,0 0 0,0 0-1,0 0 0,0 0 0,0 0 0,9 12-41,0 0-8,-9 12-2,9-1 0,-1-3 23,6 8 4,4-5 1,-1 1-929,10-8-186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01:31:15.731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31 75 2073,'-4'-12'184,"-1"0"-147,1-4-29,-1 4-8,1 1 48,0 3 9,-1 4 2,5 4 0,0 0-30,0 0-5,0 0-2,0 0 0,0 0-22,9 12 0,0 3 0,0 9 0,0 8 0,4-5 0,0 9 0,5 11-8,0 5 8,0 3-8,-1 8 8,1 0-8,0 12-5,0-4-1,-5 12 0,5 0 0,-5 4-2,0 8-1,1-9 0,-5 9 0,-1 0 17,-3 4 8,-1-1-8,1 5 12,4 3-12,0-3 0,-5 4 0,0-9 0,1 9 0,-1-8-16,1 7 3,-5-3 1,4-4 12,1-5 15,-5 5-3,0 0-1,4-1-11,1 1-11,-5-8 3,4-4 0,-4 0 8,0-4 0,-4-1 0,4-3 0,4-4 11,-4-4-3,0-7 0,0-1 0,0-4-18,0-8-4,0 1-1,4-5 0,1 0 4,-1-3 1,5-5 0,0-7 0,0-1 10,0-11 0,0 0-9,4 0 9,0-5 0,1 1 0,-1-4-9,0 0 9,5-4 0,0-4 0,0 4 0,-1-4 0,6 0 10,-1-4-1,0 0 0,0 0 0,5-4 0,4-4 0,0 0 0,9 0 0,4 0-9,1 0 0,4-4 0,4 0 8,5-3 0,-1 7 0,6 0 0,-6 0 0,6-4-8,3 0-11,1 0 3,8 5 0,-4-5 8,9 4 0,-4 0 0,8 0-8,1 0 8,-6-4 0,6 4 0,8-3 0,9 3 0,-4 0 0,-9 0 0,4 0 0,5 0 0,-1 0 0,6 4 0,3-4 0,5 0 0,0 4 8,0-3-8,5 3 11,4 0 0,4 0 0,-4 4 0,-5-4 0,5 0-3,5 0 0,3 0 0,-3 0 0,-5 4-8,8 0 12,6-4-12,-5 4 12,4-4-12,-4 4 8,-1-4-8,6 0 8,3 4-8,-8 0 0,4 0 0,0 0-11,5-4 11,4 4 0,-8 0 0,3 0 0,1 0 0,4 0 0,5 0 0,-5 0 0,-5 0 0,1 0 0,0 0 0,4-4 0,-5 4 0,1-4 0,-5 4 0,5 4 0,0 0 0,-5-4 0,0 0 0,0 4 0,1 0 0,3 0 0,-3-4 0,-10 8 0,0-8 0,1 8 0,-1-4 0,0-4 0,-4 4 0,-4 0 0,-5-4 0,4 4 0,-8 0 0,4-4 0,0 4 0,-9 3 0,0-3 8,-4 4-8,4-4 8,-4 0-8,-5 4 0,0-8 0,-4 4 0,-5 4 0,-4-4 0,5 0 0,-10 4 8,10 0-8,-5-4 0,-1 3 8,-7 1-8,-6-4 0,1 0 0,-9 4 8,-1 0-8,-3-4 0,3 4 0,-8 0 0,4-4 0,-4 0 0,-4 0-12,-5 0-6,-9-4-2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01:31:20.830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-2496 869 1728,'0'0'76,"0"0"16,0 0-73,0 0-19,0 0 0,0 0 0,8 0 119,1-4 20,-9 4 4,9 0 1,9-4-62,0 4-12,-1-4-2,6 0-1,3 0-31,1 4-5,0 0-2,-1-4 0,1 0-16,4 0-3,-4 0-1,-1 0 0,1 4-36,0-8-7,-1 4-2,1 0-1094</inkml:trace>
  <inkml:trace contextRef="#ctx0" brushRef="#br0" timeOffset="211.69">-1724 296 1994,'14'0'44,"-6"0"8,6-4 3,4 0 1,-5-7-44,9 3-12,-4 4 0,4-4 0,0 4 76,-4-4 14,0 8 2,0-8 1,-5 4-63,5-4-13,-5 4-2,-4 0-1,0 0-38,-9 4-7,0 0-1,0 0-653,0 0-131</inkml:trace>
  <inkml:trace contextRef="#ctx0" brushRef="#br0" timeOffset="706.89">-1870 1185 1324,'0'0'118,"0"0"-94,0 0-24,9 0 0,4-8 197,0 0 35,1 0 8,3 0 0,1 0-76,9 4-15,-5-4-3,5 0-1,4-4-89,0-3-19,-5 3-3,5 0-1,-4-4 5,-5 4 1,5-7 0,0 7 0,-5 0-39,0 4 0,-4 0 0,0 4 0,-1-4-124,-3 0-28,3 8-7,-3 0-1001</inkml:trace>
  <inkml:trace contextRef="#ctx0" brushRef="#br0" timeOffset="1123.17">-1679 1295 1364,'0'0'60,"0"0"13,0 0-58,9 4-15,-9-4 0,13-4 0,-4 4 143,9 0 25,-10 0 6,10 4 1,-5-4-39,5 4-7,0 0-1,-5 0-1,1 0-46,-1 0-9,5-4-1,-5 12-1,0-12-42,1 0-9,-1 0-2,-4 0 0,4 4-17,-4 0 0,0-1 0,-5 5 0,-4-8-10,5 4-6,-5-4 0,0 8-1,4 4-11,-8 0-3,-1-4 0,1 4 0,0-4 0,-1 3 0,1-3 0,-1 4 0,1-4-5,-5 0-2,9 0 0,0-8 0,-5 12-33,5 3-6,0-15-2,0 8 0,0 0 25,0-8 5,5 12 1,4 0 0,0 0 48,0 0 0,-1-1 0,-3 1 0,4 0 22,0 0 2,4 4 0,-4-4 0,0-1 23,0 1 5,-5-4 0,-4 8 1,0 0 15,-4 3 4,-1-3 0,-4 0 0,0 4 1,1-8 1,-6 3 0,-4 5 0,1-4-19,-6 4-4,1-8-1,0 3 0,-5-3-19,-4 0-4,5 0-1,-1 0 0,0-4-26,1-4 0,4 0-14,-5-1 5,5-3-188,4-3-38</inkml:trace>
  <inkml:trace contextRef="#ctx0" brushRef="#br0" timeOffset="484.42">-1755 423 1792,'0'0'40,"0"0"8,0 0 1,0 0 1,0 0-40,0 0-10,-9 12 0,9-12 0,0 0 67,0 0 11,0 0 2,0 0 1,0 0-33,5 7-8,8 5 0,0 0-1,-4-4 0,5 4 0,3-4 0,-3 0 0,8 7 4,-9 1 1,5 0 0,0 4 0,-5-4-25,5-1-5,-5 5-1,0-12 0,1 8-13,-1 3 0,-4-3 8,-5 0-8,5 0 0,-4 4 0,-5-5 0,0 5 0,-5-12 0,1 8 0,-1 0 8,1-1-8,-9 5 0,-1-8 0,1 4 8,-5-4-8,5-1 0,0-7 0,-5 4 0,0 0 0,5-4-49,4-4-7,-9 0 0,5 0-676,4-4-134</inkml:trace>
  <inkml:trace contextRef="#ctx0" brushRef="#br0" timeOffset="-4033.27">-1 8 230,'0'0'20,"0"0"-20,0 0 0,0 0 0,9 8 434,0-8 82,0-8 17,-5 8 3,10-4-368,-5 4-73,4 0-15,5 0-4,4-4-24,-4 4-4,4 4-2,0-4 0,0 0-14,1 0-2,-1 0-1,-4 0 0,-1 4-21,1 4-8,4-4 0,-4 0 0,-5 8 0,-4-12 8,-9 0-8,0 0 0,0 0 0,5 8 0,-5 4 0,-5 7 0,1-11-51,-5 8-9,-4 4-3,4 3 0,-5-3-56,6-8-11,-6 8-2,1-1-1,4 1 35,0-8 7,5 0 2,-1 0 0,1 0 59,-1 3 12,5-3 2,0-4 1,-4 4 23,4-12 5,13 8 1,-4 4 0,-4-4 19,3 7 4,1-3 1,5 0 0,-1-4-10,5 0-3,-5 4 0,0 0 0,1-9 29,-1 5 6,0 4 0,1-4 1,-1 8-13,0-4-2,-4 4-1,0-1 0,-4-3-4,-1 0-1,0 4 0,-4 0 0,-4 3 13,4-7 3,-4 4 0,-1-4 0,-4-4-16,-4 4-2,0-5-1,-1 5 0,-4-4-16,-4 0-3,-4 0-1,-5 0 0,-1 0-17,1-4 0,0-4 0,5 0 0,-5-4-156,8-4-26</inkml:trace>
  <inkml:trace contextRef="#ctx0" brushRef="#br0" timeOffset="-3266.3">2979 59 806,'5'-3'72,"-1"-9"-58,1 4-14,4-8 0,-5 4 316,-4 0 61,0-3 12,0 3 3,-4 0-229,4 0-46,-9 0-9,0 8-1,0-8-55,-4 8-12,-1 0-1,-3 4-1,-1 4-30,-4 0-8,-1-4 0,1 12 0,0-8 0,4 12 0,0 0-8,5 0 8,0-1-12,4 5 2,4 0 1,1 0 0,0-1 0,4-3 0,4 4 0,5 0 0,0-1 0,4 1 0,0 4 0,5-5 0,4-3 0,5 4 0,-5-4 0,5 7 0,0-3 9,-1 0-8,5 0 8,0-9-8,-4 5 8,-5 0-12,0 4 12,-4 4-12,-5-1-26,1 1-6,-5-4 0,-5 3-1,-4 1 1,0 4 1,-9-5 0,0-3 0,-4 0-7,0-4-2,-5 3 0,0-7 0,0-4 52,1 0 0,3-8 0,1 0 0,0-4 50,-1 0 7,6-8 2,-1 0 0,9-11 13,-5-1 2,10 0 1,-1-7 0,5-5-13,0 1-2,4-1-1,5-3 0,0-1-22,-1-3-4,10 3-1,-5-3 0,5 3-13,0 5-3,-1-1-1,1 1 0,4 3-107,-4 9-22,4-9-4</inkml:trace>
  <inkml:trace contextRef="#ctx0" brushRef="#br0" timeOffset="-2590.73">6039 111 1152,'14'-12'102,"-5"8"-82,-1 0-20,6-4 0,-5 0 179,4 0 31,0 0 6,5 5 2,4-9-79,-4 4-16,0-4-3,8 4-1,-8 8-27,9-12-6,-5 4-1,0 8 0,-4-8-37,4 4-7,-8 4-1,3 0-1,-8 0-28,4 4-11,1 4 8,-10-4-8,-4-4 0,0 16-11,-4-4 1,-5 8 0,4 7-39,-12 1-8,-10 3-2,0 5 0,1 3-37,-5-3-7,4 7-1,0 1-1,1-5 25,4 1 6,4 3 1,0-11 0,5-1 49,4 1 9,0-4 3,4-1 0,5-7 22,0-4 5,9 0 1,0-9 0,5 1 36,3-8 7,1 4 1,13-8 1,0-4 4,5-3 1,-5-1 0,9-4 0,0-4-35,0 4-7,-5-3-2</inkml:trace>
  <inkml:trace contextRef="#ctx0" brushRef="#br0" timeOffset="-2230.67">8557 146 2206,'0'0'98,"0"0"20,14-4-94,-1 4-24,0-11 0,5 3 0,0 4 92,0-4 15,-5 0 2,5 0 1,4 4-37,-4-8-7,-1 8-2,1-4 0,0 4-49,0 0-15,-5 1 0,5-5 8,0 4-111,-1 0-21,6 0-5</inkml:trace>
  <inkml:trace contextRef="#ctx0" brushRef="#br0" timeOffset="-1712.73">9432-312 2098,'0'0'93,"14"-7"19,-1-1-89,5 0-23,-1-4 0,1 4 0,4 0 104,1-4 16,-1 4 3,0 8 1,0-12-40,0 9-8,5-1-2,-5-4 0,-4 4-30,0 4-5,0-4-2,-1 0 0,1 4-29,-5-8-8,5 4 0,0 0 0,-5 0-40,-4 4-8,-9 0-3,14 0 0,-6 0-63,-8 0-13,0 0-2,0 0-1,0 0-6,-8 4-2,-6 4 0,-4 0 0,5 0 27,-5 4 6,1-5 1,-1 5 0,0-8 89,-4 0 15,0 8 10,-1-8-2,1 0 48,0 4 10,4-4 2,-4 4 0,0 0 20,0 0 5,4-1 1,0 1 0,5 0-21,-1 0-4,1 4-1,4-4 0,0 4-8,1 0-1,3-1-1,1 5 0,4-4 5,0 0 1,0 4 0,4-5 0,5 5-32,-5-4-7,5 4-1,0-4 0,0 7-12,4-7-4,5 4 0,0 0 0,-5 0 12,5-1 3,-5 5 0,5-8 0,0 8-12,0-8-3,-1 3 0,-3 1 0,-1 0-8,0 0 0,-8 4 0,-1-5 0,-4 1 0,0 4 0,-4 0 0,-5-9 0,0 5 9,0 0 0,-4-4 0,-5 4 0,0-1-9,-4-3 8,0 4-8,0 0 8,-5 0-8,0-1 8,1 1-8,-5 0 8,0-4-51,-5-4-10,-4 4-3,0-1-1224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01:31:33.238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6833-430 1094,'0'0'97,"0"0"-77,0 0-20,0 0 0,0 0 152,0-12 28,0 4 4,4 1 2,1-1-50,-1 0-11,5 0-1,0 4-1,4-4-54,1 0-10,-1 0-3,5 4 0,4-4-16,0 0-3,0-3-1,0-1 0,1 4-19,-1-4-4,5 0-1,-5 4 0,4 0-25,-3 1-6,-10-1-1,5 4 0,-1-4-169,-3 4-35,-5 0-6</inkml:trace>
  <inkml:trace contextRef="#ctx0" brushRef="#br0" timeOffset="322.41">6953-481 979,'0'0'43,"0"0"9,-9 0-41,9 0-11,-5 0 0,5 0 0,-8 0 176,8 0 34,0 0 6,0 0 2,0 0-110,0 0-23,0 0-4,0 0-1,0 0-32,0 0-8,-5 12 0,1-4-1,-1 3-13,5 1-2,-9 0-1,5 4 0,-1 4-23,-3-1 8,3 5-8,1 0 0,-5-4 0,9 7 0,-5-3 0,10 3 0,-1 5-8,1 0 0,4-5 0,4 1 0,0 3 8,9-3 0,1-4 0,3 3 0,-4 1 0,-4-4 0,0-5 0,0 1 0,0 0 10,-5-4-2,-4 0-8,0-1 12,-9-3 28,-5-4 4,1 4 2,-1 0 0,-4 0-2,-4-1-1,-5 5 0,-4-4 0,0-4-26,-5 0-5,5 0 0,0 0-1,0-4-21,4 4-4,-4-5-1,4 1 0,0-4-134,5 0-27,-5 0-6</inkml:trace>
  <inkml:trace contextRef="#ctx0" brushRef="#br0" timeOffset="816.62">7099 2187 864,'0'0'76,"0"0"-60,0 0-16,0 0 0,0 0 338,0 0 65,0 0 13,0 0 2,-9 8-258,1 4-52,-1-4-11,4 8-1,-8 0-87,0-1-9,4 5-17,0 0 4,4 0 13,1 3 0,-1 1 0,5 0 0,5 3 12,-1-7-2,1 8 0,4-8 0,4-1-19,0-7-4,1-4-1,3 0 0,-3-4 14,3-4 16,6 0-3,-1-12-1,0-4-12,0 0 0,5-3 0,0-5 0,-1-8 15,-4 5 0,-4-5 0,4 1 0,-4 3 29,-4-4 7,-6 5 1,1-5 0,0 1 8,-9-1 1,-4-4 1,-1 9 0,-4-5-42,-8 9-9,-1-1-2,-9 4 0,1 0-9,-1 9 0,0-1 0,-4 4 0,5 8-18,-1 0-9,0 4-1,1 8-1,-1 3-119,5 9-23,0 0-5</inkml:trace>
  <inkml:trace contextRef="#ctx0" brushRef="#br0" timeOffset="-5661.28">3200-150 2001,'0'0'44,"0"0"8,0 0 3,0 0 2,0 0-45,13-3-12,-4-1 0,0 0 0,4 0 63,1 0 10,-1 4 3,5-8 0,0 4-38,-1 0-7,1 0-2,0 0 0,4 0-15,-4 0-3,8 0-1,-8 0 0,4 0-10,1 0 0,3 4 0,-3-4-11,-1 0-125,0 1-26</inkml:trace>
  <inkml:trace contextRef="#ctx0" brushRef="#br0" timeOffset="-4325.88">4075-686 1148,'0'0'51,"0"0"10,-9 0-49,5 4-12,4-4 0,-5 0 0,1 0 124,4 0 23,0 0 4,0 0 1,-5 3-40,1 5-8,-1 0-2,5 0 0,0-8-46,-4 8-8,4 4-3,0 4 0,0-1-16,4 5-3,1 0-1,-5 4 0,4-5-17,-4 1-8,5 4 8,-1 3-8,5 1 0,-5-4 0,5-1 0,-4 1 0,4 4 0,4-8 0,-4 3 0,4-3 0,0 4 0,1-5 0,-10 1 0,5 0 0,0-8 8,-5 3-8,1-3 8,-1 4-8,-4 0 39,0 0 2,-4-1 1,-5-3 0,0 0 7,-4-4 2,-5 4 0,-4 0 0,0 0-30,-1-1-5,1 1-2,0-4 0,-5 0-14,1 0 0,4-4 8,-1 0-8,-3-4-28,3 4-8,6-4-1,-1 0-1,0 0-161,5-4-32</inkml:trace>
  <inkml:trace contextRef="#ctx0" brushRef="#br0" timeOffset="-4633.37">3915-627 1555,'4'-4'138,"1"0"-110,-1-4-28,1 0 0,4 4 80,4-4 12,0 0 1,1 4 1,-1-3-7,5 3-2,-1-4 0,6 0 0,-6 0-45,6 0-10,-6 0-2,1 0 0,9 0-14,-9-4-3,4 1-1,-4 3 0,-1 0-10,1-4-14,-5 4 3,5 4 1,-13 0-154,3 0-32,6 0-5,-10 0-2</inkml:trace>
  <inkml:trace contextRef="#ctx0" brushRef="#br0" timeOffset="-3132.63">3933 1726 1785,'0'0'159,"0"0"-127,9 0-32,4 0 0,0-4 93,5-4 13,0 4 2,0 0 1,-1 0-12,1 4-2,0 0-1,0 0 0,-5 0-48,5 0-10,-5 0-1,5 0-1,-5 0-13,0 4-2,1 0-1,-5 4 0,0-4-18,-5 0 8,0 0-8,1 7 0,-5-3 0,-5 8-12,1 0 0,0 0 0,-5-1-27,0 5-5,0 0 0,0 0-1,0 3-21,0-3-4,5 0-1,4 0 0,0-5 7,0 1 0,0 0 1,4-4 0,1 0 32,-1 3 7,5 1 0,0-4 1,4 0 23,1-4 0,3 0 8,-3 0-8,3 3 28,6 1 0,-1-4 0,-4 4 0,-1-4 16,-3 0 4,3 0 1,-3 0 0,4-1 23,-10 1 4,6 0 0,-10 0 1,5 0-17,-9 4-3,0-12-1,0 12 0,-9 0-20,5 3-4,-10 1 0,-3 0-1,-1 0 0,0 0 0,-4-1 0,0 1 0,-5 0-31,0 4 0,5-5-11,0 1 11,0-8-18,0 0 4,4-4 1,0 0 0,0-4-143,5 0-29,0-4-6</inkml:trace>
  <inkml:trace contextRef="#ctx0" brushRef="#br0" timeOffset="-3566.34">3293 2168 1987,'0'0'88,"0"0"18,0 0-85,5-4-21,4 4 0,-1-4 0,6 4 84,-1 0 12,5 0 2,4-4 1,-4 4-32,13-4-7,0 4 0,0-4-1,-4 4-38,4-4-7,9 0-2,-9 0 0,-13 0-34,8 0-7,5 0-2,-8 0-1093</inkml:trace>
  <inkml:trace contextRef="#ctx0" brushRef="#br0" timeOffset="-9204.16">-2 79 2034,'0'0'90,"0"0"18,0 0-86,0 0-22,0 0 0,0 0 0,0 0 67,0-4 9,9 1 1,-5-5 1,10 4-13,-1 0-2,0-4-1,5 0 0,0 4-38,8-4-7,-8 0-1,4 4-1,5 0-26,-5 0-5,5 0 0,-5 0-742,0 1-148</inkml:trace>
  <inkml:trace contextRef="#ctx0" brushRef="#br0" timeOffset="-8666.07">722-406 1324,'0'0'118,"0"0"-94,0 0-24,0 0 0,0 0 125,0 0 21,0 0 4,0 0 1,0 0-27,0 0-4,0 0-2,0 0 0,4 8-72,5 4-14,-9-1-4,5 5 0,3-4-1,-3 4-1,-1 4 0,5 3 0,-4-3-16,4 4-10,-5 3 12,5 5-12,0 0 10,0-1-10,-5-7 8,9 7-8,-8 5 0,4-5 0,4 1 0,-4-4 0,9-5 0,-1 5 0,-3-4 0,-1-1 0,-4-3 0,4 0 0,1-4 0,-1-1 0,0-3 24,-4 0 0,0 0 0,0 0 0,-5 0 20,-4-4 3,-4-1 1,4 5 0,-4-4-4,-5 4 0,-5-4 0,1 4 0,4 4-44,-9-5 0,1 1-10,-10 0 2,5-4-12,0-4-3,-1 4 0,1 0 0,4 0-103,1-4-21,-1 0-4,4-1-954</inkml:trace>
  <inkml:trace contextRef="#ctx0" brushRef="#br0" timeOffset="-9007.74">753-434 1209,'0'0'108,"9"-8"-87,4 4-21,0-3 0,1-1 151,8 4 25,-4-4 6,4 0 1,9 4-51,-13 0-9,0-8-3,-5 4 0,5 4-49,-1-4-11,-3 0-1,-5 5-1,-9 3-45,13-8-13,-4 0 0,-9 8 8,0 0-127,0 0-25,0 0-4</inkml:trace>
  <inkml:trace contextRef="#ctx0" brushRef="#br0" timeOffset="-8000.05">562 1852 1958,'0'0'174,"4"4"-139,1-4-35,4-4 0,0 0 81,4 4 10,-4-4 1,0 0 1,8 0 11,1-4 3,4 0 0,-4 4 0,4-3-51,1-1-11,-1 4-1,0-4-1,0 0-15,0 4-2,1-4-1,-1 4 0,4 0-13,-8 0-2,-13 4-1,-1 0 0,5 0-9,-9 0 0,0 0 0,0 0 0,0 0-16,0 0-4,4 20-2,-8 0 0,-5-1-54,0 1-10,0 0-2,-4 4-1,0-1-45,4-3-9,0 0-1,5-1-1,-1 1 21,5-4 5,0 0 1,0 0 0,0-16 89,5 11 17,-5-3 12,4 4-13,5-4 54,0 4 11,0 0 3,4-4 0,-9 0 3,5-1 1,5 1 0,-1-4 0,5 4-12,-1 0-3,-3 4 0,4-4 0,-1 4-2,-3-1-1,-1 1 0,-4 4 0,0-4-4,0 4-1,-5 0 0,0-1 0,1 5 12,-1 0 1,-4-4 1,-4 3 0,-1-3-4,1 4-1,-5 0 0,0 3 0,0-3 3,0 0 1,-8 3 0,-1-3 0,0-4-29,5 0-7,-5 0-1,0-5 0,1 1-2,-10 0-1,0 0 0,1-8 0,3-4-49,-3-4-11,4-4-1,-5 0-1,9-4-191,0 0-39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01:31:23.288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0 52 2188,'0'0'48,"0"0"11,0 0 1,0 0 1,13 4-49,1 0-12,-1-4 0,5 0 0,4 0 79,0-4 13,0 0 2,1 0 1,3-4-35,-4 1-6,1 3-2,-1-4 0,0 4-41,0 0-11,0-4 0,-4 4 0,0 4 0,-5 0 0,-4 0 0,-9 0 0,0 0 0,-13 12 0,0-4 0,4 4 0,0-1-44,0 5-7,-9 0-1,9 0-1,5 0-12,-5-5-3,-4 5 0,4-4 0,4-4 32,5-8 7,-9 12 1,5-4 0,4-8 16,0 12 12,-4-5-13,4 5 5,0-12 8,8 12 9,10-4-1,4 4-8,-4-4 19,0 4-3,-5-1-1,9-3 0,1 0 6,-6 0 2,-8 4 0,0-4 0,4 0 1,1-8 0,-1 0 0,0 12 0,1-1 1,-1 5 1,-8 4 0,-5-4 0,-5 0-1,5 3 0,5-7 0,-10 4 0,-17-4 1,4 4 0,0-5 0,5 5 0,0-4 4,-1 4 1,1-4 0,0 0 0,-5-1-23,5-3-8,-5-4 0,0 0 0,0-8-16,1 4-10,-6 4-2,6 0 0,3-4-148,1 0-31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10T01:31:41.39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-11855 854 2419,'0'0'107,"0"0"22,5-4-103,3 0-26,6 4 0,-1 4 0,0-4 0,1 0 0,8 0 0,0 4 0,-4-4 56,13 0 7,-4 4 1,4-1 0,-9-3-23,5 0-4,-1 0-1,-4 0 0,5-3-36,-9 3 0,4-4 0,-4 0 0,0 0-181,-1 0-41,6-12-8,-10-4-771</inkml:trace>
  <inkml:trace contextRef="#ctx0" brushRef="#br0" timeOffset="125.66">-11673 486 2419,'-4'8'53,"4"0"11,-5 8 3,5-4 1,0-4-55,0 0-13,5 3 0,-1 1 0,5 4 54,0 8 8,-5-4 2,10 7 0,-5 1 0,4 3 0,-4 5 0,4 3 0,0 5-52,1 3-12,-1-3 0,0 3 0,1 0-110,-1-7-25,5-5-5</inkml:trace>
  <inkml:trace contextRef="#ctx0" brushRef="#br0" timeOffset="409.41">-11215 526 2073,'0'0'92,"4"-4"19,-4-4-89,5 0-22,-1 0 0,5 4 0,0 0 98,0 8 15,-1 8 3,6-4 1,-1 0-8,-4 0-1,0 0-1,4 4 0,-4-1-86,4 5-21,1 0 0,-1 0 0,0-8 56,-4 8 6,0-1 2,4 5 0,-8 0-64,4 0-24,-5-1 0,1 1 1,-5 4 37,0-1 7,-5-3 2,1 4 0,-5-1-70,0 5-13,0 0-4,-4-1 0,0-3 52,8 0 12,1-5 0,-1 1 0,-4-4-241,5-4-46,4-12-9,0 0-1</inkml:trace>
  <inkml:trace contextRef="#ctx0" brushRef="#br0" timeOffset="629.52">-10776 538 2646,'0'0'58,"0"0"12,0 0 2,0 0 3,0 0-60,-9 4-15,1-4 0,-1 4 0,-5 0 55,5 3 8,1 5 1,-6 0 1,1-4-1,0 12 0,4 0 0,-5-1 0,6 9-51,-1-4-13,9-5 0,-5 5 0,5 0 0,5-1 0,4 5 0,4-4 0,0-1-11,0 1-5,5-4 0,4-4-1,-4-1 3,4 1 1,1-8 0,-6 0 0,6 0-93,-1-4-18,0-8-4,0 4-1078</inkml:trace>
  <inkml:trace contextRef="#ctx0" brushRef="#br0" timeOffset="877.49">-10189 735 1900,'0'0'169,"0"0"-135,0 0-34,0 0 0,0 0 178,0 0 29,8 4 5,1-4 2,5 4-82,-10-4-17,5 0-3,0 0-1,4 4-53,-4-4-10,0 8-3,4-8 0,1 4-25,-1 0-6,-4 0-1,4 0 0,0 0-69,1-4-15,-1 4-2,0 0-855,1-1-170</inkml:trace>
  <inkml:trace contextRef="#ctx0" brushRef="#br0" timeOffset="1116">-9661 435 806,'0'0'72,"0"0"-58,0 0-14,0 0 0,0 0 361,0 0 70,-4 12 13,4 4 4,0-4-256,4 3-52,-4 5-9,4 4-3,5 3-51,-4-3-10,-1 4-3,1 7 0,-5-3-51,4 3-13,1 1 0,-1-1 0,-4 1 0,9 0 0,-5-1 0,1 1 0,-1-5-100,5 1-22,-4-1-5</inkml:trace>
  <inkml:trace contextRef="#ctx0" brushRef="#br0" timeOffset="1483.88">-8950 13 691,'0'0'30,"0"4"7,-5 8-29,5-1-8,5 1 0,-1 0 0,0 0 367,5 4 72,0-1 14,5 5 3,3 4-270,-3-4-54,8 7-12,-4 1-1,-1-4-48,1 3-10,-5 1-1,1 3-1,4 1-17,-5 7-3,5-3-1,-9 7 0,4-3-22,0 15-4,-4-3 0,-5 3-1,1-8-11,-1 4 8,-4 1-8,0-1 8,-4 4-8,-5 1-16,0-5 4,0 4 1,-4-11-97,4 3-19,-4-4-4,-1 1-1125</inkml:trace>
  <inkml:trace contextRef="#ctx0" brushRef="#br0" timeOffset="-3679.36">-17238 593 1843,'0'0'164,"-13"4"-132,0 0-32,4 0 0,-4 4 81,4 4 10,4 3 1,-8 1 1,9-4-72,-5 8-21,4 3 9,-4 13-9,9 0 0,-4 3 0,4 0 0,0 13 0,4 3 0,1 4 0,8 0 0,9 1 0,-8-5 0,3-4 0,-3 1 0,3-1 0,1-12 0,9-3 0,-5-1 0,9-7-968</inkml:trace>
  <inkml:trace contextRef="#ctx0" brushRef="#br0" timeOffset="-3193.21">-16953 688 1555,'0'0'138,"0"0"-110,0 0-28,0-8 0,0 8 71,0 0 9,13-4 1,5 4 1,-5 4 24,5-4 5,-9-4 1,4 0 0,5-8-40,-5 4-7,9 0-1,-8 4-1,-1 0-17,5 4-3,-5 8-1,5 0 0,-18-8-18,9 4-3,4 4-1,-4 0 0,-5 0-20,5 4 0,-9-4 0,5 3 0,-10 9-15,5 0-1,-9-8 0,1 8 0,-6-1-44,5-3-10,5 4-2,-14-4 0,9-1 8,0-3 0,5 0 1,-5-4 0,5 0 37,-1 0 7,1-4 2,4 0 0,0 0-16,0 0-3,0-4-1,0 0 0,0 0 57,0 0 12,9 7 3,4 1 0,-4 0-17,-9-8-3,18 4-1,-5 0 0,0 0 1,5 0 0,-5 4 0,1-4 0,-14-4 51,17 12 10,-8-4 3,0 7 0,0-3-33,0 4-6,-5 0-2,-4 4 0,0-1-14,-4 5-2,-5 4-1,-4-1 0,-1 5-21,6-5 9,-10 1-9,4-4 0,-8-1 0,9-3 0,-9-4 0,8-4 0,-3 0-64,-1-8-8,5 0 0,-5-4-1,4-4-119,1-8-23</inkml:trace>
  <inkml:trace contextRef="#ctx0" brushRef="#br0" timeOffset="-2945.05">-16478 838 979,'18'0'43,"-9"0"9,4 4-41,-4-8-11,4 0 0,0 4 0,5 0 256,4 4 50,-8-4 10,-1 0 1,5 4-174,4-4-35,-4 0-8,0 4 0,-1 4-36,-3-4-8,3-1 0,-3 5-1,-5-4-14,-1 4-2,1 12-1,0-4 0,-4 3-8,-5 5-2,4 0 0,-4 7 0,-4 1-14,-5 0-3,4 3-1,-8-3 0,9-5-18,-10 5-4,5-4-1,-8 3 0,8-7-39,0-1-7,-4-7-1,4 4-1,0-8-122,0-4-24,-4-8-5,4 0-768</inkml:trace>
  <inkml:trace contextRef="#ctx0" brushRef="#br0" timeOffset="-2552.1">-16038 873 1267,'4'-55'56,"-4"43"12,0 8-55,-4-4-13,8 0 0,-4 8 0,-4 8 259,-5 4 49,9-4 9,-5 0 3,-4-8-151,5 8-29,-5 4-7,5 0-1,-5 7-74,0 1-15,-4 4-3,8 3-1,-4 1-17,5 4-3,-1 3-1,5 1 0,0 3-18,5-3 0,-1-5 0,10 5 0,-6-9 0,10 1 0,4-8 0,1-1 0,-1-7-22,9 0-2,0 0 0,0 0 0,-9-12-111,0 0-22,10 0-5,-6-8-1011</inkml:trace>
  <inkml:trace contextRef="#ctx0" brushRef="#br0" timeOffset="-2487.28">-15612 917 2131,'0'0'189,"0"0"-151,0 0-30,0 0-8,0 0 87,4 4 16,10-4 3,3-4 1,-3 0-11,-1 0-3,5 4 0,4-4 0,-4 4-47,4-4-10,0 0-1,0 0-1,1 0-21,-6 0-4,1 0-1,0 4 0,4-4-88,0 0-19,-8 0-3,3-4-726,6 1-144</inkml:trace>
  <inkml:trace contextRef="#ctx0" brushRef="#br0" timeOffset="-2291.81">-15461 629 1209,'0'0'108,"0"0"-87,-9 0-21,5 7 0,4-7 271,0 0 49,-5 8 11,5-8 1,0 0-184,-4 16-38,-1 12-7,10 3-2,-1 1-45,1 0-10,3 3-2,1 5 0,0 3-26,5-4-6,-6 5 0,10-1-1,-9-7-29,4-1-6,5-7 0,0 0-1,0-5-192,4-7-39</inkml:trace>
  <inkml:trace contextRef="#ctx0" brushRef="#br0" timeOffset="-1894.79">-15159 561 1900,'18'8'84,"-18"-8"18,0 0-82,0 0-20,13-8 0,0-3 0,1 3 167,-5-4 29,4 4 5,0 0 2,5 0-107,-5 0-22,1 0-4,3 4-1,-3 0-8,-1 1-1,0-1-1,-4 4 0,5 0-35,-6 4-6,1-1-2,0 1 0,-4 4-16,4 4 0,-5 0 0,-4 0 0,0 4-43,-4-1-2,4 5-1,0 0 0,0-4-21,-5 3-4,1-3-1,4 0 0,0 0 23,4-4 4,-4 7 1,0-3 0,5-4 13,-1 0 3,0-4 1,5 4 0,-4-4 14,4 3 2,-1-3 1,1 0 0,-9-8 10,9 4 0,5 4 8,-6 0-8,1 0 27,5-4 1,-1 0 0,0 4 0,1-1 20,-5 1 4,-5 0 0,9 0 1,-4 0-1,0 0-1,-9 8 0,4 0 0,1-1-18,-5 1-3,0 4-1,-5 4 0,1-1-9,0 1-3,-5 0 0,0-5 0,-4 1-17,4 0 0,0-4-8,-5-5 8,6-3-128,-1 0-20,0-8-4,0-4-1056</inkml:trace>
  <inkml:trace contextRef="#ctx0" brushRef="#br0" timeOffset="-1646.84">-14617 182 2246,'0'0'100,"0"0"20,0 0-96,13 0-24,0 0 0,1 0 0,-5 4 94,4 0 14,5 0 4,-5 0 0,-13-4-39,13 16-7,10 0-2,-1 4 0,-4-1-4,-1 9-2,1 0 0,4-9 0,-4 5-42,0 4-8,-5 3-8,0 5 12,5 3 41,0 1 9,-14 7 2,5 12 0,0-7-52,-4 7-12,-5 4 0,-14 8 0,1 0-48,0 4-13,4 0-3,-9 4-887,-9-4-177</inkml:trace>
  <inkml:trace contextRef="#ctx0" brushRef="#br0" timeOffset="-1204.42">-13689 360 1382,'0'0'123,"0"0"-99,-9 4-24,9-4 0,0 0 184,0 0 32,0 0 7,0 12 1,0 0-77,0 15-15,-4 5-4,4 0 0,-5 11-102,10 0-26,-1-3 0,0 7 0,1 5 0,-1 3 0,5 8 0,9 16 0,-9 0 0,9-12 0,-5 0 0,9-12 0,0-7-97,1-5-25,-1 1-5,-4-5-922</inkml:trace>
  <inkml:trace contextRef="#ctx0" brushRef="#br0" timeOffset="-926.18">-13352 656 2188,'0'4'97,"0"0"20,5-8-93,-1 0-24,5 4 0,0 0 0,4 0 56,1 4 6,-1-8 2,5 8 0,0 0 51,-5 8 10,0 0 3,1 8 0,-1-13-103,5 9-25,-5-4 0,0 4 0,-4 0 56,5-1 7,-1 1 1,5 0 0,4 0-64,-13 4-16,-9-1-2,-5 5 0,5 4 18,0 3 0,-13 1-8,0-1 8,-5 1-39,5-4-4,17-5-1,-8-3 0,-10 0-16,5-1-3,-13-3-1,9-4-751,-1-4-150</inkml:trace>
  <inkml:trace contextRef="#ctx0" brushRef="#br0" timeOffset="-701.11">-12925 636 1267,'0'-19'112,"0"15"-89,0 0-23,0 4 0,-9 0 225,4 0 41,1-4 8,0 8 2,-5 0-84,0 0-16,4 4-3,-3 0-1,-6-1-137,5 5-35,-4 4 0,4 4 0,5 0 58,-1 3 5,1 5 1,-1 3 0,10-3-52,-1 0-12,5-1 0,0 1 0,9 0 0,8 3 0,-8-3 0,9-5 0,-5-3-48,9-8-13,-4 0-3,-1-12 0,1 0-92,0-4-20,-1-8-3</inkml:trace>
  <inkml:trace contextRef="#ctx0" brushRef="#br0" timeOffset="-412.92">-12690-15 2419,'0'0'53,"9"-8"11,-9 8 3,5-8 1,3 0-55,-3 1-13,8-1 0,0 4 0,-4 0 105,5 0 19,-5 4 3,4 0 1,0 4-44,-4-4-9,4 8-2,1 0 0,-10-1-65,5 1-8,-5 0-13,1 8 3,-1 4 10,1 3 0,-5-3 0,0 8 0,0-5 0,4 1 0,-4 4 0,5-5 0,4-11-53,-1 4-9,-3-4-2,8 4 0,-4-4 29,-4-5 6,-5-7 1,13 8 0,-4-4-7,4 4-1,5-8 0,-5 0 0,9-4 36,-4-4 0,0 0 10,0-3-2,-1 3-200,6 0-39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3:57.5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7832 0 0,'0'0'5866'0'0,"2"0"-4188"0"0,4 0-1051 0 0,-3-1-387 0 0,0 1-1 0 0,0 0 1 0 0,0 0-1 0 0,0 1 0 0 0,0-1 1 0 0,0 1-1 0 0,0-1 1 0 0,6 3-1 0 0,53 16 2556 0 0,-60-19-2734 0 0,7 3 188 0 0,-1 0 0 0 0,0 0 0 0 0,0 1-1 0 0,0 0 1 0 0,0 1 0 0 0,-1 0 0 0 0,1 0 0 0 0,10 10 0 0 0,18 16 403 0 0,-31-27-584 0 0,0-1 0 0 0,1 1 1 0 0,-2 1-1 0 0,1-1 0 0 0,0 1 0 0 0,-1-1 0 0 0,0 1 0 0 0,0 1 0 0 0,0-1 0 0 0,-1 0 0 0 0,0 1 0 0 0,4 10 0 0 0,-1 1 55 0 0,-4-14-92 0 0,-1 0 1 0 0,0 0-1 0 0,0 0 0 0 0,0 0 1 0 0,0 0-1 0 0,0 1 1 0 0,-1-1-1 0 0,1 0 1 0 0,-1 0-1 0 0,0 1 0 0 0,0-1 1 0 0,0 0-1 0 0,0 0 1 0 0,-1 1-1 0 0,0-1 0 0 0,1 0 1 0 0,-3 4-1 0 0,-3 14 167 0 0,5-16-160 0 0,-1-1 0 0 0,1 0 0 0 0,-1 0 0 0 0,0 0 0 0 0,1 0 0 0 0,-5 5 0 0 0,-2 2 42 0 0,4-4-54 0 0,-1 0-1 0 0,0-1 1 0 0,-9 10 0 0 0,-12 8 14 0 0,20-18-32 0 0,0 0 1 0 0,-1 0-1 0 0,-10 7 0 0 0,-4 1-18 0 0,13-8-11 0 0,0-1-1 0 0,0 0 1 0 0,-11 5-1 0 0,7-4-383 0 0,-22 13-1 0 0,19-9-432 0 0,13-9 134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3:58.0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195 10 10136 0 0,'0'0'777'0'0,"-2"0"-294"0"0,-6-1 865 0 0,0 0 0 0 0,1 0 0 0 0,-9-3 0 0 0,15 4-1182 0 0,-2-1 97 0 0,-1 1 0 0 0,1-1 0 0 0,0 1 0 0 0,0 0-1 0 0,0 0 1 0 0,0 0 0 0 0,-1 0 0 0 0,1 0 0 0 0,0 1 0 0 0,0 0-1 0 0,0-1 1 0 0,0 1 0 0 0,0 0 0 0 0,0 0 0 0 0,0 1 0 0 0,0-1 0 0 0,1 1-1 0 0,-1-1 1 0 0,0 1 0 0 0,1 0 0 0 0,-4 4 0 0 0,-3 2-144 0 0,1 1 0 0 0,0 1 0 0 0,1-1-1 0 0,-8 14 1 0 0,9-14 56 0 0,2-2-135 0 0,1 1 0 0 0,-1-1 0 0 0,1 1 1 0 0,0-1-1 0 0,1 1 0 0 0,-3 14 0 0 0,2-5 0 0 0,1 0 0 0 0,1 22 0 0 0,2-29-28 0 0,0 0-1 0 0,1 0 0 0 0,0 0 1 0 0,5 12-1 0 0,-3-8 8 0 0,-3-11-18 0 0,0-1 0 0 0,1 1 0 0 0,-1 0 0 0 0,1 0 0 0 0,-1-1 0 0 0,1 1 0 0 0,0-1-1 0 0,0 1 1 0 0,0-1 0 0 0,0 0 0 0 0,1 1 0 0 0,-1-1 0 0 0,1-1 0 0 0,-1 1 0 0 0,1 0 0 0 0,0-1 0 0 0,-1 1-1 0 0,1-1 1 0 0,0 0 0 0 0,0 0 0 0 0,0 0 0 0 0,0 0 0 0 0,0 0 0 0 0,0-1 0 0 0,0 1 0 0 0,6-1-1 0 0,0 1-4 0 0,-1-1 0 0 0,0-1 0 0 0,0 1 0 0 0,0-1 0 0 0,1-1 0 0 0,-1 0-1 0 0,0 0 1 0 0,-1 0 0 0 0,12-5 0 0 0,80-46-2275 0 0,-74 36 159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3:58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83 16959 0 0,'0'0'828'0'0,"2"0"-360"0"0,35-19 124 0 0,-28 13 321 0 0,0 1-1 0 0,1 0 1 0 0,18-6 0 0 0,-21 9-342 0 0,-1-1 0 0 0,1 1-1 0 0,7-5 1 0 0,-8 4-209 0 0,-1 0 1 0 0,1 0-1 0 0,10-2 0 0 0,-6 0-117 0 0,3 1 79 0 0,-13 6-210 0 0,-1 5-241 0 0,0 0 0 0 0,0-1 0 0 0,-1 1 0 0 0,0-1 0 0 0,0 1 0 0 0,0-1 0 0 0,-1 0-1 0 0,-6 11 2 0 0,5-9-190 0 0,3-6 168 0 0,0-1 0 0 0,0 1 1 0 0,1-1-1 0 0,-1 1 0 0 0,0-1 1 0 0,1 1-1 0 0,-1 0 0 0 0,1-1 1 0 0,0 1-1 0 0,-1-1 0 0 0,1 1 0 0 0,0 0 1 0 0,0-1-1 0 0,0 1 0 0 0,0 2 1 0 0,2-2 154 0 0,-1 0 1 0 0,0 0 0 0 0,1 0 0 0 0,-1 0 0 0 0,1 0 0 0 0,0 0 0 0 0,-1 0 0 0 0,1 0 0 0 0,0-1-1 0 0,0 1 1 0 0,0-1 0 0 0,0 1 0 0 0,1-1 0 0 0,-1 0 0 0 0,0 0 0 0 0,3 1 0 0 0,47 29 606 0 0,-51-29-430 0 0,9 15 59 0 0,-9-15-167 0 0,0 0 1 0 0,1-1-1 0 0,-1 1 0 0 0,0 0 1 0 0,0 0-1 0 0,0-1 1 0 0,0 1-1 0 0,0 0 0 0 0,-1 0 1 0 0,1 0-1 0 0,-1 0 1 0 0,1 0-1 0 0,-1 0 0 0 0,1 1 1 0 0,-1-1-1 0 0,0 0 0 0 0,0 0 1 0 0,0 0-1 0 0,-1 0 1 0 0,1 0-1 0 0,0 0 0 0 0,-1 0 1 0 0,0 3-1 0 0,-1-1-61 0 0,0 1 0 0 0,-1-1 0 0 0,0 0-1 0 0,1 0 1 0 0,-1 0 0 0 0,-1 0 0 0 0,1 0-1 0 0,0 0 1 0 0,-1-1 0 0 0,0 0 0 0 0,0 0-1 0 0,0 0 1 0 0,0 0 0 0 0,0-1 0 0 0,-6 3-1 0 0,-5 1 29 0 0,0 0-1 0 0,-1-1 1 0 0,-18 3-1 0 0,13-3-61 0 0,19-5-81 0 0,0 1 1 0 0,-1-1 0 0 0,1 0-1 0 0,0 0 1 0 0,-1 0 0 0 0,1 0-1 0 0,0 0 1 0 0,-1 0-1 0 0,1-1 1 0 0,0 1 0 0 0,0-1-1 0 0,-3-1 1 0 0,3 2-1198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50.5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 8752 0 0,'3'2'8019'0'0,"29"14"-3924"0"0,-28-14-3952 0 0,0-1 1 0 0,0 0 0 0 0,0 0 0 0 0,0 0 0 0 0,0-1-1 0 0,0 1 1 0 0,0-1 0 0 0,0 0 0 0 0,0 0 0 0 0,1 0 0 0 0,3-2-1 0 0,87-9 751 0 0,-66 9-1405 0 0,41-9 0 0 0,-42 3-4903 0 0,2-2-1899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3:58.7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64 17159 0 0,'0'0'2819'0'0,"3"0"-1754"0"0,6-1-126 0 0,-1 0 0 0 0,1-1 0 0 0,15-6 0 0 0,-9 3-171 0 0,8-2-253 0 0,0 0 1 0 0,1 2-1 0 0,0 1 0 0 0,39-2 0 0 0,-46 5-1485 0 0,0-1 0 0 0,27-6 1 0 0,-32 6-416 0 0,14-2-7336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3:59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1 111 16040 0 0,'0'0'1210'0'0,"0"-2"-817"0"0,3-5-243 0 0,-2 4-59 0 0,0-1-1 0 0,0 1 1 0 0,1 0 0 0 0,-1 0-1 0 0,1 0 1 0 0,0 0 0 0 0,-1 0-1 0 0,1 1 1 0 0,1-1-1 0 0,3-4 1 0 0,8-3 1183 0 0,0 0-1 0 0,1 1 1 0 0,0 1 0 0 0,18-8-1 0 0,-27 14-1130 0 0,0 0-1 0 0,1 0 0 0 0,-1 0 1 0 0,1 1-1 0 0,0 0 0 0 0,-1 0 1 0 0,1 1-1 0 0,0 0 0 0 0,-1 0 1 0 0,1 1-1 0 0,0-1 0 0 0,-1 1 1 0 0,12 4-1 0 0,-6-2-24 0 0,-10-3-96 0 0,0 1-1 0 0,0-1 1 0 0,0 1-1 0 0,0 0 1 0 0,1-1-1 0 0,-1 1 1 0 0,0 0-1 0 0,0 0 1 0 0,0 1-1 0 0,-1-1 1 0 0,3 2-1 0 0,-2-1-30 0 0,0-1 0 0 0,0 1-1 0 0,0 0 1 0 0,0 0 0 0 0,-1 0 0 0 0,1 0-1 0 0,-1 0 1 0 0,1 0 0 0 0,-1 0 0 0 0,0 1 0 0 0,0-1-1 0 0,0 0 1 0 0,0 1 0 0 0,0-1 0 0 0,-1 0-1 0 0,1 1 1 0 0,-1-1 0 0 0,1 1 0 0 0,-1-1-1 0 0,0 1 1 0 0,0 0 0 0 0,0-1 0 0 0,0 1-1 0 0,-1-1 1 0 0,1 1 0 0 0,-1-1 0 0 0,1 1-1 0 0,-2 2 1 0 0,-4 16-71 0 0,4-12 49 0 0,-1 0 0 0 0,0-1 0 0 0,-4 9 0 0 0,3-8-108 0 0,0 0 0 0 0,-3 14 0 0 0,6-18-24 0 0,-1 1-1 0 0,0 0 1 0 0,0-1-1 0 0,0 1 0 0 0,-1-1 1 0 0,0 0-1 0 0,0 1 1 0 0,-6 8-1 0 0,-6 2-324 0 0,-22 22-1205 0 0,36-37 1526 0 0,0 0 6 0 0,1-1 148 0 0,0 0-1 0 0,0 0 0 0 0,0 0 0 0 0,-1 0 0 0 0,1 0 0 0 0,0 1 0 0 0,0-1 1 0 0,0 0-1 0 0,0 0 0 0 0,0 0 0 0 0,-1 1 0 0 0,1-1 0 0 0,0 0 0 0 0,0 0 1 0 0,0 0-1 0 0,0 1 0 0 0,0-1 0 0 0,0 0 0 0 0,0 0 0 0 0,0 1 0 0 0,0-1 1 0 0,0 0-1 0 0,0 0 0 0 0,0 1 0 0 0,0-1 0 0 0,0 0 0 0 0,0 0 0 0 0,0 1 1 0 0,0-1-1 0 0,0 0 0 0 0,0 1 0 0 0,7 5 48 0 0,-5-4 17 0 0,1 0 0 0 0,-1 0 0 0 0,1 0 0 0 0,0 0 1 0 0,-1 0-1 0 0,5 1 0 0 0,50 20 806 0 0,-56-23-830 0 0,0 1-1 0 0,0-1 0 0 0,0 0 1 0 0,0 1-1 0 0,0-1 1 0 0,0 0-1 0 0,0 0 0 0 0,0 0 1 0 0,0 1-1 0 0,0-1 0 0 0,0 0 1 0 0,0 0-1 0 0,2-1 1 0 0,4 1 51 0 0,0 1-2 0 0,1 1-1 0 0,-1 0 0 0 0,0 0 1 0 0,0 1-1 0 0,0 0 0 0 0,0 0 1 0 0,-1 1-1 0 0,1 0 0 0 0,-1 0 1 0 0,0 0-1 0 0,0 1 0 0 0,0 0 1 0 0,-1 0-1 0 0,1 0 0 0 0,4 7 1 0 0,-9-9-52 0 0,1-1 0 0 0,-1 1 0 0 0,0 0 1 0 0,0-1-1 0 0,-1 1 0 0 0,2 5 1 0 0,2 10 101 0 0,-2-11-95 0 0,0-1 0 0 0,-1 1 0 0 0,1 0 1 0 0,-2 0-1 0 0,1-1 0 0 0,-1 1 1 0 0,0 0-1 0 0,0 0 0 0 0,-1 0 1 0 0,0-1-1 0 0,0 1 0 0 0,-1 0 1 0 0,0-1-1 0 0,0 1 0 0 0,0-1 0 0 0,-1 1 1 0 0,0-1-1 0 0,0 0 0 0 0,0 0 1 0 0,-1-1-1 0 0,0 1 0 0 0,0-1 1 0 0,-1 0-1 0 0,1 0 0 0 0,-1 0 1 0 0,-6 4-1 0 0,3-2-12 0 0,1-2 1 0 0,-1 1-1 0 0,-1-1 0 0 0,1-1 1 0 0,-1 0-1 0 0,0 0 1 0 0,0 0-1 0 0,0-1 0 0 0,0-1 1 0 0,-17 4-1 0 0,7-5-6 0 0,6 1-45 0 0,-1-1-1 0 0,-14-1 1 0 0,24 0-19 0 0,0-1 0 0 0,0 0 0 0 0,0 1 0 0 0,0-1-1 0 0,0 0 1 0 0,0-1 0 0 0,0 1 0 0 0,0-1 0 0 0,0 0 0 0 0,0 0 0 0 0,-3-3 0 0 0,1 1-555 0 0,0 0 0 0 0,1 0 0 0 0,0-1-1 0 0,0 1 1 0 0,0-1 0 0 0,1-1 0 0 0,-1 1 0 0 0,1 0 0 0 0,-3-8 0 0 0,0-1-6763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3:59.8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0 153 16208 0 0,'0'0'365'0'0,"1"-2"56"0"0,10-25 430 0 0,-8 22-806 0 0,0 0-1 0 0,-1-1 0 0 0,1 0 0 0 0,-1 0 1 0 0,-1 1-1 0 0,2-11 0 0 0,-3 12 229 0 0,0 4-169 0 0,0-1 0 0 0,0 0 0 0 0,0 1 0 0 0,0-1-1 0 0,0 1 1 0 0,0-1 0 0 0,0 0 0 0 0,0 1 0 0 0,1-1 0 0 0,-1 1 0 0 0,0-1 0 0 0,0 1-1 0 0,0-1 1 0 0,1 1 0 0 0,-1-1 0 0 0,0 0 0 0 0,1 1 0 0 0,-1 0 0 0 0,0-1 0 0 0,1 1 0 0 0,-1-1-1 0 0,1 1 1 0 0,-1-1 0 0 0,0 1 0 0 0,1 0 0 0 0,-1-1 0 0 0,2 1 0 0 0,8-9 1352 0 0,0 0-1 0 0,16-9 1 0 0,-23 15-1341 0 0,1 1 0 0 0,0 0 0 0 0,0 0 0 0 0,0 1 0 0 0,0-1 1 0 0,1 1-1 0 0,-1 0 0 0 0,0 0 0 0 0,1 0 0 0 0,5 0 0 0 0,20-3-67 0 0,-27 4 52 0 0,10 4 117 0 0,-10-4-88 0 0,7 4 99 0 0,-8-3-186 0 0,-1-1-33 0 0,-1 1 0 0 0,1-1 0 0 0,-1 0 1 0 0,1 1-1 0 0,-1-1 0 0 0,1 1 0 0 0,-1-1 0 0 0,1 1 0 0 0,-1-1 1 0 0,0 1-1 0 0,1-1 0 0 0,-1 1 0 0 0,0-1 0 0 0,1 1 0 0 0,-1-1 1 0 0,0 1-1 0 0,0 0 0 0 0,0-1 0 0 0,0 1 0 0 0,1-1 0 0 0,-1 1 1 0 0,0 0-1 0 0,0 0 0 0 0,0 1 20 0 0,1 1-62 0 0,-1 0-1 0 0,1 0 1 0 0,0 0 0 0 0,-1 0-1 0 0,0 0 1 0 0,0 0-1 0 0,0 0 1 0 0,0 0 0 0 0,0 1-1 0 0,-1-1 1 0 0,1 0-1 0 0,-1 0 1 0 0,0 0 0 0 0,0 0-1 0 0,0 0 1 0 0,0-1-1 0 0,-1 1 1 0 0,1 0 0 0 0,-1 0-1 0 0,0-1 1 0 0,-3 5 0 0 0,3-5-7 0 0,0 1-15 0 0,1-1 0 0 0,-1 1 0 0 0,0-1-1 0 0,-1 0 1 0 0,1 0 0 0 0,0 0-1 0 0,-5 3 1 0 0,6-5 34 0 0,1 1 0 0 0,-1-1 0 0 0,1 1 0 0 0,-1-1 0 0 0,1 1 0 0 0,-1-1 0 0 0,1 1 0 0 0,-1-1 0 0 0,1 1 0 0 0,0 0 1 0 0,-1-1-1 0 0,1 1 0 0 0,0-1 0 0 0,0 1 0 0 0,-1 0 0 0 0,1-1 0 0 0,0 2 0 0 0,-1 1-63 0 0,-4 5-313 0 0,-5 12-689 0 0,10-20 1079 0 0,0 1 0 0 0,0 0-1 0 0,-1 0 1 0 0,1 0-1 0 0,0 0 1 0 0,0 0 0 0 0,0-1-1 0 0,0 1 1 0 0,0 0 0 0 0,0 0-1 0 0,0 0 1 0 0,0 0 0 0 0,0 0-1 0 0,1-1 1 0 0,-1 1 0 0 0,0 0-1 0 0,1 0 1 0 0,-1 0 0 0 0,0-1-1 0 0,1 1 1 0 0,-1 0 0 0 0,1 0-1 0 0,-1-1 1 0 0,2 2-1 0 0,0 0 2 0 0,0 0-1 0 0,0-1 0 0 0,0 1 1 0 0,1 0-1 0 0,-1-1 0 0 0,1 0 1 0 0,-1 1-1 0 0,1-1 0 0 0,-1 0 1 0 0,1-1-1 0 0,4 2 0 0 0,78 21 823 0 0,-82-23-586 0 0,-1 1 20 0 0,9 2 6 0 0,-9-3 1111 0 0,-3 3-1238 0 0,1-2-112 0 0,-1 1-1 0 0,0-1 0 0 0,1 0 1 0 0,-1 0-1 0 0,0 1 1 0 0,0-1-1 0 0,0 0 1 0 0,0 0-1 0 0,0 0 0 0 0,0 0 1 0 0,0 0-1 0 0,-1 0 1 0 0,1 0-1 0 0,0 0 0 0 0,-2 0 1 0 0,-1 1 6 0 0,0 0 0 0 0,0-1-1 0 0,0 0 1 0 0,-1 0 0 0 0,-5 1 0 0 0,-31 8-395 0 0,31-9 192 0 0,0-1-549 0 0,0 2 0 0 0,-17 3-1 0 0,11 3-1338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02.8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57 23 14280 0 0,'-26'-8'1526'0'0,"24"7"-1485"0"0,0 1 0 0 0,0-1 0 0 0,0 0 0 0 0,0 1 0 0 0,0-1 0 0 0,1 0 0 0 0,-1 0 0 0 0,0 0 0 0 0,-2-3 0 0 0,0 1 306 0 0,2 2 1315 0 0,-2 1-292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03.2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48 3680 0 0,'0'0'13434'0'0,"15"0"-18623"0"0,11 0 3272 0 0</inkml:trace>
  <inkml:trace contextRef="#ctx0" brushRef="#br0" timeOffset="1">272 32 13848 0 0,'0'0'4511'0'0,"11"-4"-3431"0"0,-5 0 136 0 0,10 4-872 0 0,-7-9-464 0 0,3 3-88 0 0,-2 2-16 0 0,-1 0-7983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03.5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23 15664 0 0,'0'0'718'0'0,"0"-1"-19"0"0,0-1-577 0 0,0 1-110 0 0,0 1-1 0 0,0-1 1 0 0,0 0 0 0 0,0 0 0 0 0,0 0-1 0 0,0 1 1 0 0,0-1 0 0 0,0 0-1 0 0,-1 0 1 0 0,1 0 0 0 0,0 1 0 0 0,0-1-1 0 0,-1 0 1 0 0,1 0 0 0 0,-1 1 0 0 0,1-1-1 0 0,-1 0 1 0 0,-6-5 6332 0 0,10 7-6143 0 0,1 0 0 0 0,0 0 0 0 0,0 0 0 0 0,0 0 0 0 0,0 0 0 0 0,-1 1-1 0 0,1 0 1 0 0,4 3 0 0 0,8 3 159 0 0,-11-6-274 0 0,0 1 0 0 0,0 0 1 0 0,-1 0-1 0 0,1 0 0 0 0,-1 1 1 0 0,1-1-1 0 0,-1 1 0 0 0,7 9 0 0 0,2 3 56 0 0,11 21-1 0 0,-16-24-91 0 0,-4-6-35 0 0,0 1 0 0 0,0-1 0 0 0,-1 1 0 0 0,0 0 0 0 0,-1 0 0 0 0,0 1 0 0 0,0-1 0 0 0,-1 0 0 0 0,0 1 0 0 0,0-1 0 0 0,-1 1 0 0 0,0-1 0 0 0,0 1 0 0 0,-1-1 0 0 0,0 1 0 0 0,-1-1 0 0 0,0 0 0 0 0,0 1 0 0 0,-1-1 0 0 0,0 0 0 0 0,0 0 0 0 0,-1-1 0 0 0,0 1 0 0 0,-7 10 0 0 0,-2 4 14 0 0,12-18-26 0 0,-1-1 0 0 0,1 0 0 0 0,-1 0 0 0 0,0 0 0 0 0,0 0 0 0 0,0 0 0 0 0,-4 3 0 0 0,-4 3-448 0 0,0-1 0 0 0,-20 12-1 0 0,26-18 281 0 0,-1 0-1 0 0,0 1 0 0 0,1-2 1 0 0,-1 1-1 0 0,0-1 1 0 0,0 1-1 0 0,0-1 0 0 0,0-1 1 0 0,-9 1-1 0 0,13-1 53 0 0,0 0 1 0 0,0 0-1 0 0,0 0 0 0 0,0-1 0 0 0,0 1 0 0 0,0 0 0 0 0,0-1 0 0 0,0 1 0 0 0,0 0 1 0 0,0-1-1 0 0,0 1 0 0 0,0-1 0 0 0,0 0 0 0 0,0 1 0 0 0,-1-2 0 0 0,-1-6-4770 0 0,3 0-1819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03.9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99 107 4144 0 0,'-2'0'14802'0'0,"-23"16"-11031"0"0,19-11-3603 0 0,1-1-1 0 0,0 1 1 0 0,0 1 0 0 0,-8 9-1 0 0,3 9 373 0 0,8-19-372 0 0,1-1 0 0 0,-1 0 0 0 0,0 1 0 0 0,-4 5 0 0 0,4-6-96 0 0,0 1-1 0 0,0-1 1 0 0,0 0-1 0 0,1 1 0 0 0,-1-1 1 0 0,1 1-1 0 0,0 0 1 0 0,1-1-1 0 0,-1 1 1 0 0,1 0-1 0 0,0 8 0 0 0,1-4-69 0 0,0-1 0 0 0,0 1 0 0 0,0-1 0 0 0,1 1-1 0 0,6 14 1 0 0,-6-19-9 0 0,1 0 0 0 0,-1 0 0 0 0,1 0 0 0 0,-1 0 0 0 0,1-1 0 0 0,0 1-1 0 0,0-1 1 0 0,1 0 0 0 0,-1 0 0 0 0,1 0 0 0 0,0-1 0 0 0,-1 1 0 0 0,1-1 0 0 0,0 0-1 0 0,1 0 1 0 0,6 3 0 0 0,-1-2-2 0 0,0 0-1 0 0,1-1 1 0 0,-1 0-1 0 0,1 0 0 0 0,-1-1 1 0 0,13 0-1 0 0,-8-2-471 0 0,0-1 1 0 0,0-1-1 0 0,0 0 0 0 0,0 0 0 0 0,-1-2 0 0 0,1 0 0 0 0,16-9 1 0 0,-10 5-1610 0 0</inkml:trace>
  <inkml:trace contextRef="#ctx0" brushRef="#br0" timeOffset="1">430 78 15696 0 0,'0'0'2583'0'0,"1"-2"-1595"0"0,3-2-506 0 0,1 0 0 0 0,-1 0-1 0 0,1 0 1 0 0,0 1 0 0 0,0 0-1 0 0,1 0 1 0 0,9-5-1 0 0,-12 7-267 0 0,3-2 51 0 0,0 1 0 0 0,1 0 0 0 0,-1 1 0 0 0,1-1 0 0 0,10 0 0 0 0,-10 1-130 0 0,0 0 0 0 0,-1 0 0 0 0,1 0 0 0 0,-1-1 0 0 0,10-4 0 0 0,-6 1-102 0 0,7-5-552 0 0,-7 7-2854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04.2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57 8752 0 0,'2'0'2758'0'0,"31"-2"3272"0"0,16-5-2267 0 0,-11 3-2253 0 0,-30 4-1413 0 0,-1-1-1 0 0,1 0 0 0 0,-1 0 0 0 0,1 0 1 0 0,-1-1-1 0 0,14-6 0 0 0,4-2-237 0 0,-1 0-6164 0 0,-9 1-1000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04.6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56 21655 0 0,'0'0'496'0'0,"2"-1"67"0"0,16-9 226 0 0,32-14 1 0 0,-42 20-418 0 0,1 1 1 0 0,0 0-1 0 0,1 1 0 0 0,-1 0 1 0 0,0 1-1 0 0,13-1 0 0 0,14 0 514 0 0,-27 1-718 0 0,1 0 0 0 0,0 1 0 0 0,0 0-1 0 0,-1 1 1 0 0,1 0 0 0 0,0 0 0 0 0,0 1 0 0 0,-1 0-1 0 0,10 5 1 0 0,-18-7-170 0 0,0 0-1 0 0,0 0 1 0 0,0 1 0 0 0,0-1 0 0 0,0 1-1 0 0,0-1 1 0 0,0 1 0 0 0,-1-1-1 0 0,1 1 1 0 0,0 0 0 0 0,0-1-1 0 0,-1 1 1 0 0,1 0 0 0 0,0-1-1 0 0,-1 1 1 0 0,1 0 0 0 0,-1 0 0 0 0,1 0-1 0 0,-1 0 1 0 0,1 0 0 0 0,-1-1-1 0 0,0 1 1 0 0,1 0 0 0 0,-1 2-1 0 0,0-2-9 0 0,0 1-1 0 0,0-1 0 0 0,-1 0 0 0 0,1 0 0 0 0,0 0 1 0 0,-1 1-1 0 0,1-1 0 0 0,-1 0 0 0 0,1 0 0 0 0,-1 0 0 0 0,-1 2 1 0 0,1-1-26 0 0,-13 26-755 0 0,-14 37 0 0 0,19-43 198 0 0,6-15 233 0 0,0 0 0 0 0,0 0 0 0 0,-1 8 0 0 0,3-13 267 0 0,1 0 0 0 0,0 0 0 0 0,0 1 0 0 0,0-1 0 0 0,0 0 0 0 0,0 0 0 0 0,0 0-1 0 0,0 0 1 0 0,1 0 0 0 0,-1 0 0 0 0,1 0 0 0 0,-1 0 0 0 0,1 0 0 0 0,0 0-1 0 0,1 2 1 0 0,8 3-172 0 0,-2-2 252 0 0,-4-2 69 0 0,0 1 0 0 0,0-2 1 0 0,0 1-1 0 0,0 0 0 0 0,0-1 1 0 0,1 1-1 0 0,-1-1 0 0 0,1-1 1 0 0,-1 1-1 0 0,1 0 0 0 0,0-1 1 0 0,0 0-1 0 0,0 0 1 0 0,-1-1-1 0 0,1 1 0 0 0,7-1 1 0 0,-11 0 23 0 0,1 1 1 0 0,-1-1 0 0 0,1 1 0 0 0,-1 0 0 0 0,0-1 0 0 0,0 1-1 0 0,1 0 1 0 0,-1 0 0 0 0,0 0 0 0 0,0 0 0 0 0,0 0-1 0 0,0 0 1 0 0,1 2 0 0 0,-1-2 67 0 0,0 0 349 0 0,1-1 7 0 0,0 0-428 0 0,-1 1 0 0 0,1-1 0 0 0,-1 0-1 0 0,0 0 1 0 0,1 1 0 0 0,-1-1 0 0 0,1 1-1 0 0,-1-1 1 0 0,0 1 0 0 0,0 0 0 0 0,2 1-1 0 0,-1-1 1269 0 0,-7 9-889 0 0,-3-2-308 0 0,0 0-1 0 0,-1 0 1 0 0,0-1-1 0 0,-12 8 1 0 0,3-2-55 0 0,11-8-75 0 0,0-1 0 0 0,0 0 0 0 0,0-1-1 0 0,-1 0 1 0 0,0 0 0 0 0,1 0 0 0 0,-1-1 0 0 0,-13 2-1 0 0,-15-1-3129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05.0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25 336 21943 0 0,'0'0'2471'0'0,"1"2"-2018"0"0,6 16 174 0 0,-1 0 0 0 0,-1 0-1 0 0,5 28 1 0 0,-7-30-871 0 0,1 0 1 0 0,1-1-1 0 0,0 0 0 0 0,2 0 1 0 0,-1-1-1 0 0,2 0 0 0 0,10 16 1 0 0</inkml:trace>
  <inkml:trace contextRef="#ctx0" brushRef="#br0" timeOffset="1">0 14 16008 0 0,'0'0'1451'0'0,"5"-4"-612"0"0,-2 3-652 0 0,1-1 1 0 0,-1 1-1 0 0,0 0 0 0 0,0 0 0 0 0,1 0 1 0 0,-1 0-1 0 0,0 1 0 0 0,1-1 0 0 0,5 1 1 0 0,-1 1-10 0 0,1 0 1 0 0,14 4 0 0 0,-13-3-164 0 0,-2 1-271 0 0,0-1 1 0 0,0 1-1 0 0,13 8 0 0 0,8 3-5193 0 0,-3-4-689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50.9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0 21191 0 0,'-5'0'186'0'0,"0"0"0"0"0,1 1 0 0 0,-1 0 0 0 0,1-1 0 0 0,-1 2 0 0 0,1-1-1 0 0,-1 0 1 0 0,1 1 0 0 0,0 0 0 0 0,-5 2 0 0 0,-2 3-25 0 0,1 0-1 0 0,-14 13 1 0 0,8-6 83 0 0,11-9-117 0 0,0 0 1 0 0,1 0-1 0 0,-1 1 0 0 0,1 0 1 0 0,0 0-1 0 0,1 0 1 0 0,-1 0-1 0 0,1 1 0 0 0,1-1 1 0 0,-1 1-1 0 0,-1 8 0 0 0,-1 5-101 0 0,0 1 0 0 0,-2 32-1 0 0,7-37-25 0 0,0-1 0 0 0,1 1 0 0 0,4 23 0 0 0,-2-11 0 0 0,1-6 0 0 0,1 0 0 0 0,10 27 0 0 0,-6-22 0 0 0,-3-10 11 0 0,0-1 0 0 0,2 1-1 0 0,0-2 1 0 0,0 1 0 0 0,22 27 0 0 0,-15-24-289 0 0,0-1 1 0 0,2 0-1 0 0,32 25 1 0 0,-28-28-1366 0 0,0-5-3975 0 0,0 0-1819 0 0</inkml:trace>
  <inkml:trace contextRef="#ctx0" brushRef="#br0" timeOffset="1">394 140 10592 0 0,'2'0'7677'0'0,"-2"0"-7665"0"0,4 2 683 0 0,0 0 1 0 0,0-1-1 0 0,0 0 0 0 0,0 0 1 0 0,0 0-1 0 0,6 0 1 0 0,-1 0-205 0 0,1-1 0 0 0,-1 1 0 0 0,14 3 0 0 0,-18-3-347 0 0,-1 1 1 0 0,0-1 0 0 0,0 1-1 0 0,1-1 1 0 0,-1 1 0 0 0,0 0 0 0 0,0 1-1 0 0,6 5 1 0 0,8 4 388 0 0,-16-10-491 0 0,1-1 0 0 0,-1 1 1 0 0,0 0-1 0 0,0-1 1 0 0,1 1-1 0 0,-1 0 0 0 0,-1 0 1 0 0,1 1-1 0 0,0-1 0 0 0,2 3 1 0 0,6 9 131 0 0,-8-12-154 0 0,0 1 1 0 0,0 0 0 0 0,0-1-1 0 0,0 1 1 0 0,0 0 0 0 0,2 5-1 0 0,-3-4-8 0 0,0-1-1 0 0,1 1 0 0 0,-1 0 0 0 0,-1-1 0 0 0,1 1 0 0 0,0 0 0 0 0,-1 0 0 0 0,0-1 0 0 0,0 1 1 0 0,0 0-1 0 0,0 0 0 0 0,-1 0 0 0 0,1 0 0 0 0,-3 5 0 0 0,-12 26 54 0 0,11-26-127 0 0,0 0-1 0 0,-1 0 0 0 0,0 0 0 0 0,-1-1 0 0 0,0 0 0 0 0,0 0 0 0 0,-1 0 0 0 0,0-1 0 0 0,-15 12 0 0 0,17-15-132 0 0,-1 0-1 0 0,0 0 1 0 0,1 0-1 0 0,-1-1 1 0 0,-1 0-1 0 0,1 0 1 0 0,0-1-1 0 0,-1 1 1 0 0,1-2-1 0 0,-1 1 0 0 0,1-1 1 0 0,-1 1-1 0 0,-12-1 1 0 0,17-1-444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05.3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159 1 6448 0 0,'0'0'498'0'0,"-2"0"-327"0"0,-5 2 1138 0 0,-1-1 0 0 0,1 0 1 0 0,-1 0-1 0 0,0-1 0 0 0,1 0 0 0 0,-11-2 0 0 0,9 2-333 0 0,0-1 0 0 0,0 1 0 0 0,0 0 0 0 0,-11 3 0 0 0,0 5 129 0 0,18-7-1108 0 0,1-1 0 0 0,0 1 1 0 0,0-1-1 0 0,-1 1 0 0 0,1-1 0 0 0,0 1 0 0 0,0-1 1 0 0,0 1-1 0 0,0 0 0 0 0,0 0 0 0 0,0 0 0 0 0,0 0 1 0 0,-1 1-1 0 0,1 8-69 0 0,1-7 56 0 0,1 0 9 0 0,-1 0 0 0 0,0 0 0 0 0,1 0 0 0 0,-1 0 0 0 0,1 0 0 0 0,0 0 0 0 0,0 0-1 0 0,0-1 1 0 0,1 1 0 0 0,-1 0 0 0 0,1 0 0 0 0,-1-1 0 0 0,1 1 0 0 0,0-1 0 0 0,0 1-1 0 0,0-1 1 0 0,3 2 0 0 0,13 19-5 0 0,-14-18 16 0 0,1 1-1 0 0,0 0 1 0 0,0-1-1 0 0,0 0 0 0 0,1 0 1 0 0,0-1-1 0 0,10 7 1 0 0,48 22 3 0 0,-28-15-204 0 0,-26-13 270 0 0,1-1 0 0 0,-1-1-1 0 0,1 1 1 0 0,20 2 0 0 0,-16-3 378 0 0,-1 0 0 0 0,16 6 0 0 0,9 4 294 0 0,-36-12-405 0 0,-3-1-328 0 0,0 1 1 0 0,0 0-1 0 0,0 0 0 0 0,0 0 0 0 0,0 0 0 0 0,0 0 0 0 0,0 0 0 0 0,0 0 0 0 0,0 0 1 0 0,0 0-1 0 0,0 0 0 0 0,0 0 0 0 0,-1 0 0 0 0,1 0 0 0 0,0 0 0 0 0,-1 0 1 0 0,1 0-1 0 0,-1-1 0 0 0,1 1 0 0 0,-1 0 0 0 0,0 0 0 0 0,1 0 0 0 0,-1-1 1 0 0,0 1-1 0 0,1 0 0 0 0,-2 0 0 0 0,-20 16 198 0 0,11-13-26 0 0,0 0 0 0 0,0 0 0 0 0,0-1 1 0 0,-1 0-1 0 0,1-1 0 0 0,-1 0 1 0 0,-14 0-1 0 0,26-2-204 0 0,-25 3-602 0 0,14-2-103 0 0,-1 1-1 0 0,1-1 1 0 0,0-1 0 0 0,-1 0-1 0 0,1 0 1 0 0,0-2-1 0 0,-17-2 1 0 0,13 0-850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05.7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206 210 19031 0 0,'-19'-24'1032'0'0,"-20"-23"0"0"0,18 25-736 0 0,13 13 283 0 0,1 0 0 0 0,-15-10 1 0 0,8 6 281 0 0,13 11-796 0 0,-1 0 0 0 0,1 1 0 0 0,-1-1 1 0 0,0 1-1 0 0,1-1 0 0 0,-1 1 0 0 0,0 0 1 0 0,0-1-1 0 0,0 1 0 0 0,0 0 0 0 0,0 0 1 0 0,-1 1-1 0 0,-2-2 0 0 0,-8 1 222 0 0,10 1-142 0 0,3 2-66 0 0,-2 2-61 0 0,1-1 1 0 0,-1 1-1 0 0,0-1 1 0 0,0 0-1 0 0,-2 4 1 0 0,2-5-27 0 0,0 2 1 0 0,0-1 0 0 0,0 0 0 0 0,0 0-1 0 0,0 1 1 0 0,1-1 0 0 0,0 1-1 0 0,-2 5 1 0 0,2 4-57 0 0,1 1-1 0 0,0-1 1 0 0,1 0-1 0 0,4 23 1 0 0,0-3-122 0 0,-4-25 72 0 0,0 0 0 0 0,1 0 0 0 0,0-1 0 0 0,0 1 0 0 0,6 13 0 0 0,-6-17 23 0 0,0 0 0 0 0,1 0 0 0 0,0 0 0 0 0,0 0 1 0 0,0 0-1 0 0,0-1 0 0 0,0 1 0 0 0,1-1 0 0 0,-1 0 0 0 0,1 0 0 0 0,4 3 1 0 0,-6-4 55 0 0,1-1 0 0 0,-1 1 1 0 0,1-1-1 0 0,-1 1 0 0 0,1-1 0 0 0,0 0 1 0 0,0 0-1 0 0,-1 0 0 0 0,1 0 1 0 0,0-1-1 0 0,0 1 0 0 0,0-1 0 0 0,0 1 1 0 0,0-1-1 0 0,0 0 0 0 0,0 0 1 0 0,0-1-1 0 0,-1 1 0 0 0,1-1 0 0 0,0 1 1 0 0,0-1-1 0 0,0 0 0 0 0,0 0 1 0 0,-1 0-1 0 0,1 0 0 0 0,0 0 0 0 0,-1-1 1 0 0,1 0-1 0 0,2-1 0 0 0,1-2 39 0 0,0 0-1 0 0,-1-1 0 0 0,1 1 1 0 0,-1-1-1 0 0,0 0 0 0 0,-1-1 1 0 0,1 1-1 0 0,-1-1 0 0 0,-1 0 1 0 0,1 0-1 0 0,3-10 0 0 0,2-11 303 0 0,9-49-1 0 0,-12 48 36 0 0,20-55 1378 0 0,-25 80-1517 0 0,0 0-1 0 0,0-1 1 0 0,0 1 0 0 0,0 0 0 0 0,-1-8 0 0 0,0 11 443 0 0,3 2-598 0 0,-1-1 0 0 0,0 0 0 0 0,0 0 0 0 0,0 1 0 0 0,0 0 0 0 0,0-1 0 0 0,0 1 0 0 0,0 0 0 0 0,0 0 0 0 0,0 0 0 0 0,0 0 0 0 0,-1 0-1 0 0,1 0 1 0 0,0 1 0 0 0,-1-1 0 0 0,1 1 0 0 0,1 1 0 0 0,3 5-46 0 0,0-1 0 0 0,8 15 0 0 0,0 0-13 0 0,-1-4-622 0 0,1-1 0 0 0,0 0 0 0 0,1-1 0 0 0,22 18 1 0 0,-16-17-929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06.1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287 383 13360 0 0,'0'-18'1101'0'0,"0"0"1"0"0,-2 0-1 0 0,-6-35 1 0 0,4 36 114 0 0,2 6-410 0 0,-1 0 0 0 0,0-1 0 0 0,-1 1 0 0 0,-10-20-1 0 0,-4 0 422 0 0,2 2-451 0 0,-24-32 0 0 0,34 55-703 0 0,0 0 0 0 0,0 1 0 0 0,0-1 0 0 0,-1 1 0 0 0,0 1 0 0 0,0-1 0 0 0,0 1 0 0 0,-15-6 0 0 0,17 8-56 0 0,-1 0 1 0 0,1 1-1 0 0,-1-1 0 0 0,0 1 0 0 0,1 0 1 0 0,-7 0-1 0 0,10 1-18 0 0,0 0 0 0 0,1 0 0 0 0,-1 0 1 0 0,1 0-1 0 0,-1 0 0 0 0,1 0 0 0 0,-1 0 1 0 0,1 0-1 0 0,-1 1 0 0 0,1-1 0 0 0,-1 1 0 0 0,1-1 1 0 0,-1 1-1 0 0,1 0 0 0 0,-1-1 0 0 0,1 1 0 0 0,0 0 1 0 0,0 0-1 0 0,-1 0 0 0 0,1 0 0 0 0,0 0 1 0 0,0 0-1 0 0,0 0 0 0 0,0 0 0 0 0,0 1 0 0 0,0-1 1 0 0,-1 2-1 0 0,-1 10-31 0 0,-1-1 0 0 0,2 0 0 0 0,0 1 0 0 0,0-1 0 0 0,1 1 0 0 0,1-1 0 0 0,0 1 0 0 0,2 12 0 0 0,21 103-115 0 0,-14-88 131 0 0,49 239-208 0 0,-26-130-298 0 0,-22-98-25 0 0,7 54-2010 0 0,-12-73 647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06.6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1 117 8288 0 0,'1'-1'638'0'0,"34"-16"-145"0"0,8-5 3308 0 0,-36 19-3003 0 0,-1 0 1 0 0,0 0 0 0 0,1 0-1 0 0,8-2 1 0 0,13-4 838 0 0,-12 3-997 0 0,0 1 1 0 0,1 1-1 0 0,-1 1 0 0 0,24-2 1 0 0,27-5 314 0 0,-41 6-609 0 0,1 0 0 0 0,0 2 0 0 0,29 2 0 0 0,-47 0-274 0 0,-7 0 258 0 0,-3 3-212 0 0,-3 4-57 0 0,0-1-1 0 0,0 1 1 0 0,0-1 0 0 0,-1 1-1 0 0,0-1 1 0 0,0 0-1 0 0,-11 9 1 0 0,7-7-40 0 0,0 1 0 0 0,1 0-1 0 0,-8 11 1 0 0,3-1-22 0 0,8-13 0 0 0,1 0 0 0 0,0 0-1 0 0,0 1 1 0 0,1-1-1 0 0,-1 1 1 0 0,1 0 0 0 0,1 0-1 0 0,-4 15 1 0 0,4-14-37 0 0,1-5 27 0 0,1 0 0 0 0,-1 0 0 0 0,1 0 0 0 0,-1 0 0 0 0,1 0 0 0 0,0 0 0 0 0,0-1 0 0 0,0 1 0 0 0,1 0 0 0 0,-1 0 0 0 0,1 0 0 0 0,-1 0 0 0 0,1 0 0 0 0,0-1 0 0 0,0 1 0 0 0,0 0 0 0 0,1 0 0 0 0,-1-1 0 0 0,0 1 0 0 0,1-1 0 0 0,0 0 0 0 0,0 1 0 0 0,0-1 0 0 0,2 3 0 0 0,-3-5 6 0 0,0 1 0 0 0,0-1 0 0 0,-1 0 1 0 0,1 1-1 0 0,0-1 0 0 0,0 0 0 0 0,0 0 0 0 0,-1 1 1 0 0,1-1-1 0 0,0 0 0 0 0,0 0 0 0 0,0 0 1 0 0,0 0-1 0 0,0 0 0 0 0,-1 0 0 0 0,1 0 1 0 0,0 0-1 0 0,0-1 0 0 0,0 1 0 0 0,0 0 0 0 0,-1 0 1 0 0,1-1-1 0 0,0 1 0 0 0,0 0 0 0 0,0-1 1 0 0,-1 1-1 0 0,2-2 0 0 0,23-16-119 0 0,-21 14 116 0 0,1-1 0 0 0,-1 0 0 0 0,0 0-1 0 0,1-1 1 0 0,-2 0 0 0 0,1 0-1 0 0,-1 0 1 0 0,4-9-1 0 0,-1 3 4 0 0,3-7 14 0 0,7-27 0 0 0,-9 24 9 0 0,13-26 0 0 0,-13 32 1 0 0,-4 10 19 0 0,0 0-1 0 0,0 0 0 0 0,1-1 1 0 0,-1 2-1 0 0,1-1 1 0 0,6-6 1399 0 0,-10 13-1427 0 0,1 0 0 0 0,-1 0 0 0 0,1 0 0 0 0,-1 0 1 0 0,1 0-1 0 0,-1 0 0 0 0,1-1 0 0 0,0 1 0 0 0,0 0 0 0 0,-1 0 0 0 0,2 0 1 0 0,1 2 11 0 0,1 2 2 0 0,-1 0 1 0 0,0 0-1 0 0,0 1 1 0 0,0 0-1 0 0,2 6 1 0 0,-3-5 0 0 0,1 0 0 0 0,1 0 0 0 0,4 7 0 0 0,-3-6-18 0 0,6 9-6 0 0,11 20 1 0 0,-14-23-134 0 0,1-1 0 0 0,0-1 0 0 0,20 22 0 0 0,-25-31-95 0 0,-1 1 0 0 0,1-1 0 0 0,0-1 0 0 0,0 1-1 0 0,7 3 1 0 0,21 8-4558 0 0,-21-12-2794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06.9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117 8 3224 0 0,'-2'0'143'0'0,"-38"-7"637"0"0,38 7 195 0 0,-1 0 0 0 0,0 0 0 0 0,1 1 0 0 0,-1-1 1 0 0,1 1-1 0 0,-1-1 0 0 0,1 1 0 0 0,0 0 1 0 0,-1 0-1 0 0,1 0 0 0 0,0 0 0 0 0,0 1 1 0 0,-4 1-1 0 0,3 0-352 0 0,1 0 0 0 0,-1-1 0 0 0,0 1 0 0 0,1 0 0 0 0,0 0 0 0 0,0 0 0 0 0,0 0 0 0 0,-3 6 0 0 0,3-3-399 0 0,-1 0 1 0 0,1 0-1 0 0,0 0 1 0 0,1 1-1 0 0,0-1 0 0 0,0 0 1 0 0,0 1-1 0 0,1-1 0 0 0,0 1 1 0 0,0 9-1 0 0,2-7-134 0 0,0-1 0 0 0,0 1-1 0 0,1-1 1 0 0,0 0 0 0 0,0 1 0 0 0,1-1-1 0 0,0-1 1 0 0,0 1 0 0 0,1-1-1 0 0,0 1 1 0 0,0-1 0 0 0,8 7 0 0 0,-2-4-80 0 0,-1 0-1 0 0,1 0 1 0 0,1-2 0 0 0,0 1 0 0 0,0-2 0 0 0,22 11 0 0 0,-30-16-117 0 0,1 0 0 0 0,-1 0-1 0 0,1 0 1 0 0,-1-1 0 0 0,1 0-1 0 0,0 0 1 0 0,0 0 0 0 0,-1-1-1 0 0,1 0 1 0 0,0 1 0 0 0,0-2-1 0 0,0 1 1 0 0,9-2 0 0 0,-9 1-1412 0 0,-1-1-1 0 0,1 0 1 0 0,0 0 0 0 0,7-4 0 0 0,4-4-6238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07.3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0 266 11056 0 0,'2'-1'8089'0'0,"16"-5"-5502"0"0,36-7 1 0 0,-1 1-1286 0 0,-1 2-332 0 0,-39 8-618 0 0,0 0 0 0 0,21-7-1 0 0,-8-1 386 0 0,-10 5-983 0 0,27-14 0 0 0,3 1-1244 0 0,-35 13 330 0 0,6 1-1059 0 0</inkml:trace>
  <inkml:trace contextRef="#ctx0" brushRef="#br0" timeOffset="1">115 0 19319 0 0,'-1'1'1751'0'0,"-2"4"-1440"0"0,3-3-234 0 0,1 0 0 0 0,-1 0 0 0 0,1 0 1 0 0,0 0-1 0 0,0-1 0 0 0,0 1 1 0 0,0 0-1 0 0,0 0 0 0 0,1 1 0 0 0,9 18 1439 0 0,-5-2-620 0 0,1 0 0 0 0,0-1 0 0 0,2 0 0 0 0,13 21 0 0 0,-10-17-481 0 0,-7-12-303 0 0,0-1 0 0 0,-1 1-1 0 0,-1 0 1 0 0,0 0-1 0 0,3 15 1 0 0,-5-18-59 0 0,1-3-28 0 0,0 0 1 0 0,-1 1-1 0 0,1-1 0 0 0,1 0 1 0 0,-1 0-1 0 0,1 0 0 0 0,-1 0 1 0 0,5 4-1 0 0,-3-4-19 0 0,0 1-1 0 0,-1 0 1 0 0,0 0-1 0 0,4 8 1 0 0,-2-2 22 0 0,-4-6-81 0 0,1 0-1 0 0,0-1 1 0 0,0 1 0 0 0,0-1-1 0 0,1 1 1 0 0,0-1 0 0 0,-1 0-1 0 0,2 0 1 0 0,-1 0 0 0 0,0 0-1 0 0,1 0 1 0 0,4 2 0 0 0,18 11-696 0 0,-22-15 25 0 0,0 0-1 0 0,0 0 0 0 0,0-1 0 0 0,0 1 1 0 0,0-1-1 0 0,1 0 0 0 0,-1-1 0 0 0,0 1 1 0 0,6 0-1 0 0,16-1-7149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07.7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38 319 2760 0 0,'-3'1'659'0'0,"-25"18"11822"0"0,24-8-11527 0 0,3-8-805 0 0,1 0 0 0 0,-1 0 0 0 0,1 0 0 0 0,0 0 0 0 0,0 0 0 0 0,0 0-1 0 0,1 0 1 0 0,-1 0 0 0 0,1 0 0 0 0,-1 0 0 0 0,1 0 0 0 0,0 0 0 0 0,0 0 0 0 0,0 0 0 0 0,1-1 0 0 0,-1 1 0 0 0,1-1-1 0 0,-1 1 1 0 0,1-1 0 0 0,0 1 0 0 0,3 2 0 0 0,-4-4-104 0 0,0 0-1 0 0,0 0 1 0 0,0 1-1 0 0,0-1 1 0 0,-1 0-1 0 0,1 1 1 0 0,0-1-1 0 0,-1 0 1 0 0,1 1-1 0 0,-1-1 1 0 0,1 3 0 0 0,-1-2-10 0 0,1-1 0 0 0,-1 0 1 0 0,0 1-1 0 0,1-1 0 0 0,-1 0 1 0 0,1 1-1 0 0,0-1 0 0 0,-1 0 1 0 0,1 0-1 0 0,0 0 0 0 0,0 0 1 0 0,0 0-1 0 0,0 0 0 0 0,0 0 1 0 0,1 2-1 0 0,52 43 1117 0 0,-52-45-1085 0 0,1 1-1 0 0,-1-1 1 0 0,1 0 0 0 0,0 0-1 0 0,0 0 1 0 0,-1 0-1 0 0,1 0 1 0 0,0-1 0 0 0,0 1-1 0 0,0-1 1 0 0,0 0 0 0 0,0 0-1 0 0,0 0 1 0 0,0 0 0 0 0,0 0-1 0 0,0-1 1 0 0,4 0-1 0 0,-5 0 21 0 0,1 1 0 0 0,0-1-1 0 0,0 0 1 0 0,-1 1-1 0 0,1-1 1 0 0,0-1-1 0 0,-1 1 1 0 0,1 0-1 0 0,-1-1 1 0 0,0 1 0 0 0,1-1-1 0 0,-1 0 1 0 0,0 0-1 0 0,0 0 1 0 0,0 0-1 0 0,0 0 1 0 0,0 0-1 0 0,0 0 1 0 0,1-4 0 0 0,21-54 1773 0 0,-23 56-1777 0 0,-1 0 0 0 0,0 0 0 0 0,0 0 0 0 0,0-1 0 0 0,-1 1 0 0 0,1 0 0 0 0,-1 0 0 0 0,0 0 0 0 0,-3-8 0 0 0,1 2 92 0 0,2 6-149 0 0,-1 1 0 0 0,0 0 0 0 0,0-1-1 0 0,0 1 1 0 0,0 0 0 0 0,-1 0 0 0 0,1 0 0 0 0,-1 1 0 0 0,1-1 0 0 0,-1 0 0 0 0,0 1 0 0 0,0 0 0 0 0,0 0 0 0 0,-6-3 0 0 0,-11-10-15 0 0,17 13-27 0 0,1-1 1 0 0,-1 1 0 0 0,0 1-1 0 0,0-1 1 0 0,0 0-1 0 0,0 1 1 0 0,0-1-1 0 0,0 1 1 0 0,-1 0 0 0 0,1 0-1 0 0,0 0 1 0 0,-1 0-1 0 0,1 1 1 0 0,-1 0 0 0 0,1-1-1 0 0,0 1 1 0 0,-1 0-1 0 0,1 1 1 0 0,-1-1-1 0 0,1 1 1 0 0,-1-1 0 0 0,-5 3-1 0 0,-8 2-246 0 0,14-4 187 0 0,1-1-1 0 0,0 0 1 0 0,0 1-1 0 0,0 0 0 0 0,0-1 1 0 0,0 1-1 0 0,0 0 0 0 0,0 0 1 0 0,0 0-1 0 0,0 0 0 0 0,0 0 1 0 0,1 1-1 0 0,-1-1 0 0 0,0 0 1 0 0,-1 3-1 0 0,2-3-422 0 0,1 0-263 0 0,0 0 646 0 0,0 0-1 0 0,0 0 1 0 0,1 0 0 0 0,-1 1 0 0 0,0-1-1 0 0,0 0 1 0 0,1 0 0 0 0,-1 0-1 0 0,1 0 1 0 0,-1 0 0 0 0,1 0 0 0 0,-1 0-1 0 0,1-1 1 0 0,-1 1 0 0 0,1 0-1 0 0,1 1 1 0 0,17 10-842 0 0,-3-3-627 0 0,-12-7 1351 0 0,0-1 0 0 0,0 1 0 0 0,0-1 0 0 0,1 0-1 0 0,-1 0 1 0 0,0-1 0 0 0,1 1 0 0 0,-1-1 0 0 0,0 0 0 0 0,1 0-1 0 0,6-2 1 0 0,-1 2-82 0 0,-1-1 1 0 0,14 2-1 0 0,-16 0 275 0 0,-3-1 18 0 0,-1 0 0 0 0,0 1 1 0 0,1 0-1 0 0,-1 0 0 0 0,0 0 0 0 0,0 0 0 0 0,6 3 0 0 0,11 3 256 0 0,0 2 1 0 0,20 13-1 0 0,-6-5 459 0 0,-20-10 192 0 0,23 15-1 0 0,-34-21-765 0 0,-1 0 0 0 0,1 1-1 0 0,0-1 1 0 0,0 0-1 0 0,-1 0 1 0 0,1-1 0 0 0,0 1-1 0 0,4 0 1 0 0,-4-1 12 0 0,0 1-1 0 0,0-1 1 0 0,-1 1 0 0 0,1 0-1 0 0,0 0 1 0 0,0 0 0 0 0,2 1 0 0 0,-3 0 643 0 0,-1-2-692 0 0,0 0-1 0 0,0 0 0 0 0,-1 0 0 0 0,1 1 1 0 0,0-1-1 0 0,0 0 0 0 0,-1 0 0 0 0,1 1 1 0 0,0-1-1 0 0,-1 0 0 0 0,1 1 0 0 0,0-1 1 0 0,-1 1-1 0 0,2 0 0 0 0,-2-1-22 0 0,0 1-1 0 0,1-1 1 0 0,-1 0-1 0 0,0 1 0 0 0,1-1 1 0 0,-1 0-1 0 0,0 0 1 0 0,1 1-1 0 0,-1-1 1 0 0,1 0-1 0 0,-1 0 0 0 0,0 0 1 0 0,1 0-1 0 0,-1 1 1 0 0,1-1-1 0 0,-1 0 0 0 0,1 0 1 0 0,-1 0-1 0 0,1 0 1 0 0,-1 0-1 0 0,1 0 1 0 0,-1 0-1 0 0,0 0 0 0 0,1 0 1 0 0,-1 0-1 0 0,1-1 1 0 0,-1 1-1 0 0,1 0 1 0 0,-1 0-1 0 0,0 0 0 0 0,1 0 1 0 0,-1-1-1 0 0,1 1 1 0 0,0-1-1 0 0,-11-10 620 0 0,9 10-645 0 0,1-1 0 0 0,-1 1 1 0 0,0-1-1 0 0,1 0 1 0 0,0 1-1 0 0,-1-1 1 0 0,1 0-1 0 0,0 1 1 0 0,0-1-1 0 0,0 0 1 0 0,0 0-1 0 0,0 1 1 0 0,1-1-1 0 0,-1 0 1 0 0,0 1-1 0 0,1-1 1 0 0,-1 0-1 0 0,1 1 1 0 0,0-1-1 0 0,-1 1 0 0 0,1-1 1 0 0,1-1-1 0 0,-1 0 19 0 0,1 1-1 0 0,-1-1 0 0 0,0 0 0 0 0,0 0 0 0 0,-1-1 0 0 0,2-4 0 0 0,-2 1 41 0 0,-1 2-40 0 0,1 0 0 0 0,0 0-1 0 0,0 0 1 0 0,1 0 0 0 0,0 1 0 0 0,0-1 0 0 0,0 0-1 0 0,0 0 1 0 0,1 1 0 0 0,2-7 0 0 0,0 3-2 0 0,-1 0 1 0 0,0 1 0 0 0,0-1-1 0 0,-1 0 1 0 0,0-1 0 0 0,0 1-1 0 0,0-9 1 0 0,-2 15-44 0 0,1 0-1 0 0,-1 0 0 0 0,1 0 1 0 0,-1 0-1 0 0,1 0 1 0 0,0 0-1 0 0,0 0 1 0 0,0 0-1 0 0,0 0 0 0 0,0 0 1 0 0,0 0-1 0 0,0 0 1 0 0,1 1-1 0 0,-1-1 1 0 0,0 1-1 0 0,1-1 0 0 0,0 1 1 0 0,3-3-1 0 0,-2 2-6 0 0,-1 0 0 0 0,1-1-1 0 0,-1 1 1 0 0,0 0 0 0 0,0-1 0 0 0,0 0-1 0 0,3-4 1 0 0,5-16 0 0 0,-8 18 0 0 0,0-1 0 0 0,1 1 0 0 0,0-1 0 0 0,0 1 0 0 0,4-6 0 0 0,2 2 0 0 0,-7 6 0 0 0,0 1 0 0 0,0 0 0 0 0,0-1 0 0 0,0 1 0 0 0,0-1 0 0 0,-1 1 0 0 0,1-1 0 0 0,-1 0 0 0 0,1 0 0 0 0,0-4 0 0 0,-1 5-2 0 0,-1 0-1 0 0,0 0 1 0 0,1 1-1 0 0,0-1 1 0 0,-1 0-1 0 0,1 0 1 0 0,0 0-1 0 0,0 1 1 0 0,0-1-1 0 0,0 0 1 0 0,0 1-1 0 0,1-1 1 0 0,-1 1-1 0 0,0-1 1 0 0,1 1-1 0 0,-1 0 1 0 0,1 0-1 0 0,-1-1 1 0 0,1 1-1 0 0,0 0 1 0 0,2-1-1 0 0,0 0-9 0 0,12-9-60 0 0,-13 8-49 0 0,1 0 0 0 0,0 0 0 0 0,1 0 0 0 0,-1 1 0 0 0,9-4 0 0 0,1 2-387 0 0,26-3 1 0 0,-11 2-1278 0 0,-7 1-382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09.8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96 2760 0 0,'0'-1'207'0'0,"-3"-14"730"0"0,0-1 1272 0 0,-2-14 3242 0 0,5 9-3615 0 0,0 19-924 0 0,0 0 0 0 0,1-6 797 0 0,4 12 1512 0 0,4 19-1681 0 0,1 21-1406 0 0,-3 1 1 0 0,-2 1-1 0 0,0 70 0 0 0,-11 118 42 0 0,6-173-175 0 0,11 723-79 0 0,-1-654 3 0 0,0 7-50 0 0,2 52-151 0 0,-7-123 219 0 0,3 1-9 0 0,-4-39 40 0 0,0 36 0 0 0,0-1 10 0 0,-4-61 1375 0 0,0-2-1349 0 0,1 0-4 0 0,0 0 0 0 0,-1 0-1 0 0,1 0 1 0 0,-1 0-1 0 0,1 0 1 0 0,-1 0-1 0 0,1-1 1 0 0,0 1-1 0 0,-1 0 1 0 0,1 0 0 0 0,-1-1-1 0 0,1 1 1 0 0,-1 0-1 0 0,1-1 1 0 0,-1 1-1 0 0,0 0 1 0 0,1-1-1 0 0,-1 1 1 0 0,1-1 0 0 0,-1 0-1 0 0,11-7 84 0 0,1-1-78 0 0,2 0 0 0 0,-1 1 0 0 0,1 0-1 0 0,0 1 1 0 0,1 1 0 0 0,0 0 0 0 0,15-3 0 0 0,114-21-84 0 0,-84 20 90 0 0,-26 5-46 0 0,43 0 0 0 0,21-3 33 0 0,-38 2-4 0 0,106 2 0 0 0,-109 5 0 0 0,236 8-64 0 0,176 19 6 0 0,-359-23 52 0 0,171-1 6 0 0,28-5 73 0 0,-113-2 0 0 0,127 6 199 0 0,309-5 418 0 0,-537 0-627 0 0,291-11 72 0 0,71 4 258 0 0,-263 3-161 0 0,-126 6-83 0 0,90-13 1 0 0,-70 5-44 0 0,23-3 78 0 0,-77 4-109 0 0,126-19 538 0 0,-80 22-381 0 0,69 0 0 0 0,-121 1-232 0 0,-22 2 0 0 0,-1 0 0 0 0,1 1 0 0 0,-1-1 0 0 0,10 2 0 0 0,4 1 0 0 0,0 0 0 0 0,0-2 0 0 0,0 0 0 0 0,30-4 0 0 0,-36 3 9 0 0,1 0 0 0 0,-1 1 0 0 0,1 0 0 0 0,13 3 0 0 0,22 1 21 0 0,111 3 87 0 0,-133-6-117 0 0,-21-1 0 0 0,0 0 0 0 0,0 0 0 0 0,0 1 0 0 0,0 0 0 0 0,9 2 0 0 0,21 7-3657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11.2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15896 0 0,'0'0'8453'0'0,"0"2"-7724"0"0,6 65 1434 0 0,-1 40-1639 0 0,-4-91-503 0 0,0 13 5 0 0,-1-19-19 0 0,0-1 0 0 0,1 1-1 0 0,1 9 1 0 0,4 35-164 0 0,-5-38-74 0 0,5 25 0 0 0,-4-35 145 0 0,-1 0 1 0 0,1 0-1 0 0,0 0 1 0 0,1-1-1 0 0,-1 1 0 0 0,1-1 1 0 0,6 10-1 0 0,-8-14-107 0 0,0-1-1 0 0,0 1 0 0 0,-1 0 1 0 0,1-1-1 0 0,0 1 1 0 0,0-1-1 0 0,0 1 0 0 0,0-1 1 0 0,0 0-1 0 0,0 1 1 0 0,0-1-1 0 0,0 0 0 0 0,0 0 1 0 0,0 1-1 0 0,0-1 1 0 0,0 0-1 0 0,0 0 1 0 0,0 0-1 0 0,1-1 0 0 0,10 1-8149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11.9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60 11888 0 0,'2'-4'64'0'0,"-1"2"53"0"0,0 0 0 0 0,-1 0 0 0 0,1 0 0 0 0,0 0 0 0 0,-1 0 0 0 0,0 0 0 0 0,0 0 0 0 0,1 0 1 0 0,-1 0-1 0 0,0 0 0 0 0,-1-3 0 0 0,1-4 158 0 0,0 8 40 0 0,0 0 0 0 0,0 1 0 0 0,0-1 0 0 0,0 0 0 0 0,-1 0 0 0 0,1 1 0 0 0,0-1 0 0 0,0 0 0 0 0,0 1 0 0 0,-1-1 0 0 0,1 0 0 0 0,0 1 0 0 0,-1-1 0 0 0,1 1 0 0 0,-1-1 0 0 0,1 1 0 0 0,-1-1 0 0 0,1 0 0 0 0,-1 1 0 0 0,1 0 0 0 0,-1-1 0 0 0,0 0 0 0 0,-1 0 655 0 0,2 4-876 0 0,-1 0-1 0 0,0 0 0 0 0,0 0 0 0 0,0 0 0 0 0,0 0 1 0 0,-1 0-1 0 0,1-1 0 0 0,-1 1 0 0 0,0 0 0 0 0,-2 3 1 0 0,-6 9-2 0 0,4-6-72 0 0,1-1 0 0 0,1 1 0 0 0,0 1 0 0 0,0-1 0 0 0,0 1 0 0 0,2-1 0 0 0,-1 1 1 0 0,1 0-1 0 0,0 0 0 0 0,0 11 0 0 0,2-5-23 0 0,0 1 0 0 0,1-1 0 0 0,1 0 1 0 0,1 1-1 0 0,0-1 0 0 0,10 30 0 0 0,-11-42-3 0 0,0 0-1 0 0,0-1 1 0 0,1 1 0 0 0,-1 0 0 0 0,1-1-1 0 0,-1 1 1 0 0,1-1 0 0 0,0 0 0 0 0,0 0-1 0 0,1 0 1 0 0,-1 0 0 0 0,1-1 0 0 0,-1 1-1 0 0,1-1 1 0 0,0 0 0 0 0,0 0-1 0 0,0 0 1 0 0,6 2 0 0 0,0-2 3 0 0,0 0 0 0 0,0 0 0 0 0,0-1 0 0 0,1 0 0 0 0,-1-1 0 0 0,0 0 0 0 0,11-1 0 0 0,-15 0 7 0 0,0-1 0 0 0,1 1-1 0 0,-1-1 1 0 0,0 0-1 0 0,0 0 1 0 0,0-1 0 0 0,0 0-1 0 0,0 0 1 0 0,8-7 0 0 0,-4 3 43 0 0,0-1 1 0 0,0-1-1 0 0,15-17 1 0 0,-20 19-14 0 0,0 1 0 0 0,-1-1 0 0 0,0 0 0 0 0,0 0-1 0 0,-1-1 1 0 0,0 1 0 0 0,4-14 0 0 0,-2-2 97 0 0,4-30 0 0 0,-9 49-121 0 0,0-1 0 0 0,0 1 1 0 0,-1 0-1 0 0,1-1 0 0 0,-1 1 0 0 0,0 0 0 0 0,0 0 0 0 0,-1 0 0 0 0,1 0 0 0 0,-1 0 0 0 0,0 0 0 0 0,0 0 0 0 0,0 0 0 0 0,-4-4 0 0 0,-1-1 0 0 0,1 1 0 0 0,-1 0 0 0 0,0 1 0 0 0,-1 0 0 0 0,-9-8 0 0 0,9 11-111 0 0,0-1 0 0 0,0 1-1 0 0,-1 0 1 0 0,1 1 0 0 0,-1 0 0 0 0,1 0 0 0 0,-1 1 0 0 0,0 0-1 0 0,0 1 1 0 0,0 0 0 0 0,0 0 0 0 0,0 1 0 0 0,0 0 0 0 0,0 1-1 0 0,0 0 1 0 0,-14 3 0 0 0,18-3-101 0 0,0 1 0 0 0,0 0 0 0 0,1 1 1 0 0,-1-1-1 0 0,1 1 0 0 0,-7 4 0 0 0,2 0-769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05-03T02:23:34.28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51 52 1774,'0'-7'39,"-8"-8"8,-1 0 1,9 8 3,0 7-41,0-8-10,0 8 0,0 0 0,0 0 88,0 0 16,0 0 4,-8 15 0,-1 7-81,1 8-16,0-7-3,8 22-8,0 7 32,8-7-1,-8 7 0,0 1 0,0-1-50,0 1-9,0 6-3,0-6 0,8-1 31,1 1 0,-1-9 0,1 9-655,7-16-125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51.2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 5 3680 0 0,'30'-4'19047'0'0,"-51"28"-14734"0"0,3-3-4114 0 0,14-17-158 0 0,1 1 0 0 0,0 0 0 0 0,0 0 0 0 0,0 0 0 0 0,0 0 0 0 0,1 0 0 0 0,-1 0 0 0 0,-1 8 0 0 0,-1 6 32 0 0,-2 20 0 0 0,5-28-55 0 0,1-8-16 0 0,1 1-1 0 0,0 0 0 0 0,0-1 1 0 0,0 1-1 0 0,1-1 0 0 0,-1 1 1 0 0,2 5-1 0 0,1 8-1 0 0,-1-8-5 0 0,0-1 0 0 0,0 0 0 0 0,1-1 0 0 0,0 1 0 0 0,0 0 0 0 0,1-1-1 0 0,0 0 1 0 0,0 1 0 0 0,9 10 0 0 0,9 16-8 0 0,-20-31-17 0 0,1 0-1 0 0,-1-1 1 0 0,0 1-1 0 0,1-1 1 0 0,-1 1 0 0 0,1-1-1 0 0,0 0 1 0 0,-1 0-1 0 0,1 0 1 0 0,0-1-1 0 0,0 1 1 0 0,1-1 0 0 0,-1 1-1 0 0,0-1 1 0 0,0 0-1 0 0,1 0 1 0 0,5 0-1 0 0,-2 0-73 0 0,1 0-1 0 0,0 0 0 0 0,-1-1 0 0 0,1 0 0 0 0,0-1 1 0 0,15-2-1 0 0,-14 1-44 0 0,4-1-182 0 0,1 0-1 0 0,-1-1 0 0 0,0 0 1 0 0,24-12-1 0 0,-25 9 68 0 0,-6 5-234 0 0,-1-1 0 0 0,0 0 0 0 0,8-7 0 0 0,4-8-1598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12.4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142 158 12440 0 0,'0'0'957'0'0,"-1"-1"-418"0"0,-4 0 78 0 0,0-1 1 0 0,0 1-1 0 0,0-1 0 0 0,0 1 1 0 0,0 1-1 0 0,0-1 1 0 0,-1 1-1 0 0,1 0 1 0 0,-7 0-1 0 0,8 1-476 0 0,1-1-1 0 0,0 1 0 0 0,0 0 0 0 0,-1 0 0 0 0,1 0 1 0 0,0 0-1 0 0,0 1 0 0 0,0-1 0 0 0,0 1 0 0 0,0 0 1 0 0,1 0-1 0 0,-1 0 0 0 0,0 0 0 0 0,1 0 1 0 0,0 0-1 0 0,-3 3 0 0 0,1 0-110 0 0,1 0-1 0 0,0 0 1 0 0,0 0-1 0 0,0 0 1 0 0,0 1-1 0 0,1-1 1 0 0,0 1 0 0 0,0 0-1 0 0,0-1 1 0 0,1 1-1 0 0,0 0 1 0 0,0 0 0 0 0,1 0-1 0 0,-1 0 1 0 0,2 9-1 0 0,-1-5-29 0 0,0-1 0 0 0,1 1 0 0 0,0 0 0 0 0,1-1 0 0 0,0 1 0 0 0,5 12 0 0 0,-6-18 0 0 0,1 0 0 0 0,0 1 0 0 0,1-1 0 0 0,-1 0 0 0 0,1 0 0 0 0,0 0 0 0 0,-1 0 0 0 0,2-1 0 0 0,-1 1 0 0 0,0-1 0 0 0,1 0 0 0 0,0 1 0 0 0,-1-2 0 0 0,8 5 0 0 0,6 4-1 0 0,-14-9 2 0 0,0 0-1 0 0,-1-1 1 0 0,1 1 0 0 0,0 0 0 0 0,0-1 0 0 0,0 0 0 0 0,0 1-1 0 0,0-1 1 0 0,0 0 0 0 0,0-1 0 0 0,1 1 0 0 0,-1-1-1 0 0,0 1 1 0 0,6-1 0 0 0,8-3 63 0 0,0 0 0 0 0,-1-1 0 0 0,0-1 0 0 0,0-1 0 0 0,0 0 0 0 0,-1-1 0 0 0,18-11 0 0 0,-10 4 170 0 0,-1-2 0 0 0,-1 0 0 0 0,35-35 0 0 0,-48 42-105 0 0,0-1 0 0 0,0 0 0 0 0,-1-1 0 0 0,9-17 0 0 0,-5 8 89 0 0,-9 15-159 0 0,1-1 1 0 0,-1 0 0 0 0,0 1 0 0 0,-1-1 0 0 0,1 0 0 0 0,-1 0 0 0 0,0 0 0 0 0,-1 0 0 0 0,1 0 0 0 0,-1 0 0 0 0,0 1 0 0 0,-1-1 0 0 0,1 0 0 0 0,-1 0 0 0 0,-1 0-1 0 0,1 0 1 0 0,-1 0 0 0 0,0 1 0 0 0,-4-10 0 0 0,3 10-38 0 0,0 0-1 0 0,0 0 1 0 0,0 0 0 0 0,0 1-1 0 0,-1 0 1 0 0,0-1-1 0 0,0 1 1 0 0,0 1 0 0 0,0-1-1 0 0,0 1 1 0 0,-1-1-1 0 0,0 1 1 0 0,0 0 0 0 0,0 1-1 0 0,0-1 1 0 0,0 1-1 0 0,0 0 1 0 0,0 1 0 0 0,-10-3-1 0 0,13 4-21 0 0,-17-4-41 0 0,-1 2 0 0 0,-21-1 0 0 0,34 3-45 0 0,-1 1 0 0 0,1 0 0 0 0,-1 0 0 0 0,1 1 0 0 0,0-1 0 0 0,0 2 0 0 0,-1-1 0 0 0,-10 6 0 0 0,7-2-244 0 0,0 0 1 0 0,1 0-1 0 0,0 1 1 0 0,-12 9-1 0 0,13-9-221 0 0,7-5 330 0 0,0-1 0 0 0,0 1 0 0 0,0-1 1 0 0,0 1-1 0 0,1 0 0 0 0,-1 0 0 0 0,0 0 0 0 0,1 0 1 0 0,-1 0-1 0 0,0 2 0 0 0,-5 15-1470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12.8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90 13216 0 0,'0'0'1194'0'0,"0"-2"-804"0"0,-1 2-268 0 0,1-1 1 0 0,0 1-1 0 0,-1-1 1 0 0,1 1-1 0 0,0-1 1 0 0,0 1 0 0 0,-1-1-1 0 0,1 0 1 0 0,0 1-1 0 0,0-1 1 0 0,0 1-1 0 0,0-1 1 0 0,0 0-1 0 0,0 1 1 0 0,0-1 0 0 0,0 1-1 0 0,0-1 1 0 0,0 1-1 0 0,0-1 1 0 0,0 0-1 0 0,1 1 1 0 0,-1-1 0 0 0,0 1-1 0 0,0-1 1 0 0,1 1-1 0 0,-1-1 1 0 0,1 0-1 0 0,-1-1 1086 0 0,1 1-1057 0 0,-1 0 0 0 0,0 0-1 0 0,1 0 1 0 0,-1 0-1 0 0,0 0 1 0 0,1 0 0 0 0,0 0-1 0 0,-1 0 1 0 0,1 1 0 0 0,-1-1-1 0 0,1 0 1 0 0,0 0-1 0 0,0 0 1 0 0,-1 1 0 0 0,1-1-1 0 0,0 0 1 0 0,2-1-1 0 0,16-8 786 0 0,3 3-23 0 0,29-14-1 0 0,-46 19-905 0 0,1 0-1 0 0,0 1 0 0 0,-1-1 1 0 0,1 1-1 0 0,0 1 0 0 0,0-1 0 0 0,0 1 1 0 0,8 1-1 0 0,26-3-2556 0 0,-20-2 1115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13.2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47 11976 0 0,'0'0'922'0'0,"3"-1"-600"0"0,31-14 656 0 0,-23 10 322 0 0,0 0 0 0 0,1 0 0 0 0,0 1 0 0 0,0 1 0 0 0,0 0 0 0 0,20-3 0 0 0,-31 6-1249 0 0,0 0 0 0 0,-1 0 0 0 0,1 0-1 0 0,0 0 1 0 0,0 1 0 0 0,0-1 0 0 0,0 0 0 0 0,0 0 0 0 0,-1 1 0 0 0,1-1 0 0 0,0 0-1 0 0,0 1 1 0 0,-1-1 0 0 0,1 1 0 0 0,1 0 0 0 0,2 2 82 0 0,-1-2-55 0 0,1 1 0 0 0,-1-1 0 0 0,0 1 0 0 0,1 0 1 0 0,-1 1-1 0 0,0-1 0 0 0,0 0 0 0 0,-1 1 1 0 0,1 0-1 0 0,0-1 0 0 0,2 5 0 0 0,-2-1-55 0 0,1 0 0 0 0,-1 0-1 0 0,-1 1 1 0 0,1-1 0 0 0,1 9-1 0 0,-3-10-20 0 0,0 1 0 0 0,0 0 0 0 0,0-1 0 0 0,-1 1 0 0 0,0 0-1 0 0,0 0 1 0 0,-2 10 0 0 0,-1 1-110 0 0,-7 21 0 0 0,2-14-276 0 0,0 0 1 0 0,-18 32-1 0 0,21-47 157 0 0,0-1-1 0 0,0 0 1 0 0,0 0-1 0 0,-1 0 1 0 0,-1 0-1 0 0,1-1 0 0 0,-1 0 1 0 0,-8 6-1 0 0,13-12 42 0 0,0-1 82 0 0,-4 0 42 0 0,4 0 990 0 0,5 0-760 0 0,83-27 489 0 0,-43 13-607 0 0,13-9-1803 0 0,-44 17 727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13.6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76 8288 0 0,'1'-2'5781'0'0,"4"-2"-4453"0"0,0 0 1 0 0,0 0-1 0 0,0 0 1 0 0,7-3-1 0 0,-3 2-557 0 0,0 1-1 0 0,0 0 0 0 0,19-5 1 0 0,-6 1-21 0 0,-18 7-568 0 0,1-1 0 0 0,-1 1 1 0 0,1-1-1 0 0,8 0 0 0 0,32-4 665 0 0,-35 4-724 0 0,0 0-1 0 0,0 0 1 0 0,0 2 0 0 0,0-1-1 0 0,0 1 1 0 0,0 1-1 0 0,0-1 1 0 0,12 4-1 0 0,-12-4-102 0 0,-2-1 5 0 0,11 10 24 0 0,-15-6-46 0 0,-1-1 0 0 0,1 0 0 0 0,-1 1 0 0 0,0 0 0 0 0,0 0 0 0 0,0 0 0 0 0,0 0 0 0 0,-1 0 0 0 0,1 1-1 0 0,-1-1 1 0 0,0 1 0 0 0,0-1 0 0 0,0 1 0 0 0,0 0 0 0 0,-1 0 0 0 0,1 0 0 0 0,-1 0 0 0 0,1 5 0 0 0,-1 2 7 0 0,-1-1-1 0 0,0 1 1 0 0,0-1-1 0 0,-1 1 0 0 0,-3 13 1 0 0,1-4-6 0 0,-8 36-123 0 0,7-40 49 0 0,1-1-1 0 0,0 1 1 0 0,0 21 0 0 0,1-11-540 0 0,-1-1 0 0 0,-1 0 1 0 0,-10 36-1 0 0,11-49-87 0 0,2-4-203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14.0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1 120 6448 0 0,'0'0'498'0'0,"1"-12"4009"0"0,1 9-3800 0 0,0 0 0 0 0,1-1 1 0 0,0 1-1 0 0,-1 0 0 0 0,1 1 0 0 0,0-1 0 0 0,1 0 0 0 0,-1 1 1 0 0,0 0-1 0 0,1 0 0 0 0,-1 0 0 0 0,6-2 0 0 0,5-2 148 0 0,1 1-1 0 0,15-2 1 0 0,8-4 789 0 0,-18 5-1234 0 0,-4 0 73 0 0,1 1 1 0 0,30-5-1 0 0,-5 4-159 0 0,-24 2-462 0 0,36-1 0 0 0,-23 5-715 0 0,23 0-1537 0 0,-34 0 894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15.3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98 15344 0 0,'-1'-1'82'0'0,"0"0"1"0"0,0 0-1 0 0,1 1 1 0 0,-1-1-1 0 0,0 0 1 0 0,1 0-1 0 0,-1 0 1 0 0,1 0-1 0 0,-1 0 1 0 0,1 0-1 0 0,0 0 1 0 0,-1-1-1 0 0,1 1 1 0 0,0 0-1 0 0,0 0 1 0 0,0 0 0 0 0,-1 0-1 0 0,1 0 1 0 0,1 0-1 0 0,-1 0 1 0 0,0-1-1 0 0,0 1 1 0 0,0 0-1 0 0,0 0 1 0 0,1 0-1 0 0,-1 0 1 0 0,0 0-1 0 0,1 0 1 0 0,1-2-1 0 0,0-1 327 0 0,-2 1-129 0 0,1 1 0 0 0,0-1 1 0 0,1 1-1 0 0,-1 0 0 0 0,0-1 0 0 0,1 1 1 0 0,-1 0-1 0 0,1 0 0 0 0,0 0 0 0 0,0 0 0 0 0,0 0 1 0 0,0 1-1 0 0,0-1 0 0 0,3-2 0 0 0,21-6 715 0 0,-20 7-813 0 0,0 0-1 0 0,1 1 1 0 0,-1 0-1 0 0,0 0 1 0 0,8-1-1 0 0,38 2 305 0 0,-33 1-428 0 0,-10 2 5 0 0,-5 0-54 0 0,9 2 50 0 0,-6 3-4 0 0,-6-6-56 0 0,0 1 1 0 0,0 0-1 0 0,0-1 1 0 0,0 1-1 0 0,-1 0 1 0 0,1-1-1 0 0,-1 1 1 0 0,1 0 0 0 0,-1 0-1 0 0,0 0 1 0 0,1 0-1 0 0,-1-1 1 0 0,0 1-1 0 0,-1 2 1 0 0,0 1-73 0 0,0-1-1 0 0,0 0 1 0 0,-1 0 0 0 0,-3 7 0 0 0,-1 3-248 0 0,1-1 88 0 0,3-6-73 0 0,-1 0-1 0 0,0-1 1 0 0,0 1-1 0 0,-1-1 1 0 0,-8 12-1 0 0,10-15 28 0 0,0 0 0 0 0,0 0 0 0 0,0 0 0 0 0,0 1 0 0 0,1-1 0 0 0,-1 0 0 0 0,1 1 0 0 0,-2 6 0 0 0,-5 13-808 0 0,7-22 879 0 0,5 13-146 0 0,-4-10 331 0 0,0-2 18 0 0,0-1 0 0 0,0 0 0 0 0,0 0 0 0 0,0 1 0 0 0,1-1 0 0 0,-1 0 0 0 0,0 0 0 0 0,0 0 0 0 0,1 0 0 0 0,-1 1 0 0 0,1-1 0 0 0,-1 0 0 0 0,1 0 0 0 0,1 2 0 0 0,1 5 10 0 0,2 0 1 0 0,7 11-1 0 0,3 6 117 0 0,-11-21-70 0 0,-1 1 0 0 0,1 0 0 0 0,0-1 0 0 0,0 0 0 0 0,0 0 0 0 0,6 5 0 0 0,2 1 78 0 0,-5-5-29 0 0,0 1-1 0 0,0-2 1 0 0,10 6 0 0 0,18 12 372 0 0,-32-20-407 0 0,0 0-1 0 0,-1 0 1 0 0,0 0 0 0 0,1 1-1 0 0,-1-1 1 0 0,0 1 0 0 0,0 0-1 0 0,-1-1 1 0 0,1 1 0 0 0,1 3-1 0 0,-2-3 24 0 0,1 0 0 0 0,-1 0-1 0 0,1 0 1 0 0,0-1 0 0 0,5 7 1647 0 0,-9-8-1361 0 0,-2 3-191 0 0,2-1-68 0 0,0 0 0 0 0,-1-1 0 0 0,1 1 0 0 0,-1-1 0 0 0,1 0 0 0 0,-1 1 0 0 0,0-1 0 0 0,0-1 0 0 0,0 1 0 0 0,0 0 0 0 0,-1-1 0 0 0,1 0 0 0 0,0 1 0 0 0,-1-1 0 0 0,-3 0 0 0 0,-18 0 305 0 0,12 0-315 0 0,0-1-1 0 0,0-1 1 0 0,0 1-1 0 0,0-2 1 0 0,1 0-1 0 0,-17-5 1 0 0,-47-15-12 0 0,56 18-212 0 0,14 2-39 0 0,-1-1 1 0 0,1 1-1 0 0,-11-7 1 0 0,-8-4-3862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17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5528 0 0,'10'12'11847'0'0,"-9"-6"-7419"0"0,4 36-3760 0 0,14 107 1468 0 0,-14-124-1956 0 0,0-1-1 0 0,2 1 1 0 0,11 28-1 0 0,-5-15-509 0 0,13 24-1759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18.1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75 10912 0 0,'0'0'986'0'0,"4"-4"-788"0"0,-1-1 219 0 0,-1 0 1 0 0,0 1 0 0 0,1 0-1 0 0,0 0 1 0 0,0 0 0 0 0,1 0-1 0 0,-1 0 1 0 0,1 0 0 0 0,-1 1-1 0 0,1 0 1 0 0,0 0 0 0 0,0 0 0 0 0,1 0-1 0 0,-1 1 1 0 0,1-1 0 0 0,-1 1-1 0 0,1 0 1 0 0,0 0 0 0 0,0 1-1 0 0,-1 0 1 0 0,8-2 0 0 0,1 2-57 0 0,0 0 0 0 0,-1 1 1 0 0,1 1-1 0 0,-1 0 0 0 0,1 0 1 0 0,-1 1-1 0 0,23 7 0 0 0,-35-9-355 0 0,1 1-1 0 0,-1-1 0 0 0,1 0 0 0 0,-1 0 1 0 0,1 1-1 0 0,-1-1 0 0 0,1 0 1 0 0,-1 1-1 0 0,0-1 0 0 0,1 0 1 0 0,-1 1-1 0 0,0-1 0 0 0,1 1 1 0 0,-1-1-1 0 0,0 0 0 0 0,1 1 0 0 0,-1-1 1 0 0,0 1-1 0 0,0-1 0 0 0,1 2 1 0 0,0 1 5 0 0,14 20 42 0 0,-13-10-53 0 0,-2-5-36 0 0,-2-1 0 0 0,1 0 0 0 0,-1 0 0 0 0,0 0 0 0 0,0-1-1 0 0,-1 1 1 0 0,-4 7 0 0 0,-4 13-156 0 0,7-19 10 0 0,0-1 0 0 0,0 1 0 0 0,-1-1 0 0 0,-11 14 0 0 0,-3 5-643 0 0,5-12 115 0 0,13-13 388 0 0,1 24-790 0 0,0-23 888 0 0,1 0-73 0 0,1 2 284 0 0,0 0 1 0 0,1 0-1 0 0,-1 0 1 0 0,1-1-1 0 0,0 1 1 0 0,0-1-1 0 0,0 0 0 0 0,0 0 1 0 0,1 0-1 0 0,-1 0 1 0 0,1-1-1 0 0,0 1 0 0 0,7 3 1 0 0,5 4 13 0 0,-12-8-2 0 0,0 1 9 0 0,0-1-1 0 0,0 1 1 0 0,0-1 0 0 0,0 0 0 0 0,0-1 0 0 0,6 3 0 0 0,-7-3 24 0 0,1 0 1 0 0,-1 0-1 0 0,0 1 0 0 0,1 0 1 0 0,3 2-1 0 0,15 8 304 0 0,-12-9-157 0 0,-8-2 45 0 0,-1 0 21 0 0,2 2-418 0 0,-2-3 232 0 0,-1 1 1 0 0,1-1 0 0 0,-1 0 0 0 0,1 0 0 0 0,-1 1 0 0 0,1-1 0 0 0,-1 0 0 0 0,0 1 0 0 0,1-1-1 0 0,-1 1 1 0 0,0-1 0 0 0,1 0 0 0 0,-1 1 0 0 0,0-1 0 0 0,1 1 0 0 0,-1-1 0 0 0,0 1-1 0 0,0-1 1 0 0,0 1 0 0 0,0-1 0 0 0,1 0 0 0 0,-1 1 0 0 0,0 0 0 0 0,0-1 0 0 0,0 1 0 0 0,0-1-1 0 0,0 1 1 0 0,0-1 0 0 0,0 1 0 0 0,0-1 0 0 0,0 1 0 0 0,0-1 0 0 0,-1 1 0 0 0,1-1 0 0 0,0 1-1 0 0,0-1 1 0 0,0 1 0 0 0,-1-1 0 0 0,1 0 0 0 0,0 1 0 0 0,0-1 0 0 0,-1 1 0 0 0,-4 4 68 0 0,-1 0 1 0 0,1 0 0 0 0,-1-1-1 0 0,1 0 1 0 0,-1 0 0 0 0,-1-1-1 0 0,1 0 1 0 0,0 0 0 0 0,-1 0-1 0 0,0-1 1 0 0,1 1 0 0 0,-15 1-1 0 0,3-1-39 0 0,-1-1-1 0 0,1-1 1 0 0,-33-2-1 0 0,-99-14-540 0 0,123 7-228 0 0,25 5-601 0 0,-1-5-366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19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56 12440 0 0,'0'0'957'0'0,"1"-2"-624"0"0,1-1 79 0 0,-1 0 0 0 0,1 0 0 0 0,0 0-1 0 0,1 0 1 0 0,-1 0 0 0 0,1 0 0 0 0,-1 0 0 0 0,1 1-1 0 0,0-1 1 0 0,0 1 0 0 0,0 0 0 0 0,0 0 0 0 0,0 0-1 0 0,1 0 1 0 0,-1 1 0 0 0,0-1 0 0 0,1 1 0 0 0,4-2-1 0 0,1 0 42 0 0,-5 2-254 0 0,0 0-1 0 0,-1 0 1 0 0,1 1-1 0 0,0-1 1 0 0,0 1-1 0 0,0 0 1 0 0,0 0-1 0 0,0 0 1 0 0,7 1-1 0 0,0 2 66 0 0,0 0-1 0 0,10 4 0 0 0,-15-5-202 0 0,-1 1 0 0 0,1 0 0 0 0,-1 0 0 0 0,0 0 1 0 0,0 1-1 0 0,6 5 0 0 0,4 7-17 0 0,-13-13-35 0 0,-1-1-32 0 0,0 0-1 0 0,0 0 1 0 0,1 0 0 0 0,-1 0-1 0 0,-1 1 1 0 0,1-1-1 0 0,0 0 1 0 0,0 0 0 0 0,-1 0-1 0 0,1 1 1 0 0,-1-1-1 0 0,0 0 1 0 0,0 1 0 0 0,0-1-1 0 0,0 0 1 0 0,0 1-1 0 0,0-1 1 0 0,-1 0-1 0 0,1 0 1 0 0,-1 1 0 0 0,0 2-1 0 0,-3 6-246 0 0,0-1 0 0 0,-11 21-1 0 0,14-29 236 0 0,-26 42-1714 0 0,-3-5 41 0 0,29-37 1402 0 0,1-1-536 0 0,0 0 867 0 0,0 0-1 0 0,1 0 0 0 0,-1 1 1 0 0,0-1-1 0 0,0 0 0 0 0,1 0 1 0 0,-1 0-1 0 0,0 0 1 0 0,1 1-1 0 0,-1-1 0 0 0,1 0 1 0 0,0 0-1 0 0,-1 0 1 0 0,1 0-1 0 0,1 1 0 0 0,5 1 143 0 0,0 1-1 0 0,12 8 1 0 0,-12-7-64 0 0,0 0 1 0 0,1-1 0 0 0,8 4 0 0 0,-12-6-23 0 0,1-1 1 0 0,0 0-1 0 0,-1 0 0 0 0,10 0 0 0 0,-10-1-23 0 0,0 1-1 0 0,-1-1 0 0 0,1 1 0 0 0,-1-1 0 0 0,1 1 0 0 0,-1 0 0 0 0,1 0 0 0 0,4 3 0 0 0,-3-1 17 0 0,0-1 91 0 0,1 1 0 0 0,-1 0 1 0 0,0 0-1 0 0,-1 1 0 0 0,1-1 1 0 0,-1 1-1 0 0,1 0 0 0 0,-1 0 0 0 0,5 7 1 0 0,-9-10-143 0 0,0-1-1 0 0,0 1 1 0 0,0-1 0 0 0,0 1 0 0 0,0-1 0 0 0,0 1 0 0 0,0-1 0 0 0,0 1 0 0 0,-1-1 0 0 0,1 1 0 0 0,0-1 0 0 0,0 1 0 0 0,0-1 0 0 0,-1 1-1 0 0,1-1 1 0 0,0 1 0 0 0,-1-1 0 0 0,1 1 0 0 0,-1 0 0 0 0,0 0 53 0 0,-4 9 162 0 0,4-5-164 0 0,-1-1 0 0 0,0 1 1 0 0,-1-1-1 0 0,1 0 0 0 0,-1 0 0 0 0,0 0 0 0 0,0 0 0 0 0,0 0 0 0 0,0 0 0 0 0,-1-1 0 0 0,-5 5 0 0 0,-1-3-8 0 0,-1-1 0 0 0,1-1 0 0 0,-1 0 0 0 0,1 0 1 0 0,-1-1-1 0 0,0 0 0 0 0,0-1 0 0 0,0 0 0 0 0,-19-1 0 0 0,12-1-435 0 0,-1-1 0 0 0,1-1-1 0 0,1-1 1 0 0,-1 0 0 0 0,0-1-1 0 0,-30-14 1 0 0,22 6-842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20.1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286 80 15408 0 0,'-24'-13'971'0'0,"11"7"-305"0"0,11 5-665 0 0,1 0 1 0 0,0 0-1 0 0,0 1 1 0 0,0-1-1 0 0,0 0 0 0 0,0 0 1 0 0,0 0-1 0 0,0 0 1 0 0,0 0-1 0 0,-1-2 0 0 0,1 2 16 0 0,0 0 0 0 0,0-1-1 0 0,0 1 1 0 0,0 0 0 0 0,0 0-1 0 0,0 0 1 0 0,-1 0 0 0 0,1 0-1 0 0,0 0 1 0 0,-3-1-1 0 0,-34-20 3294 0 0,23 15-1586 0 0,14 6-1607 0 0,-1 0 1 0 0,0 1 0 0 0,1-1-1 0 0,-1 0 1 0 0,0 0-1 0 0,0 1 1 0 0,0 0-1 0 0,0-1 1 0 0,0 1-1 0 0,0 0 1 0 0,-2 0-1 0 0,-5 0 41 0 0,1 0-1 0 0,0 1 1 0 0,0 0-1 0 0,-1 0 0 0 0,1 1 1 0 0,-14 5-1 0 0,18-6-154 0 0,0 1-1 0 0,1 0 1 0 0,-1 0 0 0 0,0 0-1 0 0,1 1 1 0 0,0-1 0 0 0,-1 1-1 0 0,1 0 1 0 0,0 0-1 0 0,0 0 1 0 0,1 0 0 0 0,-1 0-1 0 0,1 1 1 0 0,-1-1 0 0 0,-2 7-1 0 0,2-5-2 0 0,1 0 0 0 0,-1 1 0 0 0,1 0 0 0 0,0 0 0 0 0,0-1 0 0 0,1 1 0 0 0,0 0 0 0 0,0 0 0 0 0,0 0 0 0 0,1 1 0 0 0,-1-1 0 0 0,2 0 0 0 0,0 10 0 0 0,1-9-13 0 0,-1-1-1 0 0,1 1 0 0 0,1 0 0 0 0,-1 0 1 0 0,7 10-1 0 0,-8-16 11 0 0,0 1 1 0 0,0 0-1 0 0,1 0 0 0 0,-1 0 1 0 0,1-1-1 0 0,-1 1 0 0 0,1 0 0 0 0,-1-1 1 0 0,1 0-1 0 0,0 1 0 0 0,0-1 1 0 0,0 0-1 0 0,0 0 0 0 0,0 0 1 0 0,0 0-1 0 0,0 0 0 0 0,0 0 1 0 0,0-1-1 0 0,0 1 0 0 0,0-1 1 0 0,1 0-1 0 0,1 1 0 0 0,0-1 4 0 0,12-2-42 0 0,14-8 6 0 0,-27 9 36 0 0,2-1-9 0 0,1-1 1 0 0,-1-1 0 0 0,0 1 0 0 0,0-1 0 0 0,0 1-1 0 0,-1-1 1 0 0,8-9 0 0 0,15-11-42 0 0,13-9 36 0 0,-31 25 13 0 0,1-1 1 0 0,0 2 0 0 0,15-10-1 0 0,-14 14 0 0 0,-10 3 0 0 0,0 1 0 0 0,0 0 0 0 0,0-1 0 0 0,1 1 0 0 0,-2 0 0 0 0,1 0 0 0 0,0 0 0 0 0,0-1 0 0 0,0 1 0 0 0,0 0 0 0 0,0 0 0 0 0,-1 0 0 0 0,1 1 0 0 0,0-1 0 0 0,-1 0 0 0 0,1 0 0 0 0,-1 0 0 0 0,1 0 0 0 0,-1 0 0 0 0,0 1 0 0 0,1-1 0 0 0,-1 2 0 0 0,1 3 0 0 0,0 1 0 0 0,0 0 0 0 0,0 8 0 0 0,-6 165 270 0 0,3-144-268 0 0,1 0 1 0 0,2-1 0 0 0,7 45-1 0 0,-7-72-170 0 0,1-1 0 0 0,0 1 0 0 0,1-1 0 0 0,-1 0 0 0 0,1 0 0 0 0,0 0 0 0 0,1 0-1 0 0,0-1 1 0 0,0 1 0 0 0,1-1 0 0 0,4 6 0 0 0,0-4-1711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51.7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1 221 14688 0 0,'0'0'1746'0'0,"2"1"-782"0"0,12 2 388 0 0,-6 0-527 0 0,0-1 0 0 0,0 0 0 0 0,0-1 0 0 0,12 1 0 0 0,1-2 219 0 0,-3-1-497 0 0,1 1 0 0 0,0 1 0 0 0,-1 1 0 0 0,25 5 0 0 0,-35-5-523 0 0,1 0 0 0 0,0-1-1 0 0,0 0 1 0 0,0 0 0 0 0,0-1 0 0 0,0-1 0 0 0,0 1 0 0 0,0-1 0 0 0,14-4 0 0 0,-3 0-1168 0 0,-3 1-940 0 0,-6-2-4231 0 0,0-2-1171 0 0</inkml:trace>
  <inkml:trace contextRef="#ctx0" brushRef="#br0" timeOffset="1">247 0 10592 0 0,'0'0'818'0'0,"-1"2"-238"0"0,-1 3 6 0 0,1-3-35 0 0,0-1-1 0 0,0 1 1 0 0,1 0 0 0 0,-1 0 0 0 0,0-1 0 0 0,1 1 0 0 0,0 0-1 0 0,-1 0 1 0 0,1-1 0 0 0,0 1 0 0 0,0 0 0 0 0,0 3 0 0 0,6 43 2665 0 0,-5-33-2497 0 0,0-1 1 0 0,6 23-1 0 0,0-14-268 0 0,2 9 355 0 0,6 38 1 0 0,-10-43-581 0 0,0-1-1 0 0,2 0 0 0 0,14 35 0 0 0,19 25-2506 0 0,-29-66 277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23.2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283 121 13848 0 0,'0'0'1389'0'0,"0"0"-1272"0"0,-1-1-37 0 0,0 1 1 0 0,0-1-1 0 0,0 1 0 0 0,0-1 1 0 0,0 0-1 0 0,0 1 0 0 0,1-1 0 0 0,-1 0 1 0 0,0 0-1 0 0,0 0 0 0 0,1 0 1 0 0,-1 1-1 0 0,1-1 0 0 0,-1 0 0 0 0,0 0 1 0 0,0-2-1 0 0,0 1 310 0 0,-4-5 618 0 0,4 4-754 0 0,-1 1 0 0 0,0-1 0 0 0,1 1 1 0 0,-1 0-1 0 0,0-1 0 0 0,-1 1 0 0 0,-3-3 0 0 0,-6-7 827 0 0,7 5-903 0 0,-1 0-57 0 0,-1 1 0 0 0,1 0 0 0 0,-1 0 0 0 0,0 1 0 0 0,-9-5 0 0 0,12 7-105 0 0,1 1 0 0 0,-1 1 0 0 0,0-1 0 0 0,0 0 0 0 0,0 1 0 0 0,-1 0 0 0 0,1 0 0 0 0,0 0 0 0 0,0 1 0 0 0,-1-1 0 0 0,1 1 0 0 0,-8 0 0 0 0,-2 2-17 0 0,11-2 0 0 0,0 0 0 0 0,0 0 0 0 0,0 0 0 0 0,0 0-1 0 0,0 1 1 0 0,0 0 0 0 0,0-1 0 0 0,0 1 0 0 0,0 0 0 0 0,0 0 0 0 0,1 1 0 0 0,-1-1 0 0 0,0 1 0 0 0,1-1 0 0 0,-5 5 0 0 0,2-1-37 0 0,1-1 1 0 0,0 0 1 0 0,0 0 0 0 0,0 0 0 0 0,1 1-1 0 0,0 0 1 0 0,0 0 0 0 0,0 0 0 0 0,0 0-1 0 0,1 0 1 0 0,0 0 0 0 0,0 1 0 0 0,-2 5-1 0 0,2 4-78 0 0,0-11 94 0 0,1 1 1 0 0,1-1 0 0 0,-1 1-1 0 0,1 0 1 0 0,-1-1-1 0 0,1 1 1 0 0,1 0-1 0 0,-1-1 1 0 0,1 1-1 0 0,-1 0 1 0 0,1-1-1 0 0,3 9 1 0 0,-3-11 4 0 0,0 0-1 0 0,1-1 1 0 0,-1 1 0 0 0,0 0 0 0 0,1 0-1 0 0,0 0 1 0 0,-1-1 0 0 0,1 1-1 0 0,0-1 1 0 0,0 0 0 0 0,-1 1 0 0 0,1-1-1 0 0,0 0 1 0 0,0 0 0 0 0,0 0-1 0 0,1 0 1 0 0,-1 0 0 0 0,4 0 0 0 0,2 1-16 0 0,1 0 0 0 0,-1-1 0 0 0,1-1 0 0 0,8 1 0 0 0,-11-2 22 0 0,-1 0 0 0 0,0-1 0 0 0,1 1 0 0 0,-1-1 0 0 0,0 0 0 0 0,0-1 0 0 0,0 1 0 0 0,0-1 0 0 0,-1 0 0 0 0,1 0 0 0 0,3-4 0 0 0,7-3 12 0 0,14-12 21 0 0,-26 18 6 0 0,1 1 0 0 0,0 0 1 0 0,0-1-1 0 0,1 2 1 0 0,-1-1-1 0 0,1 0 0 0 0,-1 1 1 0 0,10-3-1 0 0,-13 4-15 0 0,0 1 7 0 0,0-1 0 0 0,0 1 1 0 0,1 0-1 0 0,-1-1 1 0 0,0 1-1 0 0,0 0 1 0 0,1 0-1 0 0,-1-1 0 0 0,0 1 1 0 0,1 0-1 0 0,-1 0 1 0 0,0 1-1 0 0,0-1 1 0 0,1 0-1 0 0,-1 0 0 0 0,0 1 1 0 0,0-1-1 0 0,1 0 1 0 0,-1 1-1 0 0,0-1 1 0 0,0 1-1 0 0,0 0 0 0 0,0-1 1 0 0,1 1-1 0 0,0 1 1 0 0,0 0 7 0 0,0-1 1 0 0,0 1-1 0 0,0 0 0 0 0,0 0 1 0 0,-1 0-1 0 0,1 1 1 0 0,-1-1-1 0 0,1 0 1 0 0,-1 0-1 0 0,0 1 1 0 0,0-1-1 0 0,0 1 0 0 0,0-1 1 0 0,0 1-1 0 0,0 0 1 0 0,-1-1-1 0 0,1 1 1 0 0,-1 5-1 0 0,1 4 162 0 0,-1 1-1 0 0,-3 20 1 0 0,3-29-148 0 0,-1 5 37 0 0,1-1 0 0 0,0 0 0 0 0,3 12-1 0 0,-2-11-41 0 0,0-1 0 0 0,-1 0 0 0 0,0 11 0 0 0,-2 4 6 0 0,1 0 1 0 0,1 0-1 0 0,5 35 0 0 0,-3-39-131 0 0,-2-7-51 0 0,2-1-1 0 0,0 0 0 0 0,0 0 1 0 0,4 12-1 0 0,-3-15-580 0 0,-1-1-1 0 0,0 1 0 0 0,1 11 1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26.4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91 1840 0 0,'6'-1'51'0'0,"-5"1"-45"0"0,1 0 0 0 0,-1 0 0 0 0,0 0 0 0 0,0-1 0 0 0,1 1 0 0 0,-1 0 0 0 0,0-1 0 0 0,0 1 0 0 0,1-1 0 0 0,-1 1 0 0 0,0-1 0 0 0,0 1 1 0 0,0-1-1 0 0,0 0 0 0 0,0 0 0 0 0,0 0 0 0 0,1 0 0 0 0,-1-1 336 0 0,0 0-1 0 0,0 1 1 0 0,0-1 0 0 0,1 1 0 0 0,-1 0-1 0 0,0-1 1 0 0,1 1 0 0 0,-1 0 0 0 0,1 0-1 0 0,-1 0 1 0 0,3-2 0 0 0,24-11 6731 0 0,-16 9-5286 0 0,2-2-779 0 0,3-2 353 0 0,28-10 0 0 0,-41 17-1196 0 0,1 0 0 0 0,0 1-1 0 0,-1 0 1 0 0,1 0 0 0 0,0 0-1 0 0,0 1 1 0 0,0 0 0 0 0,0 0-1 0 0,0 0 1 0 0,0 0 0 0 0,6 2-1 0 0,-10-1-155 0 0,0-1-1 0 0,1 1 1 0 0,-1-1 0 0 0,0 1-1 0 0,-1 0 1 0 0,1 0-1 0 0,0-1 1 0 0,0 1-1 0 0,0 0 1 0 0,0 0-1 0 0,0 0 1 0 0,-1 0-1 0 0,1 0 1 0 0,0 0-1 0 0,-1 0 1 0 0,1 0 0 0 0,-1 0-1 0 0,1 0 1 0 0,-1 0-1 0 0,0 1 1 0 0,1-1-1 0 0,-1 1 1 0 0,3 27 14 0 0,-4-24-25 0 0,0 0 0 0 0,0 0-1 0 0,0 0 1 0 0,-1 0 0 0 0,1-1-1 0 0,-1 1 1 0 0,-1 0 0 0 0,1-1-1 0 0,-5 7 1 0 0,-7 16-207 0 0,0 1-440 0 0,-28 44 0 0 0,19-34-247 0 0,10-19-65 0 0,-24 28 1 0 0,-2 3-190 0 0,38-49 1131 0 0,1 1 0 0 0,-1-1 0 0 0,0 0 0 0 0,0 0 0 0 0,0 0 0 0 0,0 0 0 0 0,0 0 0 0 0,0 0 0 0 0,0 0 0 0 0,0-1 0 0 0,0 1 1 0 0,-2 1-1 0 0,1-2 1 0 0,2 1 91 0 0,0 1 0 0 0,0-1-1 0 0,1 0 1 0 0,-1 0 0 0 0,0 0-1 0 0,0 0 1 0 0,1 0 0 0 0,-1 0 0 0 0,1 0-1 0 0,-1 0 1 0 0,1 0 0 0 0,0 0-1 0 0,-1 0 1 0 0,2 1 0 0 0,0-1-11 0 0,-1 1 0 0 0,1-1 0 0 0,0 0 0 0 0,0 0 0 0 0,0 0 0 0 0,0 0 0 0 0,0 0 0 0 0,0 0 0 0 0,0 0 0 0 0,0-1 0 0 0,3 1 0 0 0,5 1 76 0 0,0-1 0 0 0,-1 0 0 0 0,13-1 0 0 0,-18 0-13 0 0,24-3 254 0 0,-13 0-235 0 0,-11 2-130 0 0,0 0 1 0 0,0 0 0 0 0,0 0 0 0 0,0 0-1 0 0,5-4 1 0 0,9-2-959 0 0,-2 1-3264 0 0,-1-2-1425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26.8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43 6912 0 0,'0'0'622'0'0,"3"-1"-512"0"0,26-11-45 0 0,-22 9 852 0 0,0 0 1 0 0,1 0-1 0 0,12-3 0 0 0,-6 3 1238 0 0,7-1 146 0 0,1 0-1 0 0,24 0 1 0 0,40 11-46 0 0,-86-7-2252 0 0,4 0 41 0 0,-1 1 0 0 0,0 0 0 0 0,0 0 0 0 0,0 0 1 0 0,0 0-1 0 0,0 1 0 0 0,-1-1 0 0 0,1 1 0 0 0,0 0 1 0 0,-1-1-1 0 0,1 1 0 0 0,-1 1 0 0 0,1-1 0 0 0,-1 0 1 0 0,0 0-1 0 0,3 4 0 0 0,-3-2 6 0 0,1-1 0 0 0,-1 1 0 0 0,0 0 0 0 0,0-1 0 0 0,-1 1 1 0 0,1 0-1 0 0,-1 0 0 0 0,0 0 0 0 0,0 0 0 0 0,0 0 0 0 0,0 0 0 0 0,0 6 0 0 0,-2 15 0 0 0,0 0-1 0 0,-1 0 0 0 0,-2 0 1 0 0,0-1-1 0 0,-11 34 0 0 0,-37 120-201 0 0,40-135-198 0 0,8-29-148 0 0,0 1-1 0 0,-9 19 0 0 0,5-19-952 0 0,2-2-364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27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1 138 6448 0 0,'0'0'585'0'0,"2"-1"-485"0"0,6-1 737 0 0,-1-1 0 0 0,0 0-1 0 0,1-1 1 0 0,8-6 0 0 0,-6 5 1470 0 0,-1-1 0 0 0,20-6 0 0 0,157-57 2541 0 0,-173 64-4695 0 0,0 0 0 0 0,1 2 0 0 0,0 0 0 0 0,-1 0 0 0 0,25-1 1 0 0,-34 4-139 0 0,0 1 0 0 0,0 0 1 0 0,1-1-1 0 0,-1 2 0 0 0,0-1 1 0 0,0 0-1 0 0,5 3 1 0 0,11 4-227 0 0,-16-7-92 0 0,0 0 0 0 0,0 1 1 0 0,1 0-1 0 0,6 4 0 0 0,3 6-5251 0 0,-3 6-1695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27.6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 0 9128 0 0,'-37'53'984'0'0,"33"-43"-882"0"0,1-5 189 0 0,0 1 1 0 0,0 0 0 0 0,1 0 0 0 0,0 1-1 0 0,0-1 1 0 0,-1 13 0 0 0,1 26 636 0 0,2 0 0 0 0,9 74 0 0 0,-6-103-839 0 0,1-1 0 0 0,0 1 0 0 0,1-1 0 0 0,1-1 0 0 0,0 1 1 0 0,1-1-1 0 0,15 24 0 0 0,-18-32-9 0 0,0 0 1 0 0,0-1 0 0 0,1 0-1 0 0,-1 0 1 0 0,1 0 0 0 0,0 0-1 0 0,1-1 1 0 0,9 7 0 0 0,-13-9 4 0 0,1-1 1 0 0,0 0 0 0 0,-1 0 0 0 0,1 1 0 0 0,0-2 0 0 0,0 1 0 0 0,0 0 0 0 0,0 0 0 0 0,0-1 0 0 0,0 0 0 0 0,0 0 0 0 0,0 0 0 0 0,0 0 0 0 0,0 0 0 0 0,0 0 0 0 0,0-1 0 0 0,0 1 0 0 0,0-1 0 0 0,-1 0 0 0 0,1 0 0 0 0,0 0-1 0 0,4-2 1 0 0,-2-1 158 0 0,1 1-1 0 0,-1-1 1 0 0,0 0-1 0 0,0-1 1 0 0,0 1-1 0 0,0-1 1 0 0,-1 0-1 0 0,7-10 1 0 0,2-5 564 0 0,11-25 1 0 0,-10 17-159 0 0,-9 16-366 0 0,0 0 0 0 0,-1 0 1 0 0,-1 0-1 0 0,0 0 0 0 0,3-23 0 0 0,-4 20-65 0 0,-1 5-82 0 0,0 0 0 0 0,-1 0 0 0 0,0 0 0 0 0,0 0 1 0 0,-1 0-1 0 0,-1 0 0 0 0,0 0 0 0 0,0 1 0 0 0,-5-13 0 0 0,5 14-101 0 0,-2 0 0 0 0,1 0 0 0 0,-1 0 0 0 0,0 1 1 0 0,-1 0-1 0 0,0 0 0 0 0,0 0 0 0 0,-1 0 0 0 0,1 1 0 0 0,-13-11 0 0 0,4 7-20 0 0,1 0 1 0 0,-2 1 0 0 0,1 0-1 0 0,-19-7 1 0 0,28 14-86 0 0,0 0-1 0 0,0 0 1 0 0,0 0 0 0 0,-1 1 0 0 0,1 0 0 0 0,0 0 0 0 0,-1 0 0 0 0,1 1 0 0 0,0 0 0 0 0,-1 0-1 0 0,1 0 1 0 0,0 1 0 0 0,-1-1 0 0 0,1 1 0 0 0,0 1 0 0 0,0-1 0 0 0,-6 3 0 0 0,-5 4-1365 0 0,1 0 1 0 0,-24 18 0 0 0,19-12-353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28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 7832 0 0,'-1'5'216'0'0,"1"2"-52"0"0,7 14 7329 0 0,-6-29-2504 0 0,-1 8-5032 0 0,1-1 0 0 0,-1 0-1 0 0,1 0 1 0 0,-1 0 0 0 0,0 0 0 0 0,0 0 0 0 0,1 0-1 0 0,-1 0 1 0 0,0 0 0 0 0,0 0 0 0 0,0 0 0 0 0,0 0-1 0 0,0 0 1 0 0,0-2 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29.1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29 2304 0 0,'0'0'18847'0'0,"11"-13"-18847"0"0</inkml:trace>
  <inkml:trace contextRef="#ctx0" brushRef="#br0" timeOffset="1">326 47 7832 0 0,'-6'-4'10407'0'0,"3"-6"-8911"0"0,6 0-976 0 0,3-3-5855 0 0,0 3-1169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29.6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 6448 0 0,'1'-1'2702'0'0,"24"-4"2567"0"0,-4 2-2287 0 0,-15 2-2624 0 0,-1 0 1 0 0,1 1-1 0 0,0 0 0 0 0,-1 0 1 0 0,1 0-1 0 0,0 0 0 0 0,7 3 1 0 0,41 11 1563 0 0,-46-11-1665 0 0,-3-2-217 0 0,-1 0 0 0 0,0 1 0 0 0,0-1 0 0 0,1 1 0 0 0,-1 0 0 0 0,-1 0 0 0 0,1 1 0 0 0,0-1 0 0 0,0 1 0 0 0,-1 0 0 0 0,0 0 0 0 0,1 0 0 0 0,-1 0 0 0 0,0 0 0 0 0,-1 1 0 0 0,1 0 0 0 0,-1-1 0 0 0,1 1 0 0 0,-1 0 0 0 0,0 0 0 0 0,0 0 0 0 0,-1 0 0 0 0,1 1 0 0 0,-1-1 0 0 0,1 7 0 0 0,-1-3-40 0 0,0 0 0 0 0,0 0 0 0 0,-1 1 0 0 0,0-1 0 0 0,-1 0 0 0 0,0 1 0 0 0,0-1 0 0 0,-3 9 0 0 0,0-4 0 0 0,-1 0 0 0 0,0 0 0 0 0,-1 0 0 0 0,-8 14 0 0 0,1-5 0 0 0,-1-1 0 0 0,-26 33 0 0 0,18-28-350 0 0,-22 21 791 0 0,19-28-2839 0 0,-3-4-3873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6 3680 0 0,'0'0'167'0'0,"-2"-1"-7"0"0,-2 0 1164 0 0,-1 0 1 0 0,1 0 0 0 0,-1 0 0 0 0,0 0 0 0 0,1 1 0 0 0,-1 0 0 0 0,0 0 0 0 0,-6 1 0 0 0,7 0-366 0 0,0-1 1 0 0,-1 1-1 0 0,1 1 1 0 0,0-1-1 0 0,-5 2 1 0 0,-6 8-681 0 0,10-5-71 0 0,0 1-1 0 0,0 0 1 0 0,0 0-1 0 0,1 1 0 0 0,0-1 1 0 0,-4 12-1 0 0,-1 1-161 0 0,2-6-39 0 0,1 0 1 0 0,1 0 0 0 0,0 1 0 0 0,0 0 0 0 0,2 0 0 0 0,0 0-1 0 0,-2 20 1 0 0,5-26-8 0 0,0 0 0 0 0,1 0 0 0 0,-1 0 0 0 0,1 0 0 0 0,1 0 0 0 0,0-1 0 0 0,0 1 0 0 0,1 0 0 0 0,0-1 0 0 0,1 0 0 0 0,6 13 0 0 0,-8-19 0 0 0,0 0 0 0 0,0 0 0 0 0,0 0 0 0 0,0-1 0 0 0,0 1 0 0 0,0 0 0 0 0,0-1 0 0 0,1 0 0 0 0,-1 0 0 0 0,0 1 0 0 0,1-1 0 0 0,-1-1 0 0 0,4 2 0 0 0,33 5 0 0 0,-26-6-401 0 0,1-1 0 0 0,-1 0 1 0 0,0-1-1 0 0,19-3 0 0 0,-5-2-2252 0 0,28-11 1 0 0,-28 8-4326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30.3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28 15344 0 0,'0'0'1393'0'0,"2"-1"-999"0"0,14-7 1236 0 0,-12 6-1159 0 0,0 0 0 0 0,0 0 0 0 0,-1 1 0 0 0,1-1 0 0 0,0 1 0 0 0,0 0 0 0 0,1 0 0 0 0,-1 0 0 0 0,7 0 0 0 0,57-3 1940 0 0,-64 4-2282 0 0,0 1 0 0 0,-1 0 0 0 0,1-1 0 0 0,-1 2 0 0 0,1-1 0 0 0,-1 0 0 0 0,0 1 0 0 0,1-1 0 0 0,4 4 1 0 0,-6-3-105 0 0,-1-1 0 0 0,1 1 0 0 0,-1-1 1 0 0,0 1-1 0 0,0 0 0 0 0,1 0 1 0 0,-1-1-1 0 0,0 1 0 0 0,-1 0 1 0 0,1 0-1 0 0,0 0 0 0 0,0 0 1 0 0,-1 0-1 0 0,1 4 0 0 0,3 7-1 0 0,-4-13-40 0 0,0 1 0 0 0,0 0-1 0 0,1-1 1 0 0,-1 1-1 0 0,0 0 1 0 0,0-1-1 0 0,0 1 1 0 0,-1 0-1 0 0,1-1 1 0 0,0 1-1 0 0,0 0 1 0 0,0-1-1 0 0,0 1 1 0 0,-1-1-1 0 0,1 1 1 0 0,0 0-1 0 0,-1-1 1 0 0,1 1-1 0 0,-1 0 1 0 0,0 2-56 0 0,-2 4-67 0 0,1 0 0 0 0,-1 0-1 0 0,0-1 1 0 0,-1 1 0 0 0,0-1 0 0 0,0 0-1 0 0,0 0 1 0 0,0 0 0 0 0,-1 0-1 0 0,-6 5 1 0 0,2-3-164 0 0,-13 16-906 0 0,22-23 1023 0 0,0 0-138 0 0,0 7 282 0 0,1 5-6 0 0,8-4 36 0 0,-1-2 11 0 0,0-1-1 0 0,15 8 0 0 0,-21-13 8 0 0,0 0 1 0 0,0 0-1 0 0,0 0 1 0 0,0 0-1 0 0,-1 1 1 0 0,1-1-1 0 0,0 1 1 0 0,0-1-1 0 0,-1 1 0 0 0,1 0 1 0 0,1 3-1 0 0,13 12 1362 0 0,-15-15-925 0 0,0 0-294 0 0,2 6-133 0 0,3 5-16 0 0,-3-2 0 0 0,-6 1 0 0 0,1-7 0 0 0,2-4 0 0 0,0 0 0 0 0,-1 0 0 0 0,1 0 0 0 0,-1 0 0 0 0,1 0 0 0 0,-1 0 0 0 0,1 0 0 0 0,-1 0 0 0 0,1 0 0 0 0,-1-1 0 0 0,0 1 0 0 0,0 0 0 0 0,1 0 0 0 0,-1 0 0 0 0,0-1 0 0 0,0 1 0 0 0,0 0 0 0 0,0-1 0 0 0,0 1 0 0 0,0-1 0 0 0,0 1 0 0 0,0-1 0 0 0,0 0 0 0 0,-1 1 0 0 0,-12 4 38 0 0,1-1-1 0 0,-1 0 0 0 0,-19 3 1 0 0,-18 5-5585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52.1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77 18975 0 0,'0'0'930'0'0,"1"-1"-410"0"0,26-18 113 0 0,-20 13-487 0 0,2 0 0 0 0,-1 1 0 0 0,0 0 0 0 0,12-5-1 0 0,-4 4 837 0 0,0 1 0 0 0,21-5-1 0 0,-31 9-772 0 0,1 0 1 0 0,-1 0-1 0 0,0 1 0 0 0,1 0 0 0 0,-1 0 1 0 0,1 0-1 0 0,-1 1 0 0 0,0 0 0 0 0,9 3 1 0 0,-3-1 75 0 0,-2 0-55 0 0,0 0 0 0 0,16 8 0 0 0,-23-9-208 0 0,0 0 1 0 0,0 0-1 0 0,-1-1 0 0 0,1 1 1 0 0,-1 1-1 0 0,1-1 0 0 0,-1 0 0 0 0,0 1 1 0 0,0-1-1 0 0,0 1 0 0 0,0 0 1 0 0,3 5-1 0 0,-3-4-28 0 0,-1 0 0 0 0,1 0 1 0 0,-1 0-1 0 0,0 0 0 0 0,0 0 0 0 0,0 1 1 0 0,-1-1-1 0 0,0 0 0 0 0,0 0 0 0 0,0 1 1 0 0,-1 6-1 0 0,-1 1-206 0 0,-1 0 1 0 0,-8 20-1 0 0,3-10-167 0 0,5-15 153 0 0,-1 0 0 0 0,0 0 0 0 0,0-1 1 0 0,-1 1-1 0 0,0-1 0 0 0,-6 7 0 0 0,2-3-177 0 0,7-8 276 0 0,0-1 0 0 0,0 1 1 0 0,1-1-1 0 0,-1 1 0 0 0,0-1 0 0 0,0 0 0 0 0,0 0 0 0 0,-1 0 0 0 0,-2 1 0 0 0,4-1 27 0 0,-1 0 0 0 0,0-1 0 0 0,0 1-1 0 0,0 0 1 0 0,1 0 0 0 0,-1 0-1 0 0,0 0 1 0 0,1 1 0 0 0,-3 1-1 0 0,-21 21-1418 0 0,11-11 550 0 0,9-9 813 0 0,1-1-1 0 0,0 1 0 0 0,-1-1 0 0 0,0 0 0 0 0,-8 3 4432 0 0,16-7-3691 0 0,27-7 615 0 0,-22 5-960 0 0,0 0-1 0 0,0 1 0 0 0,1 0 1 0 0,-1 0-1 0 0,13 0 0 0 0,59-5 448 0 0,-5 0-665 0 0,-64 4-212 0 0,-6 1 22 0 0,50-15-5115 0 0,-35 10-2882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30.7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10 10592 0 0,'-7'5'13854'0'0,"16"-3"-13571"0"0,-1 0 0 0 0,1-1 0 0 0,0 0 0 0 0,14 0 1 0 0,6 0-57 0 0,-19 0-291 0 0,0-1 0 0 0,1 0 0 0 0,-1 0 0 0 0,0-1 0 0 0,1-1 0 0 0,18-4 0 0 0,31-3-2880 0 0,-29 3-5313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31.1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54 18975 0 0,'0'-1'1720'0'0,"0"-2"-1459"0"0,0 1 0 0 0,0-1-1 0 0,0 1 1 0 0,0-1-1 0 0,0 1 1 0 0,1-1 0 0 0,-1 1-1 0 0,1 0 1 0 0,0-1-1 0 0,0 1 1 0 0,0 0 0 0 0,0-1-1 0 0,0 1 1 0 0,0 0-1 0 0,2-2 1 0 0,-1 2-139 0 0,-1 1 1 0 0,1 0-1 0 0,-1 0 1 0 0,1 0-1 0 0,0 0 1 0 0,0 0-1 0 0,0 0 0 0 0,0 1 1 0 0,-1-1-1 0 0,1 0 1 0 0,0 1-1 0 0,0 0 0 0 0,0-1 1 0 0,0 1-1 0 0,0 0 1 0 0,0 0-1 0 0,3 0 1 0 0,-2 0-39 0 0,3 0 51 0 0,-1 0 0 0 0,1 0 0 0 0,-1 0 0 0 0,1 1 0 0 0,-1 0-1 0 0,1 0 1 0 0,-1 0 0 0 0,10 4 0 0 0,-10-2-108 0 0,0-1 0 0 0,0 1 0 0 0,0 0 0 0 0,0 0-1 0 0,-1 1 1 0 0,1 0 0 0 0,-1-1 0 0 0,0 1 0 0 0,0 1 0 0 0,0-1 0 0 0,-1 0-1 0 0,1 1 1 0 0,3 6 0 0 0,-3-3-47 0 0,-1-1-1 0 0,1 1 0 0 0,-1 0 1 0 0,-1 0-1 0 0,1 1 1 0 0,-1-1-1 0 0,-1 0 0 0 0,0 1 1 0 0,0-1-1 0 0,0 1 1 0 0,-1-1-1 0 0,0 1 1 0 0,-3 15-1 0 0,-3 5-451 0 0,-1 0 1 0 0,-19 46-1 0 0,1 1-1001 0 0,21-63 920 0 0,-1 0 0 0 0,0 0 0 0 0,-1 0 0 0 0,-12 18 0 0 0,14-25 315 0 0,0 0 1 0 0,0 0-1 0 0,-1 0 1 0 0,-7 6-1 0 0,10-10-78 0 0,-1-2 27 0 0,-7 4 7 0 0,8-3 70 0 0,0-2 241 0 0,0 0-1 0 0,1 0 1 0 0,-1 0-1 0 0,1 0 0 0 0,-1 0 1 0 0,0 1-1 0 0,0-1 1 0 0,-2-1-1 0 0,1 1 76 0 0,2 1-18 0 0,1 0 0 0 0,-1 0-1 0 0,1 0 1 0 0,0 0 0 0 0,-1 0-1 0 0,1 0 1 0 0,0 0 0 0 0,0-1 0 0 0,-1 1-1 0 0,1 0 1 0 0,0 0 0 0 0,-1 0-1 0 0,1-1 1 0 0,0 1 0 0 0,0 0-1 0 0,-1 0 1 0 0,1-1 0 0 0,0 1-1 0 0,0 0 1 0 0,-1-1 0 0 0,1 1-1 0 0,0 0 1 0 0,0-1 0 0 0,0 1 0 0 0,0 0-1 0 0,0-1 1 0 0,0 1 0 0 0,-1 0-1 0 0,1-1 1 0 0,8-5 664 0 0,18 0-163 0 0,-3 5-137 0 0,-1-1-1 0 0,30-7 0 0 0,24-3-261 0 0,-68 12-343 0 0,1-1-1 0 0,-1 0 0 0 0,1-1 1 0 0,-1 0-1 0 0,0 0 0 0 0,0-1 1 0 0,0 0-1 0 0,0 0 0 0 0,0-1 1 0 0,-1 0-1 0 0,0-1 0 0 0,0 1 1 0 0,0-1-1 0 0,0-1 0 0 0,9-8 1 0 0,4-5-1387 0 0,-1 1-66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31.5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23 18455 0 0,'0'0'900'0'0,"2"0"-392"0"0,7 0-258 0 0,0 1 0 0 0,14 3 0 0 0,-14-4 307 0 0,0 1 0 0 0,-1-1 0 0 0,1-1 0 0 0,0 0 0 0 0,-1 0 0 0 0,14-4 0 0 0,-13 3-288 0 0,6-1 216 0 0,-1 0 30 0 0,0 0 0 0 0,0 1 0 0 0,18 0 0 0 0,-22 1-216 0 0,-1 1 1 0 0,20-4-1 0 0,-27 3-266 0 0,1 1 0 0 0,0 0 0 0 0,0 0 0 0 0,0 0 0 0 0,0 0 0 0 0,-1 1 0 0 0,1-1 0 0 0,4 2 0 0 0,9 1 64 0 0,-14-3-94 0 0,0 1 0 0 0,0 0 0 0 0,0 0 0 0 0,0-1 0 0 0,-1 1 0 0 0,1 1 0 0 0,0-1 1 0 0,-1 0-1 0 0,1 0 0 0 0,-1 1 0 0 0,1-1 0 0 0,-1 0 0 0 0,0 1 0 0 0,1 0 0 0 0,0 2 0 0 0,0-2 1 0 0,2 4-4 0 0,0 0 0 0 0,-1 0 0 0 0,0 0 1 0 0,0 1-1 0 0,0-1 0 0 0,0 1 0 0 0,-1 0 0 0 0,-1 0 0 0 0,1 0 0 0 0,0 11 0 0 0,0 8-3 0 0,-2 40-1 0 0,-1-29-17 0 0,1 179-1624 0 0,3-181 1077 0 0,-1-18-1173 0 0,-1 1-4638 0 0,-1-4-1508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31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9 163 8288 0 0,'-8'-4'12498'0'0,"15"0"-11396"0"0,0 0 1 0 0,0 0-1 0 0,12-2 1 0 0,-9 3-655 0 0,-1 1 0 0 0,1 0 1 0 0,0 0-1 0 0,19 1 1 0 0,-11 0 62 0 0,30-6 0 0 0,-10 2-135 0 0,-21 3-393 0 0,0 0-1 0 0,-1-1 0 0 0,29-9 1 0 0,8-7-1218 0 0,24-4-5370 0 0,-45 13-1281 0 0</inkml:trace>
  <inkml:trace contextRef="#ctx0" brushRef="#br0" timeOffset="1">580 37 16184 0 0,'0'0'1461'0'0,"2"0"-1200"0"0,20-9-245 0 0,-16 6 354 0 0,1 0 0 0 0,0 1 0 0 0,-1 0 0 0 0,13-2-1 0 0,14-2 1382 0 0,-23 3-1336 0 0,1 1-1 0 0,20 0 1 0 0,18 6-2354 0 0,-46-4-33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32.2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52 18055 0 0,'0'0'5002'0'0,"3"0"-3988"0"0,7 0-500 0 0,1-2-1 0 0,-1 1 0 0 0,15-5 1 0 0,-11 2-202 0 0,24-3 1 0 0,-20 5-724 0 0,-1-1-1 0 0,0 0 1 0 0,29-11 0 0 0,-20 4-615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32.5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150 1 15488 0 0,'-19'8'712'0'0,"19"-8"-674"0"0,-1 0 0 0 0,1 0 1 0 0,0 0-1 0 0,-1 0 0 0 0,1 0 1 0 0,-1 1-1 0 0,1-1 0 0 0,0 0 1 0 0,-1 0-1 0 0,1 0 0 0 0,-1 1 1 0 0,1-1-1 0 0,0 0 0 0 0,-1 1 1 0 0,1-1-1 0 0,0 0 0 0 0,0 0 1 0 0,-1 1-1 0 0,1-1 0 0 0,0 1 1 0 0,0-1-1 0 0,-1 1 0 0 0,-4 4 48 0 0,-2-1 289 0 0,1 1-1 0 0,1 0 0 0 0,-1 0 1 0 0,0 0-1 0 0,1 0 0 0 0,0 1 1 0 0,1 0-1 0 0,-1 0 0 0 0,1 0 0 0 0,-6 12 1 0 0,0 4 59 0 0,0 0-1 0 0,1 1 1 0 0,1 0 0 0 0,-7 38 0 0 0,13-50-336 0 0,2 0 1 0 0,-1-1-1 0 0,2 1 0 0 0,-1 0 1 0 0,4 15-1 0 0,0 17 51 0 0,-3-20-102 0 0,-1-8-18 0 0,1 1-1 0 0,0-1 1 0 0,1 0-1 0 0,0 0 1 0 0,8 21-1 0 0,25 48-16 0 0,-30-70-53 0 0,1-1 0 0 0,0 0-1 0 0,1 0 1 0 0,0-1 0 0 0,1 0-1 0 0,1 0 1 0 0,0-1 0 0 0,0 0-1 0 0,1-1 1 0 0,0 0 0 0 0,1 0-1 0 0,0-1 1 0 0,21 13 0 0 0,-9-8-1334 0 0,2 0-440 0 0</inkml:trace>
  <inkml:trace contextRef="#ctx0" brushRef="#br0" timeOffset="1">365 253 5984 0 0,'0'0'541'0'0,"2"1"-445"0"0,9 5 881 0 0,9 3 4688 0 0,2 1 466 0 0,-10-4-5046 0 0,14 5 1030 0 0,-22-9-1861 0 0,-1-1 0 0 0,1 0 1 0 0,0 1-1 0 0,-1 0 0 0 0,5 3 0 0 0,2 2 329 0 0,3 3-115 0 0,-1-1 0 0 0,-1 2 1 0 0,12 11-1 0 0,-20-18-445 0 0,0-1 1 0 0,0 1-1 0 0,-1 0 1 0 0,1 0-1 0 0,-1 0 1 0 0,0 1-1 0 0,0-1 1 0 0,-1 0-1 0 0,1 1 1 0 0,-1-1-1 0 0,0 1 1 0 0,0 0-1 0 0,0-1 1 0 0,-1 8-1 0 0,0 0 22 0 0,1-3-30 0 0,-1 0 0 0 0,-1 0-1 0 0,1 0 1 0 0,-2 0 0 0 0,-2 13-1 0 0,0-8-11 0 0,-1 0-1 0 0,-1 0 0 0 0,0-1 0 0 0,-15 25 0 0 0,14-28-74 0 0,0-1 0 0 0,-1 1 0 0 0,0-1-1 0 0,0-1 1 0 0,-16 13 0 0 0,17-16 142 0 0,1 0-714 0 0,-1 0-1 0 0,-13 7 1 0 0,17-11-144 0 0,-6-30-6736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32.9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158 1 12896 0 0,'0'0'997'0'0,"-2"0"-656"0"0,-2 0 374 0 0,-43 2 5750 0 0,44-2-6153 0 0,-1 0-1 0 0,1 1 0 0 0,0-1 1 0 0,0 1-1 0 0,0 0 0 0 0,0 0 0 0 0,0 0 1 0 0,0 1-1 0 0,0-1 0 0 0,0 1 1 0 0,-5 3-1 0 0,2 1 140 0 0,0 0 0 0 0,0 1 0 0 0,1-1 1 0 0,-10 15-1 0 0,7-7-152 0 0,6-12-267 0 0,0 1 0 0 0,1 0 0 0 0,-1 0 0 0 0,0 0 0 0 0,1 0-1 0 0,0 0 1 0 0,0 1 0 0 0,0-1 0 0 0,0 0 0 0 0,0 1 0 0 0,1-1-1 0 0,-1 0 1 0 0,1 5 0 0 0,0 0-6 0 0,0 0 1 0 0,1 0-1 0 0,0 0 0 0 0,1 0 0 0 0,0 0 0 0 0,0 0 1 0 0,1-1-1 0 0,3 9 0 0 0,0-5-2 0 0,0 0 1 0 0,1 0-1 0 0,0 0 0 0 0,13 13 0 0 0,-13-17-14 0 0,1 0-1 0 0,0-1 1 0 0,0 0-1 0 0,1 0 0 0 0,0-1 1 0 0,15 8-1 0 0,1 0-8 0 0,-17-9-24 0 0,0-1 0 0 0,0 1 0 0 0,0-1 0 0 0,0 0 0 0 0,1-1 0 0 0,8 2 0 0 0,3-2-1752 0 0,33 0 1 0 0,-18-2-7259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34.5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6 6448 0 0,'-5'-6'15245'0'0,"15"7"-14525"0"0,1 0 1 0 0,0 0-1 0 0,-1 1 1 0 0,1 1-1 0 0,14 5 0 0 0,-14-5-352 0 0,-4-1-290 0 0,1 0 0 0 0,0-1 0 0 0,15 1 0 0 0,6 0-24 0 0,49 3-60 0 0,-68-4-145 0 0,1 0 0 0 0,17-2 0 0 0,-5 0-1865 0 0,-21 1 717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35.0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47 16559 0 0,'-18'-3'374'0'0,"15"3"54"0"0,6-1 22 0 0,52-14 114 0 0,-22 8 1221 0 0,1 1 0 0 0,-1 1-1 0 0,47 0 1 0 0,-44 1-700 0 0,-33 4-611 0 0,0 1-349 0 0,2-1-96 0 0,0 2 1 0 0,0-1-1 0 0,-1 0 1 0 0,1 1-1 0 0,-1 0 1 0 0,0 0-1 0 0,7 5 1 0 0,-10-7-28 0 0,-1 1 0 0 0,1-1 0 0 0,-1 1 0 0 0,0-1 0 0 0,0 1 0 0 0,1-1-1 0 0,-1 1 1 0 0,0-1 0 0 0,0 1 0 0 0,0 0 0 0 0,0-1 0 0 0,0 1 0 0 0,1-1 0 0 0,-1 1 0 0 0,0 0 0 0 0,0-1 0 0 0,-1 1 0 0 0,1-1 0 0 0,0 1 0 0 0,0 0 0 0 0,0 0 0 0 0,-1 2-6 0 0,1-1-16 0 0,0 1 1 0 0,0 0-1 0 0,-1-1 1 0 0,0 1-1 0 0,1 0 1 0 0,-1-1-1 0 0,0 1 1 0 0,0-1-1 0 0,0 1 1 0 0,-1-1-1 0 0,1 0 1 0 0,-1 1 0 0 0,-3 3-1 0 0,-2 2-126 0 0,-2 1 1 0 0,-9 7-1 0 0,11-10-92 0 0,0-1 1 0 0,1 2-1 0 0,0-1 1 0 0,-7 10-1 0 0,9-10 34 0 0,-16 22-591 0 0,19-26 712 0 0,-1 0 0 0 0,0 0 0 0 0,0 0 0 0 0,1 0 0 0 0,-1-1 0 0 0,0 1 0 0 0,-1-1 0 0 0,1 1 0 0 0,0-1-1 0 0,0 0 1 0 0,-3 1 0 0 0,-1-1-14 0 0,5-1 74 0 0,0 0 0 0 0,0 1 0 0 0,-1-1 0 0 0,1 0 0 0 0,0 1 0 0 0,0-1 0 0 0,0 1 0 0 0,0-1 0 0 0,-1 1 0 0 0,1-1 0 0 0,0 1 1 0 0,0 0-1 0 0,-1 1 0 0 0,2-2-147 0 0,-3 1 17 0 0,-7 3 54 0 0,7-3 30 0 0,33 0 614 0 0,33 7-1 0 0,-35-4 52 0 0,31 1 0 0 0,-57-5-182 0 0,2 0-244 0 0,2 0-118 0 0,0 0 0 0 0,0 1 0 0 0,0 0 0 0 0,0 1 0 0 0,0-1-1 0 0,0 1 1 0 0,-1 0 0 0 0,1 1 0 0 0,5 2 0 0 0,-10-4-42 0 0,-1 0 0 0 0,0-1 0 0 0,1 1-1 0 0,-1 0 1 0 0,0 0 0 0 0,1-1 0 0 0,-1 1 0 0 0,0 0 0 0 0,0 0 0 0 0,0 0 0 0 0,0 0-1 0 0,0-1 1 0 0,1 1 0 0 0,-2 0 0 0 0,1 0 0 0 0,0 0 0 0 0,0 0 0 0 0,0 1 0 0 0,-1 5 91 0 0,2 2-42 0 0,0-7-49 0 0,-1 0-1 0 0,0 0 0 0 0,1 0 1 0 0,-1 0-1 0 0,0 0 0 0 0,0 0 0 0 0,0 0 1 0 0,0 0-1 0 0,0 1 0 0 0,-1-1 1 0 0,1 0-1 0 0,-1 0 0 0 0,1 0 1 0 0,-1 0-1 0 0,-1 2 0 0 0,-15 12 53 0 0,-12 14 20 0 0,25-25-96 0 0,0 0 0 0 0,-1 0 1 0 0,1 0-1 0 0,-1-1 0 0 0,0 0 0 0 0,0 0 0 0 0,-1 0 0 0 0,1 0 0 0 0,-1-1 0 0 0,0 0 0 0 0,0 0 1 0 0,0-1-1 0 0,0 1 0 0 0,0-1 0 0 0,0-1 0 0 0,-11 2 0 0 0,-32 5-506 0 0,19-3-1789 0 0,-45 2 0 0 0,53-7 451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35.4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28 4144 0 0,'0'0'191'0'0,"2"-1"-11"0"0,25-16 398 0 0,-15 11 4946 0 0,-8 5-4520 0 0,0 0 0 0 0,0 0-1 0 0,0 1 1 0 0,7-1 0 0 0,-6 2 320 0 0,0-1 1 0 0,1 1-1 0 0,-1 0 1 0 0,7 1-1 0 0,34 17 361 0 0,-36-15-979 0 0,0 1-311 0 0,-1 1 0 0 0,0 0 0 0 0,14 11 0 0 0,-12-9-54 0 0,-1 0 0 0 0,13 7 0 0 0,-8-9-147 0 0,-11-4-143 0 0,0-1 1 0 0,-1 1 0 0 0,1 0 0 0 0,0 0 0 0 0,-1 1 0 0 0,1-1 0 0 0,-1 1 0 0 0,0-1 0 0 0,5 6-1 0 0,10 15 233 0 0,-2 0-1 0 0,25 46 0 0 0,-33-52-225 0 0,-1 0 0 0 0,0 1 1 0 0,7 35-1 0 0,-12-41-42 0 0,0 0 1 0 0,-1 0-1 0 0,0 0 0 0 0,-1 0 1 0 0,-1 0-1 0 0,0 0 0 0 0,-3 14 1 0 0,1-7-12 0 0,1 0-1 0 0,1 0 1 0 0,0 0 0 0 0,2 21 0 0 0,-1-32 0 0 0,0 0 0 0 0,-1 0 0 0 0,0 0 0 0 0,-1-1 0 0 0,0 1 0 0 0,0 0 0 0 0,-4 9 0 0 0,2-6-1 0 0,1-1 1 0 0,-4 19-1 0 0,6-16-42 0 0,0 0-1 0 0,2 12 1 0 0,0-17-3 0 0,-1-1 1 0 0,1 0-1 0 0,-1 1 1 0 0,-1-1-1 0 0,0 0 1 0 0,0 0-1 0 0,0 1 0 0 0,-1-1 1 0 0,0 0-1 0 0,-6 13 1 0 0,-6 3-160 0 0,7-15 29 0 0,2 1 0 0 0,-7 12-1 0 0,6-10-373 0 0,0-1-1 0 0,0-1 1 0 0,-1 1-1 0 0,0-1 1 0 0,-1-1-1 0 0,0 1 1 0 0,0-1-1 0 0,-16 11 1 0 0,8-5-1156 0 0,0 0-510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52.5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0 14832 0 0,'-2'1'678'0'0,"-8"1"-14"0"0,4 1-422 0 0,7 0-182 0 0,5 0 58 0 0,38 13 2849 0 0,-19-6-1590 0 0,-16-7-836 0 0,0 0-1 0 0,0 1 0 0 0,0 1 0 0 0,11 6 0 0 0,1 4 282 0 0,54 42 1416 0 0,-65-48-1978 0 0,0 0 0 0 0,0 1 0 0 0,-1 0 0 0 0,15 22 0 0 0,-12-13-51 0 0,-1 1-1 0 0,0 1 1 0 0,-2-1 0 0 0,0 2-1 0 0,10 38 1 0 0,-14-39-178 0 0,1 2 28 0 0,-1-1-1 0 0,0 1 0 0 0,-2 0 0 0 0,-1 0 0 0 0,-1 38 0 0 0,-6-27-1140 0 0,-1 0 0 0 0,-2-1 0 0 0,-2 0 0 0 0,-19 47 0 0 0,20-57-7819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35.7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54 3680 0 0,'0'0'284'0'0,"-1"-3"-187"0"0,1 3-86 0 0,-2-16 90 0 0,5 3 3739 0 0,-2 13-3508 0 0,-1-1 0 0 0,0 1 0 0 0,1-1 0 0 0,-1 1 0 0 0,0-1 0 0 0,0 1 0 0 0,1-1 0 0 0,-1 1 0 0 0,0-1 0 0 0,0 1 0 0 0,0-1 0 0 0,0 0 0 0 0,0 1 0 0 0,0-1 0 0 0,0 1 0 0 0,0-1 0 0 0,0 1 0 0 0,0-1 0 0 0,0 0 0 0 0,0 1 0 0 0,0-1 0 0 0,0 1 0 0 0,0-1 0 0 0,-1 1 0 0 0,1-1 0 0 0,0 1 0 0 0,0-1 0 0 0,-1 0 0 0 0,1 1 0 0 0,0 0 0 0 0,-1-1 0 0 0,1 1 0 0 0,0-1 0 0 0,-1 1 0 0 0,1-1 0 0 0,-1 1 0 0 0,1 0 0 0 0,-1-1 0 0 0,1 1 0 0 0,-1 0 0 0 0,1 0 0 0 0,-1-1 0 0 0,1 1 1 0 0,-1 0-1 0 0,1 0 0 0 0,-1 0 0 0 0,1-1 0 0 0,-2 1 0 0 0,-15 1 4608 0 0,15-1-5008 0 0,0 1-1 0 0,1-1 1 0 0,-1 1 0 0 0,1-1-1 0 0,-1 1 1 0 0,0 0 0 0 0,1 0-1 0 0,-3 2 1 0 0,-1 1 96 0 0,1 1 0 0 0,-1 0 0 0 0,1 0 0 0 0,0 1 0 0 0,0-1 0 0 0,1 1 0 0 0,-1 0 0 0 0,1 0 0 0 0,1 0 0 0 0,-1 0 0 0 0,1 0 0 0 0,0 1 0 0 0,0-1 0 0 0,-1 13 0 0 0,1 3 33 0 0,1 0 0 0 0,0 1 0 0 0,4 26 0 0 0,4 126-61 0 0,-6-160 0 0 0,1 0 0 0 0,1 1 0 0 0,0-1 0 0 0,1 0 0 0 0,0-1 0 0 0,12 24 0 0 0,-2-1 0 0 0,-7-18-79 0 0,-3-5-204 0 0,1 0 0 0 0,1 0 0 0 0,0 0 1 0 0,12 17-1 0 0,2-4-2216 0 0,-3-3-6692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36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16008 0 0,'0'0'771'0'0,"2"1"-332"0"0,43 7 214 0 0,-41-7-419 0 0,-1 1-1 0 0,1-1 0 0 0,-1 1 0 0 0,1 0 0 0 0,-1 0 0 0 0,0 0 1 0 0,0 1-1 0 0,0-1 0 0 0,0 1 0 0 0,0-1 0 0 0,0 1 0 0 0,2 3 0 0 0,10 9 486 0 0,-10-11-518 0 0,-4-4-162 0 0,0 0 0 0 0,0 1 1 0 0,-1-1-1 0 0,1 0 0 0 0,0 1 0 0 0,0-1 1 0 0,-1 1-1 0 0,1-1 0 0 0,0 1 0 0 0,0 0 0 0 0,-1-1 1 0 0,1 1-1 0 0,-1 0 0 0 0,1-1 0 0 0,-1 1 1 0 0,1 0-1 0 0,-1 0 0 0 0,1-1 0 0 0,-1 1 1 0 0,0 0-1 0 0,1 0 0 0 0,-1 0 0 0 0,0 0 1 0 0,0-1-1 0 0,1 2 0 0 0,-1 0-7 0 0,1-1 0 0 0,-1 1-1 0 0,1-1 1 0 0,0 1 0 0 0,0-1 0 0 0,0 1 0 0 0,-1-1-1 0 0,2 0 1 0 0,-1 0 0 0 0,0 1 0 0 0,0-1 0 0 0,0 0-1 0 0,0 0 1 0 0,1 0 0 0 0,-1 0 0 0 0,0 0 0 0 0,1-1-1 0 0,-1 1 1 0 0,3 1 0 0 0,-1-1 14 0 0,0 1 0 0 0,-1 0-1 0 0,1 0 1 0 0,0 0 0 0 0,-1 0 0 0 0,1 0 0 0 0,2 4 0 0 0,-3-3-2 0 0,1 0 1 0 0,-1-1 0 0 0,1 1 0 0 0,0 0 0 0 0,0-1 0 0 0,0 0 0 0 0,0 0-1 0 0,0 0 1 0 0,5 3 0 0 0,-3-3-52 0 0,0 1 0 0 0,0 0 0 0 0,0 1 0 0 0,7 6 0 0 0,12 7-4 0 0,-24-16 11 0 0,1-1 0 0 0,-1 0 0 0 0,1 1 0 0 0,0-1 0 0 0,-1 0 0 0 0,0 1 0 0 0,1-1 0 0 0,-1 1 0 0 0,1-1 0 0 0,-1 1 0 0 0,0-1 0 0 0,1 1 0 0 0,-1-1 0 0 0,0 1 0 0 0,1 0 0 0 0,-1-1 0 0 0,0 1 0 0 0,0-1 0 0 0,1 2 0 0 0,-2 2 14 0 0,0 0 0 0 0,0 0 0 0 0,-1 0 1 0 0,1 0-1 0 0,-1 0 0 0 0,0 0 0 0 0,0 0 0 0 0,0-1 0 0 0,0 1 0 0 0,-6 6 0 0 0,2-3-61 0 0,0-1 1 0 0,-1 0-1 0 0,0 0 0 0 0,0 0 1 0 0,0-1-1 0 0,0 0 0 0 0,-1 0 1 0 0,0-1-1 0 0,0 0 0 0 0,-1 0 1 0 0,-15 4-1 0 0,3 1-453 0 0,11-4-1071 0 0,-2-2-3934 0 0,-2-2-1505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37.1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10 16439 0 0,'11'0'1'0'0,"8"-2"709"0"0,-19 2-701 0 0,1 0 0 0 0,-1 0 0 0 0,0 0 0 0 0,0 0 0 0 0,0 0 0 0 0,0 0 0 0 0,0 0 0 0 0,0 0 0 0 0,0 0 0 0 0,0 0 0 0 0,0 0 0 0 0,0 0 0 0 0,0 0 0 0 0,0 0 0 0 0,0 0 0 0 0,0 0-1 0 0,0 0 1 0 0,1 0 0 0 0,-1 0 0 0 0,0 0 0 0 0,0 0 0 0 0,0 0 0 0 0,0 0 0 0 0,0 0 0 0 0,0 0 0 0 0,0 0 0 0 0,0 0 0 0 0,0 0 0 0 0,0 0 0 0 0,0 0 0 0 0,0 0 0 0 0,0 0 0 0 0,0-1 0 0 0,0 1 0 0 0,0 0 0 0 0,0 0-1 0 0,0 0 1 0 0,0 0 0 0 0,0 0 0 0 0,0 0 0 0 0,0 0 0 0 0,0 0 0 0 0,0 0 0 0 0,0 0 0 0 0,0 0 0 0 0,0 0 0 0 0,0 0 0 0 0,0 0 0 0 0,0 0 0 0 0,0-1 0 0 0,0 1 0 0 0,0 0 0 0 0,0 0 0 0 0,0 0 0 0 0,0 0-1 0 0,0 0 1 0 0,0 0 0 0 0,0 0 0 0 0,0 0 0 0 0,-10-4 551 0 0,2 3 2616 0 0,0 5-2531 0 0,1 0-191 0 0,-2-2-98 0 0,7-2-282 0 0,0 1-1 0 0,0-1 1 0 0,0 0 0 0 0,0 1 0 0 0,0-1 0 0 0,0 1 0 0 0,0 0 0 0 0,0 0 0 0 0,1-1 0 0 0,-1 1 0 0 0,0 0 0 0 0,0 0 0 0 0,1 1 0 0 0,-1-1 0 0 0,1 0 0 0 0,-2 3 0 0 0,0-1 14 0 0,0 0-1 0 0,-1 0 1 0 0,1 0 0 0 0,0-1-1 0 0,-5 4 1 0 0,5-4-83 0 0,0-1 1 0 0,0 1-1 0 0,1 0 1 0 0,-1 0-1 0 0,1 0 1 0 0,0 0-1 0 0,0 0 1 0 0,0 0-1 0 0,0 1 1 0 0,0-1-1 0 0,0 1 0 0 0,0-1 1 0 0,1 1-1 0 0,-1 0 1 0 0,1 0-1 0 0,0 0 1 0 0,-2 4-1 0 0,2 3-5 0 0,1-7 0 0 0,-1 0 0 0 0,1 0 0 0 0,-1 0 0 0 0,0 0 0 0 0,-2 5 0 0 0,2-6 0 0 0,0 0 0 0 0,0 0 0 0 0,0 0 0 0 0,1-1 0 0 0,-1 1 0 0 0,0 0 0 0 0,1 0 0 0 0,-1 1 0 0 0,1-1 0 0 0,0 4 0 0 0,0-5 0 0 0,1 1 0 0 0,-1-1 0 0 0,1 1 0 0 0,-1-1 0 0 0,1 1 0 0 0,0-1 0 0 0,0 1 0 0 0,-1-1 0 0 0,1 0 0 0 0,0 1 0 0 0,0-1 0 0 0,1 0 0 0 0,1 2 0 0 0,-2-2 0 0 0,0 0 0 0 0,-1 0 0 0 0,1 0 0 0 0,0 0 0 0 0,0 0 0 0 0,-1 0 0 0 0,1 0 0 0 0,-1 0 0 0 0,1 0 0 0 0,-1 0 0 0 0,1 0 0 0 0,-1 1 0 0 0,1-1 0 0 0,-1 0 0 0 0,0 0 0 0 0,0 0 0 0 0,0 1 0 0 0,0-1 0 0 0,0 0 0 0 0,0 0 0 0 0,0 0 0 0 0,0 1 0 0 0,0-1 0 0 0,-1 0 0 0 0,1 2 0 0 0,-1-2 0 0 0,1 0 0 0 0,0 0 0 0 0,0 0 0 0 0,0 0 0 0 0,0 0 0 0 0,0-1 0 0 0,0 1 0 0 0,0 0 0 0 0,0 0 0 0 0,0 0 0 0 0,0 0 0 0 0,1 0 0 0 0,-1-1 0 0 0,0 1 0 0 0,1 0 0 0 0,-1 0 0 0 0,0 0 0 0 0,1-1 0 0 0,0 2 0 0 0,15 11 0 0 0,-11-9 0 0 0,0 0 0 0 0,0-1 0 0 0,7 9 0 0 0,-11-11 0 0 0,0 0 0 0 0,0 0 0 0 0,0 0 0 0 0,0 0 0 0 0,0 0 0 0 0,0 0 0 0 0,1-1 0 0 0,-1 1 0 0 0,0 0 0 0 0,0-1 0 0 0,1 1 0 0 0,-1-1 0 0 0,0 1 0 0 0,1-1 0 0 0,0 0 0 0 0,18 6-14 0 0,-14-6-45 0 0,5-1-53 0 0,0-2 0 0 0,-1 1 0 0 0,1-1 1 0 0,0-1-1 0 0,-1 0 0 0 0,0-1 0 0 0,11-6 0 0 0,1-2-1801 0 0,8-4-5989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37.5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 16527 0 0,'0'0'1499'0'0,"2"-1"-1235"0"0,19-7-80 0 0,-19 8 616 0 0,1-1 265 0 0,2-1-509 0 0,1 1 0 0 0,0 0 0 0 0,0 0 0 0 0,10 0 0 0 0,16-1 1452 0 0,-29 1-1790 0 0,1 1 0 0 0,0 0 0 0 0,-1 0 0 0 0,1 1 1 0 0,5 0-1 0 0,4 1 224 0 0,-11-2-26 0 0,0 1-51 0 0,-1 0-348 0 0,-1 0-1 0 0,1 0 1 0 0,0 0 0 0 0,-1 0-1 0 0,1 0 1 0 0,-1 0 0 0 0,1 0-1 0 0,-1 0 1 0 0,0 0 0 0 0,1 0-1 0 0,-1 0 1 0 0,0 0 0 0 0,0 0-1 0 0,0 0 1 0 0,0 0 0 0 0,0 0-1 0 0,0 0 1 0 0,0 0 0 0 0,0 0-1 0 0,0 1 1 0 0,0-1 0 0 0,0 0-1 0 0,-1 0 1 0 0,1 0 0 0 0,-1 1-1 0 0,0 2-18 0 0,-1 26 16 0 0,2-24-14 0 0,0 0 0 0 0,-1-1 0 0 0,1 1 0 0 0,-1 0-1 0 0,-2 5 1 0 0,-1 1-1 0 0,3-10 0 0 0,0 1 0 0 0,0-1 0 0 0,0 1 0 0 0,0-1 0 0 0,1 1-1 0 0,-1-1 1 0 0,1 1 0 0 0,0 0 0 0 0,0-1 0 0 0,0 1 0 0 0,0 3-1 0 0,4 13-103 0 0,1-16 92 0 0,-2-1-2 0 0,5 4 16 0 0,-6-3-11 0 0,1-1-1 0 0,-1 1 1 0 0,1-1 0 0 0,0 0 0 0 0,0 0-1 0 0,0 0 1 0 0,0-1 0 0 0,0 1-1 0 0,1-1 1 0 0,-1 1 0 0 0,0-1 0 0 0,1 0-1 0 0,-1 0 1 0 0,6 0 0 0 0,8 0-115 0 0,0-2 1 0 0,-1 0-1 0 0,1-1 1 0 0,0 0 0 0 0,19-6-1 0 0,-29 6-502 0 0,1 1 0 0 0,0 0 0 0 0,0 0 0 0 0,-1 1 0 0 0,11 0-1 0 0,13 0-1915 0 0,-8-5 353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38.2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3224 0 0,'2'1'13481'0'0,"2"0"-13025"0"0,1 1 0 0 0,0-1 0 0 0,0 0 0 0 0,-1 0 0 0 0,1-1 0 0 0,0 1 0 0 0,0-1 0 0 0,5 0 0 0 0,17 1 1150 0 0,-17 0-1136 0 0,-1-1 0 0 0,1 0 0 0 0,15-2 0 0 0,-17 1-398 0 0,0 0-1 0 0,0 0 1 0 0,0 1 0 0 0,0 0-1 0 0,0 1 1 0 0,13 2 0 0 0,-17-2-102 0 0,0 0 0 0 0,0 0 1 0 0,0-1-1 0 0,0 1 0 0 0,1-1 0 0 0,-1 0 1 0 0,8-1-1 0 0,14-6-6915 0 0,-10 2-629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38.6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 11976 0 0,'0'0'922'0'0,"-2"0"-430"0"0,-8 0 6140 0 0,11 2-5591 0 0,3 8-601 0 0,-1 0 0 0 0,-1 1 0 0 0,0-1 0 0 0,0 1-1 0 0,-1-1 1 0 0,0 1 0 0 0,-1 16 0 0 0,0-11-148 0 0,6 25 0 0 0,-4-26-247 0 0,1 23-1 0 0,-3-7-44 0 0,5 37 0 0 0,4-31-13 0 0,-9-30-211 0 0,-1-5 108 0 0,1 1-1 0 0,0-1 1 0 0,0 0-1 0 0,0 0 1 0 0,1 0-1 0 0,-1 0 1 0 0,0 1 0 0 0,1-1-1 0 0,-1 0 1 0 0,1 0-1 0 0,0 0 1 0 0,0 0-1 0 0,0 0 1 0 0,0 0-1 0 0,0 0 1 0 0,0-1-1 0 0,3 4 1 0 0,6 7-5540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39.0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48 6912 0 0,'0'0'528'0'0,"7"-6"-320"0"0,-6 6-185 0 0,2-2 1044 0 0,0-1 0 0 0,1 1 0 0 0,-1 1 0 0 0,1-1 0 0 0,0 1 0 0 0,4-2 0 0 0,0 1 425 0 0,-1 0 1 0 0,0 0 0 0 0,9-5 0 0 0,-11 5-1100 0 0,0 0 0 0 0,0 0 0 0 0,1 0 0 0 0,-1 0-1 0 0,1 1 1 0 0,-1 0 0 0 0,9-1 0 0 0,7 2 445 0 0,-15-1-586 0 0,0 1 0 0 0,0 0-1 0 0,1 1 1 0 0,-1-1 0 0 0,0 1 0 0 0,10 3 0 0 0,-1-1 118 0 0,-13-3-321 0 0,1 1 0 0 0,-1-1-1 0 0,0 1 1 0 0,1-1 0 0 0,-1 1 0 0 0,0 0-1 0 0,0-1 1 0 0,0 1 0 0 0,0 0 0 0 0,0 1-1 0 0,0-1 1 0 0,0 0 0 0 0,0 1 0 0 0,0-1-1 0 0,0 1 1 0 0,2 2 0 0 0,-2 0 0 0 0,0-1 1 0 0,1 1-1 0 0,-1 0 1 0 0,2 8-1 0 0,-3-10-48 0 0,-1 0-1 0 0,0 0 0 0 0,0 0 1 0 0,0 0-1 0 0,0 0 0 0 0,0 1 1 0 0,0-1-1 0 0,0 0 0 0 0,-1 0 1 0 0,1 0-1 0 0,-1 0 0 0 0,0 3 1 0 0,-2 1-112 0 0,0 1 1 0 0,-1 0 0 0 0,-5 7-1 0 0,-6 11-394 0 0,12-18 282 0 0,-1-1 0 0 0,0 0 0 0 0,-8 10 0 0 0,7-11-37 0 0,0 1 1 0 0,1 0 0 0 0,-5 8 0 0 0,8-12 35 0 0,-1 0 0 0 0,1 0-1 0 0,-1 0 1 0 0,0 0 0 0 0,0 0 0 0 0,-2 2 0 0 0,8 2 237 0 0,-2-3 46 0 0,0 0 1 0 0,1 0-1 0 0,-1 0 0 0 0,1-1 1 0 0,0 1-1 0 0,0-1 1 0 0,0 0-1 0 0,0 0 0 0 0,0 0 1 0 0,0 0-1 0 0,5 1 0 0 0,7 5 154 0 0,-6-3-42 0 0,0-1-1 0 0,0 0 0 0 0,0-1 0 0 0,1 0 1 0 0,14 3-1 0 0,9 2 528 0 0,-31-7-482 0 0,0 2 84 0 0,-2-2-289 0 0,0-1-1 0 0,1 0 1 0 0,-1 1 0 0 0,0-1-1 0 0,0 0 1 0 0,0 1-1 0 0,0-1 1 0 0,0 0 0 0 0,0 1-1 0 0,1-1 1 0 0,-1 0-1 0 0,0 1 1 0 0,0-1 0 0 0,1 0-1 0 0,-1 0 1 0 0,0 1-1 0 0,0-1 1 0 0,1 0 0 0 0,-1 0-1 0 0,0 1 1 0 0,0-1 0 0 0,1 0-1 0 0,-1 0 2 0 0,1 0-1 0 0,-1 0 0 0 0,0 1 1 0 0,1-1-1 0 0,-1 0 0 0 0,0 0 1 0 0,0 0-1 0 0,1 0 1 0 0,-1 1-1 0 0,0-1 0 0 0,0 0 1 0 0,0 0-1 0 0,1 1 1 0 0,-1-1-1 0 0,0 0 0 0 0,0 0 1 0 0,0 1-1 0 0,0-1 1 0 0,0 0-1 0 0,1 1 0 0 0,-1-1 1 0 0,0 0-1 0 0,0 0 0 0 0,0 1 1 0 0,0-1-1 0 0,0 0 1 0 0,0 1-1 0 0,0-1 0 0 0,0 1 1 0 0,-5 12 184 0 0,-16 16-29 0 0,13-20-99 0 0,4-3-47 0 0,0-1-1 0 0,-1 0 0 0 0,-6 5 1 0 0,-11 12 49 0 0,19-19-68 0 0,0-1-1 0 0,0 1 0 0 0,0-1 0 0 0,0 0 1 0 0,0 0-1 0 0,-1 0 0 0 0,1 0 0 0 0,-6 2 1 0 0,-11 5-15 0 0,14-6-24 0 0,0 0 0 0 0,-1-1 1 0 0,-11 3-1 0 0,-6 2-323 0 0,21-6 253 0 0,1-1-1 0 0,-1 1 0 0 0,1-1 0 0 0,-1 1 0 0 0,1-1 1 0 0,-1 0-1 0 0,1 0 0 0 0,-1 0 0 0 0,1 0 0 0 0,0 0 1 0 0,-1-1-1 0 0,1 1 0 0 0,-1-1 0 0 0,1 0 0 0 0,-3-1 0 0 0,-12-2-2070 0 0,7 0-612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39.3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10136 0 0,'0'0'777'0'0,"2"1"-260"0"0,11 3 1801 0 0,-1 0-1 0 0,1-1 0 0 0,22 3 1 0 0,-31-5-2116 0 0,26 1 2769 0 0,-25-3-2728 0 0,-1 2 0 0 0,1-1-1 0 0,0 0 1 0 0,0 1 0 0 0,-1 0 0 0 0,1 0-1 0 0,6 3 1 0 0,-8-3-128 0 0,0 0 0 0 0,-1-1 0 0 0,1 1 0 0 0,-1-1 0 0 0,1 1 0 0 0,0-1 0 0 0,4 0 0 0 0,15 2 436 0 0,-7 2-221 0 0,0 1 1 0 0,0 0 0 0 0,0 1-1 0 0,21 11 1 0 0,-32-14-311 0 0,-1-1 0 0 0,0 1-1 0 0,0 0 1 0 0,0 0 0 0 0,0 0 0 0 0,-1 0-1 0 0,1 0 1 0 0,2 6 0 0 0,16 33 82 0 0,-20-40-100 0 0,-1-1 1 0 0,1 1-1 0 0,-1 0 0 0 0,1-1 0 0 0,-1 1 0 0 0,0 0 1 0 0,0-1-1 0 0,0 1 0 0 0,0 0 0 0 0,0-1 1 0 0,0 1-1 0 0,0 0 0 0 0,-1-1 0 0 0,1 1 0 0 0,-1 0 1 0 0,0 1-1 0 0,-15 25 35 0 0,6-12-28 0 0,5-8-41 0 0,0 1-1 0 0,-1-1 0 0 0,0-1 1 0 0,0 1-1 0 0,-1-1 1 0 0,0-1-1 0 0,-1 1 0 0 0,-10 7 1 0 0,6-6-72 0 0,0-1 1 0 0,0 0-1 0 0,-1 0 1 0 0,-26 8-1 0 0,34-13-96 0 0,0 0 0 0 0,0 1-1 0 0,-9 5 1 0 0,11-6-66 0 0,0-1-1 0 0,0 1 1 0 0,0 0 0 0 0,0-1 0 0 0,0 0-1 0 0,-1 1 1 0 0,-4 0 0 0 0,-8 1-4229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39.7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1 7832 0 0,'0'0'16149'0'0,"-2"1"-14993"0"0,-6 4-573 0 0,5-3-465 0 0,1-1 0 0 0,-1 0 1 0 0,1 1-1 0 0,0 0 0 0 0,-1 0 0 0 0,1 0 1 0 0,0 0-1 0 0,0 0 0 0 0,0 0 1 0 0,0 0-1 0 0,-1 3 0 0 0,-16 23 202 0 0,15-23-300 0 0,1-1 0 0 0,0 1 0 0 0,-1 0 0 0 0,1 0 0 0 0,1 0 0 0 0,-1 0 0 0 0,1 1 0 0 0,0-1 0 0 0,0 1 0 0 0,-1 10 0 0 0,1 2-20 0 0,1 1 0 0 0,4 31 0 0 0,-3-47 0 0 0,1 1 0 0 0,0-1 0 0 0,0 0 0 0 0,0 0 0 0 0,0 0 0 0 0,4 6 0 0 0,4 9 0 0 0,-8-15 0 0 0,0 0 0 0 0,0 0 0 0 0,1 0 0 0 0,-1-1 0 0 0,1 1 0 0 0,0 0 0 0 0,0-1 0 0 0,0 0 0 0 0,0 1 0 0 0,0-1 0 0 0,5 4 0 0 0,0-2 0 0 0,1 1 0 0 0,14 6 0 0 0,-21-11 0 0 0,2 1 0 0 0,0-1 0 0 0,0 0 0 0 0,0 0 0 0 0,0 0 0 0 0,0 0 0 0 0,0-1 0 0 0,0 1 0 0 0,0-1-1 0 0,0 0 1 0 0,0 1 0 0 0,0-1 0 0 0,0-1 0 0 0,3 0 0 0 0,8-3-29 0 0,-3 1-121 0 0,0-1 0 0 0,0 0 1 0 0,19-13-1 0 0,-11 7-189 0 0,-12 7-395 0 0,1-1 0 0 0,-1 0-1 0 0,10-9 1 0 0,3-4-1009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40.1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56 11976 0 0,'0'0'1082'0'0,"1"1"-918"0"0,-1-1-1 0 0,1 1 1 0 0,0-1-1 0 0,0 0 1 0 0,-1 1-1 0 0,1-1 1 0 0,0 0-1 0 0,0 0 1 0 0,0 0-1 0 0,0 0 1 0 0,0 1-1 0 0,1-1 1 0 0,54-3 7686 0 0,-53 3-7402 0 0,1 0 0 0 0,-1 0 1 0 0,1 0-1 0 0,-1 1 0 0 0,7 1 0 0 0,16 2 626 0 0,-19-4-909 0 0,0 0-13 0 0,0 0 1 0 0,1 0-1 0 0,-1-1 1 0 0,8-2-1 0 0,-7 2 17 0 0,1-1-1 0 0,14 1 1 0 0,-14 1-140 0 0,-1-1 1 0 0,1 0-1 0 0,10-2 0 0 0,-6-2-375 0 0,0 0-1 0 0,15-7 0 0 0,-4 0-2362 0 0,-9 4-3443 0 0,-5-1-1806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52.9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1 11520 0 0,'-2'0'3077'0'0,"0"1"-2461"0"0,-1 0 1 0 0,1 1-1 0 0,-1-1 1 0 0,1 1-1 0 0,0-1 1 0 0,-1 1-1 0 0,1 0 0 0 0,0 0 1 0 0,0 0-1 0 0,0 0 1 0 0,-2 3-1 0 0,2-1-229 0 0,-1 0 0 0 0,1 0 0 0 0,0 0-1 0 0,1 0 1 0 0,-1 0 0 0 0,-1 7 0 0 0,0 4-191 0 0,1 0 0 0 0,1 0 1 0 0,1 21-1 0 0,0-29 52 0 0,0 26-46 0 0,2 0-1 0 0,1 0 1 0 0,2-1 0 0 0,16 58-1 0 0,4-3 15 0 0,7 21 196 0 0,-24-86-338 0 0,1 0-1 0 0,22 37 0 0 0,-26-52-213 0 0,0-1 0 0 0,0 0-1 0 0,1 0 1 0 0,-1 0 0 0 0,1-1 0 0 0,0 0 0 0 0,10 6-1 0 0,8 8-495 0 0,1-1-1839 0 0,-6-8-3004 0 0,6-1-2232 0 0</inkml:trace>
  <inkml:trace contextRef="#ctx0" brushRef="#br0" timeOffset="1">326 169 11056 0 0,'4'9'187'0'0,"-3"-6"-96"0"0,0-1-1 0 0,0 0 1 0 0,0 1-1 0 0,-1-1 0 0 0,1 1 1 0 0,-1-1-1 0 0,1 1 1 0 0,-1 3-1 0 0,3-2 89 0 0,36 17 3442 0 0,-25-12-1878 0 0,0 0 0 0 0,1-1 0 0 0,22 9 0 0 0,-21-10-877 0 0,13 4 210 0 0,-18-7-472 0 0,-1 0 1 0 0,18 10 0 0 0,-14-8-242 0 0,-12-6-315 0 0,0 1-1 0 0,-1-1 0 0 0,1 1 1 0 0,-1 0-1 0 0,1 0 1 0 0,-1-1-1 0 0,1 1 0 0 0,-1 0 1 0 0,1 0-1 0 0,-1 0 1 0 0,0 0-1 0 0,1 1 0 0 0,-1-1 1 0 0,1 2-1 0 0,5 5 34 0 0,-1 1 152 0 0,1 0 0 0 0,10 19 0 0 0,-16-25-206 0 0,0-1 1 0 0,0 1-1 0 0,0 0 0 0 0,0 0 1 0 0,0 0-1 0 0,0 0 0 0 0,-1-1 0 0 0,0 1 1 0 0,1 0-1 0 0,-1 0 0 0 0,0 0 1 0 0,0 0-1 0 0,-1 0 0 0 0,1 0 1 0 0,-1 0-1 0 0,0 4 0 0 0,-4 5-25 0 0,1 2-10 0 0,-1 0 0 0 0,-1-1 0 0 0,-11 21-1 0 0,14-31-27 0 0,-40 59-677 0 0,38-56 316 0 0,0 0 0 0 0,0-1 0 0 0,0 1 0 0 0,-1-1 0 0 0,1 0 0 0 0,-1-1 0 0 0,-10 6 0 0 0,14-9-1247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40.4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1 11976 0 0,'0'0'922'0'0,"0"0"-600"0"0,-3 3-97 0 0,3-2-69 0 0,-1 0 1 0 0,1 0-1 0 0,0-1 0 0 0,-1 1 1 0 0,1 0-1 0 0,0 0 0 0 0,0 0 0 0 0,0 0 1 0 0,0 0-1 0 0,0 0 0 0 0,0 0 1 0 0,0-1-1 0 0,0 1 0 0 0,1 2 1 0 0,-1 3 1126 0 0,0-4-926 0 0,0 1 1 0 0,-1 0 0 0 0,1-1-1 0 0,-1 1 1 0 0,0-1-1 0 0,0 1 1 0 0,0-1-1 0 0,0 1 1 0 0,0-1-1 0 0,-2 3 1 0 0,2-3-166 0 0,1-1 0 0 0,-1 0-1 0 0,1 0 1 0 0,0 0 0 0 0,0 0 0 0 0,-1 1-1 0 0,1-1 1 0 0,0 0 0 0 0,0 0 0 0 0,0 0-1 0 0,0 1 1 0 0,0-1 0 0 0,1 2 0 0 0,0 5 419 0 0,-1-6-480 0 0,0 1 0 0 0,1-1 1 0 0,-1 1-1 0 0,1-1 0 0 0,0 1 0 0 0,0-1 0 0 0,2 5 0 0 0,-2-3 14 0 0,1-1 0 0 0,-1 0 0 0 0,0 0 0 0 0,0 1 0 0 0,1 4 0 0 0,4 37 650 0 0,17 55 0 0 0,-4-20-775 0 0,-14-59-508 0 0,1 1 0 0 0,8 20 1 0 0,2-8-7572 0 0,-10-20 166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40.8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199 148 13824 0 0,'0'0'1061'0'0,"0"-1"-692"0"0,3-13-269 0 0,-2 13 69 0 0,-1 1 0 0 0,0-1-1 0 0,1 0 1 0 0,-1 0 0 0 0,0-1-1 0 0,1 1 1 0 0,-1 0 0 0 0,0 0-1 0 0,0 0 1 0 0,0 0 0 0 0,0 0 0 0 0,0 0-1 0 0,0 0 1 0 0,0 0 0 0 0,0 0-1 0 0,0 0 1 0 0,-1 0 0 0 0,0-2-1 0 0,1 1 144 0 0,-1 0 0 0 0,0 0 0 0 0,0-1 0 0 0,1 1 0 0 0,-1 0 0 0 0,1 0 0 0 0,-1-1 0 0 0,1 1 0 0 0,0 0 0 0 0,0-1 0 0 0,0 1-1 0 0,1 0 1 0 0,-1-1 0 0 0,0 1 0 0 0,1 0 0 0 0,-1 0 0 0 0,1-1 0 0 0,1-2 0 0 0,-2 1 397 0 0,-1 1-527 0 0,0-1 0 0 0,0 1 0 0 0,0 0 0 0 0,-1-1 0 0 0,0 1 0 0 0,1 0 0 0 0,-1 0 0 0 0,0 0 0 0 0,-1 0 0 0 0,1 1 0 0 0,0-1-1 0 0,-1 1 1 0 0,0-1 0 0 0,1 1 0 0 0,-1 0 0 0 0,0 0 0 0 0,0 0 0 0 0,0 0 0 0 0,-1 0 0 0 0,1 1 0 0 0,-6-2 0 0 0,5 2-183 0 0,1 0 0 0 0,-1 0-1 0 0,0 1 1 0 0,0 0 0 0 0,0-1 0 0 0,0 1 0 0 0,0 1 0 0 0,0-1 0 0 0,0 1-1 0 0,0-1 1 0 0,0 1 0 0 0,0 0 0 0 0,1 1 0 0 0,-1-1 0 0 0,0 1 0 0 0,1-1-1 0 0,-1 1 1 0 0,1 0 0 0 0,-1 0 0 0 0,1 1 0 0 0,0-1 0 0 0,0 1 0 0 0,0 0-1 0 0,0-1 1 0 0,1 1 0 0 0,-5 6 0 0 0,-6 7-72 0 0,10-13 53 0 0,0 0-1 0 0,1 1 0 0 0,-1-1 0 0 0,1 0 1 0 0,0 1-1 0 0,0-1 0 0 0,0 1 1 0 0,1-1-1 0 0,-3 7 0 0 0,2-3-28 0 0,0 1 0 0 0,0 0 0 0 0,1 0-1 0 0,-1 12 1 0 0,2-16 10 0 0,0 0-1 0 0,1 1 1 0 0,-1-1-1 0 0,1 1 1 0 0,0-1-1 0 0,1 0 1 0 0,-1 0 0 0 0,1 0-1 0 0,-1 0 1 0 0,4 5-1 0 0,-5-8 33 0 0,0 0 0 0 0,1 0 1 0 0,-1 0-1 0 0,1 0 0 0 0,-1-1 0 0 0,1 1 0 0 0,-1 0 0 0 0,1 0 0 0 0,0 0 0 0 0,-1-1 1 0 0,1 1-1 0 0,0 0 0 0 0,0-1 0 0 0,0 1 0 0 0,-1 0 0 0 0,1-1 0 0 0,0 1 0 0 0,0-1 1 0 0,0 1-1 0 0,0-1 0 0 0,0 0 0 0 0,0 1 0 0 0,0-1 0 0 0,0 0 0 0 0,0 0 0 0 0,0 0 1 0 0,0 0-1 0 0,0 0 0 0 0,0 0 0 0 0,0 0 0 0 0,0 0 0 0 0,0 0 0 0 0,1 0 0 0 0,2-1-12 0 0,12 2-2 0 0,-12-1 16 0 0,-1 0 0 0 0,1 0-1 0 0,-1 0 1 0 0,1 0 0 0 0,0 0 0 0 0,-1-1 0 0 0,1 1 0 0 0,-1-1 0 0 0,1 0-1 0 0,-1 0 1 0 0,4-2 0 0 0,-1 0 5 0 0,0 1 0 0 0,-1-1 0 0 0,0 0 0 0 0,0-1 0 0 0,0 1 0 0 0,0-1 0 0 0,0 0 0 0 0,-1 0 0 0 0,1-1 0 0 0,-1 1 0 0 0,4-7 0 0 0,-2 2 22 0 0,1 0-1 0 0,-1 1 1 0 0,2 0-1 0 0,-1 0 1 0 0,1 1-1 0 0,9-7 1 0 0,-4 2 3 0 0,9-2 247 0 0,-22 14 184 0 0,1 1-320 0 0,7 11 6 0 0,-6-10-132 0 0,0 0-1 0 0,0 0 1 0 0,-1 0-1 0 0,1 1 1 0 0,-1-1-1 0 0,0 1 1 0 0,1-1-1 0 0,-1 1 1 0 0,0-1-1 0 0,-1 1 1 0 0,1-1-1 0 0,0 1 1 0 0,-1 0-1 0 0,0-1 1 0 0,1 1-1 0 0,-1 0 1 0 0,0 3-1 0 0,-1 1 21 0 0,1 0-1 0 0,0 0 0 0 0,0 0 0 0 0,1 0 0 0 0,1 7 0 0 0,2 25 72 0 0,-3-26-97 0 0,0-1 0 0 0,5 21 0 0 0,-3-20-4 0 0,-1-1-1 0 0,1 21 1 0 0,-2-10-105 0 0,7 37 0 0 0,-1-13-221 0 0,3-4-557 0 0,0-22-30 0 0,-9-19-91 0 0,6-2-1258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4:41.2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89 1 17303 0 0,'0'0'795'0'0,"2"0"-18"0"0,3 0-732 0 0,0 0-1 0 0,0 1 0 0 0,-1 0 0 0 0,1 0 0 0 0,0 0 0 0 0,0 0 0 0 0,4 3 0 0 0,-3-1 414 0 0,0 0 0 0 0,0 0 0 0 0,0 1 0 0 0,0 0 0 0 0,-1 0 0 0 0,0 1 0 0 0,0 0 0 0 0,0-1 0 0 0,0 2 0 0 0,-1-1-1 0 0,0 0 1 0 0,0 1 0 0 0,4 7 0 0 0,-6-9-317 0 0,2 3 224 0 0,0 1 1 0 0,0 0-1 0 0,-1 0 1 0 0,1 0-1 0 0,1 10 0 0 0,4 18 416 0 0,-5-18-289 0 0,5 30-1 0 0,-2-1-98 0 0,0 9-26 0 0,-7-54-359 0 0,4 67 189 0 0,-7 78 1 0 0,2-107-147 0 0,2-28-46 0 0,-2-1 0 0 0,0 1 0 0 0,-3 17 0 0 0,-3 0 8 0 0,-2 0 1 0 0,-1 0 0 0 0,-23 45 0 0 0,23-55-281 0 0,-2 1 1 0 0,0-1 0 0 0,-1-1 0 0 0,-1 0 0 0 0,-28 26 0 0 0,13-16-1235 0 0,-9 9-5701 0 0,1-4-1723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21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4144 0 0,'0'0'7736'0'0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27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0 103 14280 0 0,'3'-1'1102'0'0,"7"-2"-739"0"0,-6 3-343 0 0,-1-1 0 0 0,1 0 0 0 0,-1 0 1 0 0,0 0-1 0 0,5-2 0 0 0,14-7 812 0 0,1 1 1 0 0,0 1-1 0 0,1 1 0 0 0,27-4 0 0 0,50-16 582 0 0,-28 8-2694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27.8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 15488 0 0,'0'0'761'0'0,"2"1"-337"0"0,9 3-80 0 0,-3 0-60 0 0,1-1 0 0 0,-1 0 0 0 0,0-1 0 0 0,1 0 0 0 0,-1 0 0 0 0,18 0 0 0 0,-5-3 719 0 0,1 0 0 0 0,25-7 1 0 0,5 0-1440 0 0,-24 3-486 0 0,7-5-64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24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283 178 6912 0 0,'-1'0'95'0'0,"1"0"-1"0"0,-1 0 1 0 0,0 1 0 0 0,0-1-1 0 0,0 0 1 0 0,1 0 0 0 0,-1 0 0 0 0,0 0-1 0 0,0 0 1 0 0,0 0 0 0 0,1 0 0 0 0,-1 0-1 0 0,0-1 1 0 0,0 1 0 0 0,1 0 0 0 0,-1 0-1 0 0,0-1 1 0 0,0 1 0 0 0,1 0 0 0 0,-1-1-1 0 0,0 1 1 0 0,1-1 0 0 0,-1 1 0 0 0,0-1-1 0 0,1 1 1 0 0,-2-2 0 0 0,-13-21 5437 0 0,5 8-2065 0 0,-17-30 938 0 0,19 35-3803 0 0,0 1 0 0 0,-11-10 1 0 0,2 1-125 0 0,15 15-432 0 0,0 1 0 0 0,0-1 0 0 0,-1 1-1 0 0,1-1 1 0 0,-1 1 0 0 0,1 0 0 0 0,-1 0 0 0 0,0 0 0 0 0,0 0-1 0 0,-4-1 1 0 0,4 1-37 0 0,0 1 1 0 0,0 0-1 0 0,0 1 0 0 0,0-1 0 0 0,-1 0 0 0 0,1 1 1 0 0,0 0-1 0 0,0 0 0 0 0,-1 0 0 0 0,1 0 0 0 0,0 0 0 0 0,0 1 1 0 0,0-1-1 0 0,-1 1 0 0 0,1 0 0 0 0,0 0 0 0 0,0 0 1 0 0,0 0-1 0 0,-4 3 0 0 0,2-1-43 0 0,0 1 0 0 0,0 0 0 0 0,0 0 0 0 0,0 1 0 0 0,0-1 1 0 0,1 1-1 0 0,0 0 0 0 0,-6 9 0 0 0,9-11-1 0 0,-1 0 0 0 0,1 0 1 0 0,0 0-1 0 0,0 0 0 0 0,0 0 1 0 0,0 1-1 0 0,1-1 0 0 0,-1 5 0 0 0,0 1-35 0 0,1-5 42 0 0,0-1 0 0 0,0 0-1 0 0,0 1 1 0 0,0-1 0 0 0,0 1 0 0 0,1-1-1 0 0,1 5 1 0 0,1 8-42 0 0,-3-10 46 0 0,1-1 0 0 0,1 1-1 0 0,-1-1 1 0 0,1 1 0 0 0,0-1-1 0 0,0 1 1 0 0,1-1 0 0 0,0 0-1 0 0,4 7 1 0 0,4 2-59 0 0,21 22 0 0 0,-20-23 41 0 0,20 26 1 0 0,-18-21-31 0 0,0-1 0 0 0,23 22 0 0 0,-4-5-24 0 0,25 29 84 0 0,-41-44 12 0 0,-12-13 0 0 0,0-1 0 0 0,0 1 0 0 0,-1 1 0 0 0,1-1 0 0 0,-1 1 0 0 0,-1 0 0 0 0,1-1 0 0 0,2 10 0 0 0,-4-11 2 0 0,-1 0 10 0 0,1 0 0 0 0,-1 1 1 0 0,0-1-1 0 0,0 0 0 0 0,0 6 1 0 0,-1-10-11 0 0,0 0 1 0 0,0 0 0 0 0,0 0 0 0 0,0 0-1 0 0,-1 0 1 0 0,1 0 0 0 0,0 0-1 0 0,-1 0 1 0 0,1 0 0 0 0,0 0 0 0 0,-1 0-1 0 0,0 0 1 0 0,1 0 0 0 0,-1 0 0 0 0,1 0-1 0 0,-1-1 1 0 0,0 1 0 0 0,1 0-1 0 0,-1 0 1 0 0,0-1 0 0 0,0 1 0 0 0,0 0-1 0 0,0-1 1 0 0,1 1 0 0 0,-1-1 0 0 0,0 1-1 0 0,0-1 1 0 0,0 0 0 0 0,0 1 0 0 0,-2-1-1 0 0,-16 6 119 0 0,11-3-62 0 0,0-1-1 0 0,0 0 1 0 0,-11 1-1 0 0,16-3-34 0 0,0 0 0 0 0,0 0 0 0 0,0 0 0 0 0,0-1 0 0 0,0 1-1 0 0,0-1 1 0 0,0 1 0 0 0,0-1 0 0 0,1 0 0 0 0,-1 0 0 0 0,0-1 0 0 0,-5-2 0 0 0,1-1 69 0 0,-1 0 0 0 0,1 0 0 0 0,0-1 1 0 0,0 0-1 0 0,1 0 0 0 0,-7-8 1 0 0,11 11-45 0 0,-1-1 0 0 0,1 0 0 0 0,-1 0 1 0 0,1 0-1 0 0,0 0 0 0 0,1 0 0 0 0,-1-1 1 0 0,1 1-1 0 0,0 0 0 0 0,0-1 0 0 0,0 1 1 0 0,0-1-1 0 0,1-6 0 0 0,4-59 95 0 0,-4 62-144 0 0,0 0 0 0 0,1 0 0 0 0,0-1 0 0 0,1 1 0 0 0,0 0 0 0 0,0 0 0 0 0,0 0 0 0 0,1 1 0 0 0,1-1 0 0 0,-1 1 0 0 0,1-1 0 0 0,0 1 0 0 0,10-12 0 0 0,0 1-281 0 0,1 1 0 0 0,0 1 0 0 0,21-17 0 0 0,-26 24 21 0 0,1 2 0 0 0,-1-1 1 0 0,1 1-1 0 0,1 1 0 0 0,-1 0 0 0 0,23-8 1 0 0,-20 11-2400 0 0,-3 2-5035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25.1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65 7832 0 0,'0'0'705'0'0,"0"-2"-577"0"0,2 0-138 0 0,-1 0 0 0 0,0 1 0 0 0,1-1 0 0 0,-1 0 0 0 0,1 1 0 0 0,0-1 0 0 0,0 1 0 0 0,2-2 0 0 0,9-9 2543 0 0,-3 4 3373 0 0,9 2-2899 0 0,-11 3-2106 0 0,1-1-57 0 0,1 1 0 0 0,0 0 0 0 0,0 1 1 0 0,13-3-1 0 0,-20 5-752 0 0,1 0-1 0 0,-1 0 1 0 0,0 0 0 0 0,1 0 0 0 0,-1 1 0 0 0,1-1-1 0 0,-1 1 1 0 0,0 0 0 0 0,1 0 0 0 0,-1 0-1 0 0,0 0 1 0 0,0 0 0 0 0,0 1 0 0 0,0 0 0 0 0,0-1-1 0 0,4 4 1 0 0,10 8 173 0 0,-14-12-256 0 0,0 1 1 0 0,0 0 0 0 0,-1 0 0 0 0,1 0 0 0 0,-1 0 0 0 0,1 1-1 0 0,-1-1 1 0 0,0 1 0 0 0,0-1 0 0 0,0 1 0 0 0,0 0 0 0 0,0-1-1 0 0,-1 1 1 0 0,2 4 0 0 0,-3-6-9 0 0,6 14 65 0 0,6 28 1 0 0,-11-37-60 0 0,0 0 1 0 0,-1 0-1 0 0,1 0 0 0 0,-1 0 0 0 0,-1 0 0 0 0,1 0 0 0 0,-1 0 1 0 0,-2 8-1 0 0,-2 15 18 0 0,4-24-22 0 0,0 0 1 0 0,0 1-1 0 0,0-1 1 0 0,0 0-1 0 0,-1 1 1 0 0,0-1 0 0 0,-4 8-1 0 0,4-9-5 0 0,-22 34-120 0 0,22-36 106 0 0,0 1 0 0 0,0-1 0 0 0,0 0 0 0 0,0 1 0 0 0,0-1 0 0 0,0 0 0 0 0,-1 0 0 0 0,1 0 0 0 0,-1-1 0 0 0,1 1 0 0 0,-5 1 0 0 0,-55 17-1844 0 0,59-19 1210 0 0,-2-11-884 0 0,1 6 918 0 0,2 2 177 0 0,1 0 0 0 0,-1 0 0 0 0,1 0 0 0 0,-1 0 0 0 0,1 0 0 0 0,-2-5 0 0 0,-1-6-1656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25.5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1 13416 0 0,'0'0'8023'0'0,"-2"0"-7323"0"0,-1 0-589 0 0,0 1-1 0 0,0 0 1 0 0,1 0-1 0 0,-1 0 0 0 0,0 0 1 0 0,0 0-1 0 0,1 0 0 0 0,-1 1 1 0 0,0-1-1 0 0,1 1 1 0 0,-1 0-1 0 0,1 0 0 0 0,0 0 1 0 0,0 0-1 0 0,-3 2 1 0 0,-6 8 102 0 0,-13 20 1 0 0,21-29-153 0 0,0 1-51 0 0,0 0-1 0 0,0 0 1 0 0,1 0-1 0 0,-1 0 1 0 0,1 0 0 0 0,0 0-1 0 0,0 0 1 0 0,1 1 0 0 0,-1-1-1 0 0,1 1 1 0 0,0 0-1 0 0,0-1 1 0 0,0 1 0 0 0,1 0-1 0 0,-1-1 1 0 0,1 1 0 0 0,1 5-1 0 0,-1 6-9 0 0,0-14 0 0 0,0 0 0 0 0,-1 0 0 0 0,1 1 0 0 0,1-1 0 0 0,-1 0 0 0 0,0 0 0 0 0,1 1 0 0 0,-1-1 0 0 0,1 2 0 0 0,2 0 3 0 0,-1 0 1 0 0,0 0-1 0 0,1 0 0 0 0,0-1 0 0 0,0 1 0 0 0,0-1 1 0 0,1 1-1 0 0,-1-1 0 0 0,6 4 0 0 0,3 0 8 0 0,0 0 0 0 0,12 5-1 0 0,-17-10-89 0 0,-1 0 1 0 0,1-1-1 0 0,-1 1 0 0 0,1-1 0 0 0,-1-1 1 0 0,1 1-1 0 0,0-1 0 0 0,-1 0 0 0 0,1-1 0 0 0,10-2 1 0 0,-15 3-396 0 0,0-1 0 0 0,-1 0 1 0 0,1 1-1 0 0,0-1 0 0 0,0 0 0 0 0,-1 0 1 0 0,1 0-1 0 0,-1-1 0 0 0,3-1 1 0 0,-1 0-1704 0 0,7-5-5082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25.9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57 15408 0 0,'0'0'1393'0'0,"2"-1"-1149"0"0,16-12-273 0 0,-15 10 445 0 0,1 0-1 0 0,0 0 0 0 0,0 1 0 0 0,0-1 1 0 0,0 1-1 0 0,0 0 0 0 0,1 0 0 0 0,-1 0 0 0 0,9-1 1 0 0,19-5 3245 0 0,-23 5-3266 0 0,-1 1 1 0 0,0 1 0 0 0,15-2 0 0 0,-21 3-243 0 0,0 0-32 0 0,-1 0-120 0 0,-1 0-1 0 0,1 0 1 0 0,-1 0-1 0 0,1 0 0 0 0,-1 0 1 0 0,1 0-1 0 0,-1 0 1 0 0,1 0-1 0 0,-1 0 1 0 0,1 0-1 0 0,-1 0 1 0 0,1 0-1 0 0,-1 1 1 0 0,1-1-1 0 0,-1 0 0 0 0,1 0 1 0 0,-1 1-1 0 0,1-1 1 0 0,-1 0-1 0 0,0 0 1 0 0,1 1-1 0 0,-1-1 1 0 0,1 1-1 0 0,-1-1 1 0 0,0 0-1 0 0,1 1 1 0 0,-1-1-1 0 0,0 1 0 0 0,0-1 1 0 0,1 1-1 0 0,-1-1 1 0 0,0 1-1 0 0,0-1 1 0 0,0 1-1 0 0,0-1 1 0 0,0 1-1 0 0,1-1 1 0 0,-1 1-1 0 0,0-1 0 0 0,0 1 1 0 0,0-1-1 0 0,0 1 1 0 0,0-1-1 0 0,-1 1 1 0 0,1 0-1 0 0,0-1 1 0 0,0 1-1 0 0,0 1 2 0 0,0 2 46 0 0,0-2-90 0 0,0 0-1 0 0,0 0 0 0 0,0 0 1 0 0,0 0-1 0 0,0 0 1 0 0,-1 0-1 0 0,1 0 1 0 0,0 0-1 0 0,-1 0 1 0 0,0-1-1 0 0,1 1 0 0 0,-3 3 1 0 0,2-3-35 0 0,-1 1 0 0 0,0-1 0 0 0,1 1-1 0 0,-1-1 1 0 0,1 1 0 0 0,0 0 0 0 0,0-1 0 0 0,0 1 0 0 0,-1 3 0 0 0,1-2-56 0 0,0-1 37 0 0,0-1 0 0 0,0 0 0 0 0,0 1 0 0 0,0-1 0 0 0,0 0 0 0 0,-3 3 0 0 0,3-3-51 0 0,0-1 0 0 0,0 0 0 0 0,0 1-1 0 0,0 0 1 0 0,0-1 0 0 0,0 1 0 0 0,1-1 0 0 0,-1 1-1 0 0,0 0 1 0 0,1 0 0 0 0,0-1 0 0 0,-1 1-1 0 0,1 0 1 0 0,0 3 0 0 0,0-4 123 0 0,0 0 0 0 0,0 0 0 0 0,0 1 0 0 0,0-1 0 0 0,0 0 1 0 0,0 0-1 0 0,1 0 0 0 0,-1 1 0 0 0,0-1 0 0 0,1 0 0 0 0,-1 0 0 0 0,1 0 0 0 0,-1 0 0 0 0,2 2 0 0 0,8 6 36 0 0,10 4 154 0 0,-18-12 235 0 0,-1 1-212 0 0,0-2-145 0 0,-1 0-1 0 0,0 1 1 0 0,1-1-1 0 0,-1 0 0 0 0,0 1 1 0 0,1-1-1 0 0,-1 0 1 0 0,0 1-1 0 0,0-1 1 0 0,1 1-1 0 0,-1-1 0 0 0,0 0 1 0 0,0 1-1 0 0,0-1 1 0 0,0 1-1 0 0,0-1 1 0 0,1 1-1 0 0,-1-1 0 0 0,0 0 1 0 0,0 1-1 0 0,0-1 1 0 0,0 1-1 0 0,0-1 1 0 0,0 1-1 0 0,0-1 0 0 0,-1 1 1 0 0,1-1-1 0 0,0 1 1 0 0,-11 12 447 0 0,3-6-463 0 0,0-2-1 0 0,0 1 1 0 0,0-1 0 0 0,0 0 0 0 0,-1-1-1 0 0,-11 4 1 0 0,-4 3-83 0 0,-17 3-1547 0 0,39-13 880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53.3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143 1 11976 0 0,'0'0'922'0'0,"-1"0"-334"0"0,-9 4 594 0 0,4-2-277 0 0,0 0 1 0 0,0 1-1 0 0,0-1 1 0 0,1 1 0 0 0,-1 1-1 0 0,1-1 1 0 0,0 1-1 0 0,-6 5 1 0 0,8-6-582 0 0,-2 2 42 0 0,0 0 0 0 0,1 0 0 0 0,0 0 0 0 0,0 1 0 0 0,0-1 0 0 0,1 1 0 0 0,-3 6 0 0 0,1-1 8 0 0,0 1-140 0 0,0 0 1 0 0,0 0 0 0 0,1 0-1 0 0,1 0 1 0 0,0 1-1 0 0,0-1 1 0 0,0 18-1 0 0,2 6-44 0 0,0-20-136 0 0,1 1 0 0 0,1-1 0 0 0,0 1-1 0 0,5 21 1 0 0,-3-26-32 0 0,1 5 10 0 0,0 0-1 0 0,10 22 1 0 0,-11-34-33 0 0,-1 0 0 0 0,1 0 1 0 0,0 0-1 0 0,0 0 0 0 0,1-1 0 0 0,-1 1 1 0 0,1-1-1 0 0,0 0 0 0 0,0 0 1 0 0,1-1-1 0 0,6 6 0 0 0,-5-5 3 0 0,0-1-1 0 0,0 1 1 0 0,1-1 0 0 0,-1-1-1 0 0,1 1 1 0 0,-1-1 0 0 0,1 0-1 0 0,0 0 1 0 0,0-1 0 0 0,0 0-1 0 0,7 0 1 0 0,-8-1-248 0 0,-1-1 0 0 0,1 1 0 0 0,-1-1 0 0 0,0 0 0 0 0,1-1 0 0 0,4-1 0 0 0,-3 0-1288 0 0,-1 0 1 0 0,0 0-1 0 0,1 0 0 0 0,10-9 1 0 0,4-7-6864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26.2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0 258 6448 0 0,'3'-1'7282'0'0,"33"-8"1219"0"0,3 3-5797 0 0,-10 0-1731 0 0,-24 4-824 0 0,1 1 0 0 0,0 0 0 0 0,-1 0 0 0 0,1 0 0 0 0,0 1 0 0 0,10 0 0 0 0,-2 1-142 0 0,-1-1 0 0 0,1-1-1 0 0,0 0 1 0 0,-1 0 0 0 0,23-7-1 0 0,-15 6-1564 0 0,-1-1-1604 0 0,-8-2-5037 0 0</inkml:trace>
  <inkml:trace contextRef="#ctx0" brushRef="#br0" timeOffset="1">173 0 16847 0 0,'0'0'1688'0'0,"0"3"-1380"0"0,4 27 1691 0 0,-2-23-1417 0 0,-1 1-1 0 0,0-1 1 0 0,1 9 0 0 0,-2-7-233 0 0,0 0-1 0 0,1 0 1 0 0,0 0 0 0 0,1 0 0 0 0,4 15 0 0 0,-4-16-134 0 0,0 0 1 0 0,-1 1-1 0 0,1 10 0 0 0,2 12 35 0 0,-4-31-247 0 0,5 22 194 0 0,10 30 0 0 0,-4-16-140 0 0,-10-30-109 0 0,1 1 1 0 0,0-1-1 0 0,0 1 1 0 0,0-1-1 0 0,1 0 1 0 0,0 0-1 0 0,0 0 1 0 0,6 7-1 0 0,-6-9-90 0 0,-2-2-40 0 0,1 1 0 0 0,0-1 1 0 0,0 1-1 0 0,0-1 0 0 0,1 0 0 0 0,-1 0 1 0 0,0 0-1 0 0,1 0 0 0 0,0 0 0 0 0,-1 0 0 0 0,1-1 1 0 0,4 3-1 0 0,8 0-1965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26.6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 1 15408 0 0,'0'0'1393'0'0,"-1"1"-955"0"0,-3 1-74 0 0,1 0 0 0 0,0 0 0 0 0,0 0 0 0 0,0 0 0 0 0,1 1 0 0 0,-1-1 0 0 0,1 1 0 0 0,-1 0 0 0 0,1 0 0 0 0,0 0 0 0 0,0 0 0 0 0,0 0 0 0 0,0 1 0 0 0,1-1 0 0 0,-3 6 0 0 0,3-6-258 0 0,-10 18 564 0 0,8-17-554 0 0,1 0 0 0 0,0 0 0 0 0,0 1 0 0 0,0-1 0 0 0,0 0 0 0 0,1 1-1 0 0,-1 0 1 0 0,1-1 0 0 0,-1 11 0 0 0,-5 49 618 0 0,3-36-367 0 0,-1 32 0 0 0,4-37-266 0 0,2 0 1 0 0,0 0-1 0 0,1 0 0 0 0,1 0 1 0 0,11 39-1 0 0,-3-27-63 0 0,-8-23-20 0 0,1 1 1 0 0,0-1-1 0 0,1 0 1 0 0,1 0 0 0 0,-1 0-1 0 0,2 0 1 0 0,12 17 0 0 0,-9-17-13 0 0,-5-7-5 0 0,-1 1 0 0 0,1-1 0 0 0,0 0 1 0 0,0 0-1 0 0,10 7 0 0 0,-14-11-1 0 0,1 0 0 0 0,0-1-1 0 0,-1 1 1 0 0,1 0 0 0 0,0-1 0 0 0,0 1 0 0 0,-1-1 0 0 0,1 1 0 0 0,0-1 0 0 0,0 0 0 0 0,0 0 0 0 0,-1 0 0 0 0,1 0-1 0 0,0 0 1 0 0,0 0 0 0 0,0 0 0 0 0,-1-1 0 0 0,1 1 0 0 0,0-1 0 0 0,0 1 0 0 0,-1-1 0 0 0,1 1 0 0 0,0-1 0 0 0,-1 0-1 0 0,1 0 1 0 0,-1 0 0 0 0,3-2 0 0 0,-1 1 25 0 0,0-1 0 0 0,0 0 0 0 0,0 0 0 0 0,-1 0 0 0 0,1 0-1 0 0,-1 0 1 0 0,0 0 0 0 0,0-1 0 0 0,0 1 0 0 0,0-1 0 0 0,0 0 0 0 0,-1 1 0 0 0,0-1 0 0 0,0 0-1 0 0,0 0 1 0 0,0 0 0 0 0,0-4 0 0 0,-1 5-10 0 0,0 1-1 0 0,0-1 1 0 0,0 1-1 0 0,0 0 0 0 0,0-1 1 0 0,-1 1-1 0 0,1-1 1 0 0,-1 1-1 0 0,0 0 1 0 0,1 0-1 0 0,-1-1 1 0 0,0 1-1 0 0,-1 0 0 0 0,1 0 1 0 0,0 0-1 0 0,0 0 1 0 0,-1 0-1 0 0,1 0 1 0 0,-1 0-1 0 0,0 1 1 0 0,0-1-1 0 0,1 1 1 0 0,-1-1-1 0 0,0 1 0 0 0,0 0 1 0 0,0-1-1 0 0,-1 1 1 0 0,1 0-1 0 0,0 0 1 0 0,-4-1-1 0 0,-2 0-148 0 0,0 0 1 0 0,0 1-1 0 0,0-1 0 0 0,-1 2 0 0 0,1-1 1 0 0,0 1-1 0 0,-14 1 0 0 0,8 2-182 0 0,0-1-1 0 0,-1 2 1 0 0,-19 7-1 0 0,32-10 205 0 0,0-1-1 0 0,1 1 1 0 0,-1 0 0 0 0,1 0-1 0 0,-1 0 1 0 0,1 0 0 0 0,0 0-1 0 0,-3 2 1 0 0,-5 10-4274 0 0,8-12 3807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27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 0 16991 0 0,'0'0'1982'0'0,"-1"3"-1062"0"0,-6 13 870 0 0,2-6-1366 0 0,0 0 0 0 0,1 0-1 0 0,1 0 1 0 0,0 0 0 0 0,0 1-1 0 0,1-1 1 0 0,-2 20 0 0 0,4-15-296 0 0,0 0 1 0 0,1-1 0 0 0,1 1 0 0 0,0-1-1 0 0,1 0 1 0 0,5 15 0 0 0,-6-22-99 0 0,1 0 1 0 0,0 0-1 0 0,0-1 1 0 0,0 1-1 0 0,8 8 0 0 0,-8-11-28 0 0,0-1-1 0 0,0 1 0 0 0,1-1 0 0 0,-1 0 0 0 0,1 0 0 0 0,0-1 0 0 0,0 1 0 0 0,0-1 0 0 0,7 3 0 0 0,-6-2 23 0 0,1-1 0 0 0,0 0 0 0 0,0 0 0 0 0,0 0 0 0 0,0-1 0 0 0,1 0 0 0 0,-1 0 0 0 0,0 0 0 0 0,7-1 0 0 0,-1-1-116 0 0,0-1-1 0 0,0 0 0 0 0,-1 0 1 0 0,1-1-1 0 0,-1-1 1 0 0,0 0-1 0 0,0 0 0 0 0,19-12 1 0 0,-10 7-232 0 0,-15 6-128 0 0,-1 0 0 0 0,1 0 0 0 0,-1 0 0 0 0,6-5 0 0 0,-4 3 27 0 0,12-9-965 0 0</inkml:trace>
  <inkml:trace contextRef="#ctx0" brushRef="#br0" timeOffset="1">269 18 6912 0 0,'0'0'528'0'0,"-1"4"74"0"0,-5 28 6119 0 0,-4 57-1 0 0,6-41-4638 0 0,-1 46 828 0 0,4-71-2327 0 0,1 0 1 0 0,6 44-1 0 0,0-8-410 0 0,-4-36 132 0 0,11 43 0 0 0,-5-29-2033 0 0,-2 0-5067 0 0,-5-9-2010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28.2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145 0 19263 0 0,'0'0'884'0'0,"-7"0"286"0"0,5 0-1103 0 0,1 1 1 0 0,-1-1-1 0 0,0 1 1 0 0,1-1 0 0 0,-1 1-1 0 0,0-1 1 0 0,1 1-1 0 0,-1 0 1 0 0,0 0-1 0 0,1 0 1 0 0,0 0 0 0 0,-1 0-1 0 0,1 0 1 0 0,-1 0-1 0 0,1 0 1 0 0,0 0-1 0 0,0 1 1 0 0,0-1-1 0 0,0 0 1 0 0,-2 4 0 0 0,-3 4 756 0 0,1 1 0 0 0,-5 14 1 0 0,0-1-463 0 0,-1 0-100 0 0,1 0-1 0 0,1 1 0 0 0,-8 36 0 0 0,7-15-147 0 0,-3 47-1 0 0,10-64-104 0 0,2 1-1 0 0,1-1 0 0 0,1 0 1 0 0,1 0-1 0 0,2 1 1 0 0,1-1-1 0 0,1-1 0 0 0,1 1 1 0 0,11 26-1 0 0,-7-27-16 0 0,37 86-168 0 0,-41-100 139 0 0,0 0 0 0 0,2 0 1 0 0,-1-1-1 0 0,2 0 0 0 0,0 0 1 0 0,12 11-1 0 0,-18-20 53 0 0,5 5-332 0 0,0 0 0 0 0,11 7-1 0 0,-17-13 66 0 0,1 0 0 0 0,-1 0 0 0 0,0 0 0 0 0,1-1 1 0 0,-1 0-1 0 0,1 0 0 0 0,-1 0 0 0 0,1 0 0 0 0,0 0 0 0 0,-1-1 0 0 0,5 1 0 0 0,14-4-1628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28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55 4608 0 0,'0'0'353'0'0,"1"-2"-231"0"0,13-18 1536 0 0,-12 18-600 0 0,0 0 0 0 0,0 0-1 0 0,0 1 1 0 0,1-1-1 0 0,-1 0 1 0 0,1 1 0 0 0,3-2-1 0 0,27-10 5220 0 0,-28 12-5777 0 0,1 0 0 0 0,-1 0-1 0 0,0 0 1 0 0,1 1 0 0 0,-1 0-1 0 0,0 0 1 0 0,11 1 0 0 0,-4 0 36 0 0,-9-1-428 0 0,0 1-1 0 0,0-1 0 0 0,0 0 0 0 0,0 1 0 0 0,-1 0 1 0 0,1-1-1 0 0,0 1 0 0 0,-1 0 0 0 0,1 1 0 0 0,2 0 1 0 0,7 5 154 0 0,-2 0 1 0 0,1 1-1 0 0,-1 0 1 0 0,13 14-1 0 0,-20-18-257 0 0,1 0-1 0 0,-1 0 0 0 0,0 1 1 0 0,0 0-1 0 0,0-1 1 0 0,-1 1-1 0 0,0 0 1 0 0,0 0-1 0 0,0 0 0 0 0,0 1 1 0 0,-1-1-1 0 0,0 0 1 0 0,1 7-1 0 0,-2 1-22 0 0,0-1 0 0 0,0 1 0 0 0,-1-1 0 0 0,-1 0 0 0 0,-5 22 0 0 0,-1-7-441 0 0,-16 36 1 0 0,-12 8-1705 0 0,34-65 1984 0 0,-1 1 1 0 0,-1-1-1 0 0,1 0 0 0 0,-1 0 1 0 0,0-1-1 0 0,0 1 0 0 0,-1-1 0 0 0,0 0 1 0 0,0 0-1 0 0,0 0 0 0 0,0-1 0 0 0,-1 0 1 0 0,0 0-1 0 0,0 0 0 0 0,0-1 0 0 0,-9 4 1677 0 0,22-11-646 0 0,26-9-22 0 0,0 1 1 0 0,41-9 0 0 0,-37 14-382 0 0,-27 6-521 0 0,1-1 0 0 0,-1-1 0 0 0,1 1 0 0 0,10-6 0 0 0,-2 3-1351 0 0,1 1-4165 0 0,-18 3 4695 0 0,20-3-7517 0 0</inkml:trace>
  <inkml:trace contextRef="#ctx0" brushRef="#br0" timeOffset="1">547 158 14048 0 0,'0'0'1276'0'0,"7"-6"-1024"0"0,-4 5 198 0 0,1-1 1 0 0,-1 1-1 0 0,1 0 1 0 0,-1 0-1 0 0,1 0 1 0 0,0 0-1 0 0,-1 0 1 0 0,1 1 0 0 0,0 0-1 0 0,0 0 1 0 0,0 0-1 0 0,-1 0 1 0 0,1 0-1 0 0,0 1 1 0 0,-1 0 0 0 0,8 2-1 0 0,2 1 405 0 0,0 1 0 0 0,0 0 0 0 0,15 9 0 0 0,-19-9-711 0 0,-1 1-1 0 0,0-1 1 0 0,0 2-1 0 0,0-1 1 0 0,-1 1-1 0 0,0 0 1 0 0,0 0 0 0 0,-1 1-1 0 0,0 0 1 0 0,0 0-1 0 0,8 15 1 0 0,-13-19-140 0 0,-1-1-1 0 0,1 0 1 0 0,0 0 0 0 0,-1 0 0 0 0,0 1-1 0 0,0-1 1 0 0,0 0 0 0 0,0 0 0 0 0,0 1-1 0 0,0-1 1 0 0,-1 0 0 0 0,0 0 0 0 0,-1 6-1 0 0,0-5 1 0 0,1 0-1 0 0,-1 0 0 0 0,0 0 1 0 0,0-1-1 0 0,0 1 0 0 0,0 0 0 0 0,-1-1 1 0 0,1 0-1 0 0,-7 7 0 0 0,-7 4-48 0 0,9-7-31 0 0,-1 0-1 0 0,0-1 1 0 0,0 0 0 0 0,-1 0-1 0 0,1-1 1 0 0,-1 0 0 0 0,-11 5-1 0 0,5-3-419 0 0,14-7 415 0 0,0 1 0 0 0,0 0 1 0 0,1-1-1 0 0,-1 1 0 0 0,0-1 1 0 0,0 1-1 0 0,0-1 0 0 0,0 0 1 0 0,1 1-1 0 0,-1-1 0 0 0,0 0 1 0 0,0 0-1 0 0,0 0 1 0 0,0 1-1 0 0,0-1 0 0 0,0 0 1 0 0,0 0-1 0 0,0 0 0 0 0,0 0 1 0 0,0-1-1 0 0,0 1 0 0 0,1 0 1 0 0,-1 0-1 0 0,0-1 0 0 0,0 1 1 0 0,0 0-1 0 0,0-1 0 0 0,0 1 1 0 0,0-1-1 0 0,1 1 0 0 0,-1-1 1 0 0,0 1-1 0 0,0-1 1 0 0,1 1-1 0 0,-2-2 0 0 0,2 1-311 0 0,0 0-1 0 0,0 0 1 0 0,-1-1 0 0 0,1 1-1 0 0,0 0 1 0 0,0 0-1 0 0,0 0 1 0 0,1 0 0 0 0,-1 0-1 0 0,0-1 1 0 0,0 1-1 0 0,1 0 1 0 0,-1 0 0 0 0,0 0-1 0 0,1 0 1 0 0,-1 0-1 0 0,1 0 1 0 0,-1 0 0 0 0,1 0-1 0 0,0-1 1 0 0,9-12-6927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28.9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4 14456 0 0,'0'0'8107'0'0,"-6"-3"-6108"0"0,4 3-1873 0 0,0 0 0 0 0,-1 0 0 0 0,1 0 0 0 0,0 0 0 0 0,0 0 0 0 0,-1 1 1 0 0,1-1-1 0 0,0 1 0 0 0,0 0 0 0 0,0-1 0 0 0,0 1 0 0 0,0 0 0 0 0,0 0 0 0 0,0 0 0 0 0,0 0 0 0 0,0 1 1 0 0,-2 2-1 0 0,1-2-95 0 0,1 0 0 0 0,-1 0 1 0 0,1 0-1 0 0,0 0 0 0 0,0 1 1 0 0,0-1-1 0 0,0 1 0 0 0,1-1 1 0 0,-1 1-1 0 0,1 0 0 0 0,-1 0 1 0 0,0 4-1 0 0,0 2-31 0 0,0 0 0 0 0,0 15 0 0 0,2-21 0 0 0,0 0 0 0 0,0 0 0 0 0,0 0 0 0 0,1 0 0 0 0,0 0 0 0 0,-1 0 0 0 0,1 0 0 0 0,0 0 0 0 0,0 0 0 0 0,1 0 0 0 0,2 5 0 0 0,1-1-29 0 0,0-1-1 0 0,1 1 0 0 0,0-1 1 0 0,0 0-1 0 0,0-1 0 0 0,1 1 1 0 0,0-1-1 0 0,0 0 0 0 0,0-1 1 0 0,0 0-1 0 0,11 5 0 0 0,-14-8-53 0 0,0 1 0 0 0,0-1-1 0 0,0 1 1 0 0,0-1 0 0 0,1 0 0 0 0,-1-1-1 0 0,0 1 1 0 0,0-1 0 0 0,0 0 0 0 0,1 0-1 0 0,-1 0 1 0 0,0 0 0 0 0,7-2 0 0 0,-2-1-506 0 0,0 1 0 0 0,0-1 1 0 0,-1-1-1 0 0,1 0 1 0 0,8-5-1 0 0,4-4-1070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29.2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13184 0 0,'0'0'1194'0'0,"1"3"-980"0"0,2 11-195 0 0,-2-10 18 0 0,0 0 0 0 0,0 0 0 0 0,0 1 0 0 0,2 5 0 0 0,11 18 2905 0 0,24 38 1 0 0,-2-12 203 0 0,-24-38-2502 0 0,-1 1 0 0 0,-1 0 0 0 0,10 22 0 0 0,10 33 499 0 0,-18-37-699 0 0,-8-24-427 0 0,-1 1-1 0 0,0 0 1 0 0,2 18 0 0 0,1 11-19 0 0,-4-30 14 0 0,-1 1-1 0 0,0 0 1 0 0,-1 0 0 0 0,0 0-1 0 0,-1 0 1 0 0,0 0 0 0 0,-1 0-1 0 0,0 0 1 0 0,-1-1 0 0 0,-7 20-1 0 0,8-26-338 0 0,-1 0-1 0 0,0 0 0 0 0,0 0 1 0 0,0 0-1 0 0,-1 0 1 0 0,-6 7-1 0 0,1-2-1113 0 0,-2-1-4686 0 0,-5-8-1771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29.6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54 19495 0 0,'0'0'439'0'0,"1"-2"62"0"0,0 2-449 0 0,3-6 106 0 0,1 1 1 0 0,1 1-1 0 0,-1-1 0 0 0,1 1 1 0 0,-1 0-1 0 0,1 0 1 0 0,10-5-1 0 0,18-1 3511 0 0,-33 10-3647 0 0,0 0 1 0 0,0 0-1 0 0,0 0 0 0 0,0 1 0 0 0,0-1 0 0 0,0 0 1 0 0,1 1-1 0 0,-1-1 0 0 0,0 0 0 0 0,0 1 0 0 0,0 0 1 0 0,0-1-1 0 0,0 1 0 0 0,0 0 0 0 0,-1-1 0 0 0,1 1 1 0 0,0 0-1 0 0,0 0 0 0 0,0 0 0 0 0,-1-1 0 0 0,1 1 1 0 0,0 0-1 0 0,-1 0 0 0 0,1 0 0 0 0,-1 0 0 0 0,1 1 1 0 0,-1-1-1 0 0,0 0 0 0 0,1 0 0 0 0,-1 0 0 0 0,0 0 1 0 0,0 0-1 0 0,0 0 0 0 0,1 1 0 0 0,-1-1 0 0 0,-1 0 1 0 0,1 0-1 0 0,0 0 0 0 0,0 0 0 0 0,0 0 0 0 0,0 1 1 0 0,-2 1-1 0 0,-4 7-344 0 0,5-8 231 0 0,0-1-1 0 0,1 0 1 0 0,-1 1-1 0 0,0-1 1 0 0,0 1-1 0 0,1-1 1 0 0,-1 1-1 0 0,1-1 0 0 0,-1 1 1 0 0,1-1-1 0 0,0 1 1 0 0,0 0-1 0 0,-1-1 1 0 0,2 4-1 0 0,-1-4-40 0 0,-1 1 0 0 0,1 0 0 0 0,0-1 0 0 0,0 1 0 0 0,-1 0 0 0 0,1-1 0 0 0,0 1 0 0 0,-1-1 0 0 0,0 1 0 0 0,0 1 0 0 0,0-2 68 0 0,1 0 0 0 0,-1 0 0 0 0,1 0 0 0 0,0 1 0 0 0,0-1 0 0 0,-1 0 0 0 0,1 0 0 0 0,0 0 0 0 0,0 0 0 0 0,0 0 0 0 0,0 1 0 0 0,0-1 0 0 0,1 0 0 0 0,-1 1 0 0 0,1 5-688 0 0,8 1 176 0 0,-7-7 434 0 0,0 1 98 0 0,-1 0 1 0 0,1-1 0 0 0,-1 1-1 0 0,1-1 1 0 0,-1 1 0 0 0,1-1-1 0 0,2 2 1 0 0,-2-2 4 0 0,-1 0 0 0 0,1 0 0 0 0,0 0 0 0 0,0 0 0 0 0,0 0-1 0 0,0-1 1 0 0,0 1 0 0 0,0 0 0 0 0,3 0 0 0 0,14 5-89 0 0,-15-3 108 0 0,15 11 103 0 0,-15-10-100 0 0,-3-3 52 0 0,0-1 1 0 0,0 1 0 0 0,0 0 0 0 0,-1 0 0 0 0,1 0-1 0 0,0-1 1 0 0,-1 1 0 0 0,1 0 0 0 0,0 0 0 0 0,-1 0-1 0 0,1 0 1 0 0,-1 0 0 0 0,1 0 0 0 0,-1 0 0 0 0,0 0 0 0 0,1 1-1 0 0,-1-1 1 0 0,0 0 0 0 0,0 0 0 0 0,0 0 0 0 0,0 0-1 0 0,0 0 1 0 0,0 0 0 0 0,0 1 0 0 0,0-1 0 0 0,0 0 0 0 0,-1 2-1 0 0,0-1 2 0 0,1 0 0 0 0,-1 0 0 0 0,0 0 0 0 0,0 0 0 0 0,0 0 0 0 0,0 0 0 0 0,0-1 0 0 0,0 1 0 0 0,-1 0 0 0 0,1-1 0 0 0,-1 1 0 0 0,1-1 0 0 0,-1 1 0 0 0,1-1 0 0 0,-4 2 0 0 0,-1 1 33 0 0,0 0 0 0 0,0-1 0 0 0,-8 3 0 0 0,12-6 42 0 0,-18 6-1289 0 0,7-2 234 0 0,-6 0-321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29.9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69 12440 0 0,'0'0'1125'0'0,"2"0"-646"0"0,16-1 4234 0 0,33-9 0 0 0,-39 8-4766 0 0,99-26 2643 0 0,-105 26-2581 0 0,1 0-1 0 0,0 1 1 0 0,0-1 0 0 0,13 0-1 0 0,-18 2-34 0 0,1 0-1 0 0,0 0 1 0 0,-1-1 0 0 0,1 1-1 0 0,-1-1 1 0 0,1 0-1 0 0,-1 0 1 0 0,4-1 0 0 0,19-10-1628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30.3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8752 0 0,'1'2'6608'0'0,"6"15"-1925"0"0,7 29 0 0 0,-8-19-3477 0 0,4 44 0 0 0,7 102-305 0 0,-16-159-1082 0 0,1-1 0 0 0,7 25-1 0 0,4 5-2940 0 0,-4-20-5739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53.7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37 4144 0 0,'-1'1'319'0'0,"-9"21"17233"0"0,17-14-15362 0 0,-1-6-1977 0 0,-1-1 0 0 0,0 0 0 0 0,1 0 0 0 0,-1 0 1 0 0,1-1-1 0 0,-1 0 0 0 0,1 0 0 0 0,-1 0 0 0 0,1 0 1 0 0,-1-1-1 0 0,1 0 0 0 0,9-4 0 0 0,-5 3-65 0 0,0 0 0 0 0,19-1 1 0 0,-11 2-149 0 0,0-1 0 0 0,0 0 1 0 0,0-1-1 0 0,-1-1 1 0 0,19-7-1 0 0,-3 1-934 0 0,19-5-3106 0 0,-25 3-4249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30.7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0 4144 0 0,'0'0'19019'0'0,"0"2"-18109"0"0,-1 17-332 0 0,-1-1 0 0 0,-4 21 0 0 0,-3 22-370 0 0,8-52-184 0 0,1 2-6 0 0,-1-1 0 0 0,-1 0 0 0 0,-2 12 0 0 0,0-3-27 0 0,0-1 0 0 0,1 1 0 0 0,1 0 0 0 0,1 0-1 0 0,1 0 1 0 0,3 31 0 0 0,-2-32-12 0 0,-2-15 5 0 0,1 0-1 0 0,0 0 0 0 0,0 0 0 0 0,1 0 0 0 0,-1 0 0 0 0,1 0 0 0 0,-1 0 0 0 0,1 0 0 0 0,0 0 0 0 0,2 4 1 0 0,0-3-15 0 0,-1 0-4 0 0,1 0 0 0 0,-1 0 0 0 0,1-1 0 0 0,0 1-1 0 0,5 5 1 0 0,-5-7 26 0 0,0-1 0 0 0,1 1-1 0 0,-1 0 1 0 0,0-1 0 0 0,0 0-1 0 0,1 0 1 0 0,-1 0 0 0 0,0 0-1 0 0,1-1 1 0 0,-1 1 0 0 0,1-1-1 0 0,-1 0 1 0 0,1 0 0 0 0,3 0-1 0 0,-2-1-1 0 0,1 0 0 0 0,-1 0 0 0 0,0 0 0 0 0,0-1 0 0 0,0 0 0 0 0,0 0-1 0 0,0-1 1 0 0,8-4 0 0 0,1-4-735 0 0,0 0 0 0 0,21-22 0 0 0,-11 9-400 0 0,-13 14-382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31.1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0 1840 0 0,'0'0'83'0'0,"0"2"-6"0"0,1 0-59 0 0,-3 14-20 0 0,-6 49 14342 0 0,6-40-11777 0 0,2-20-2254 0 0,0 0 1 0 0,-1 0 0 0 0,0-1 0 0 0,-1 8-1 0 0,-1 4 304 0 0,0-1 0 0 0,2 1-1 0 0,0 29 1 0 0,0-4 43 0 0,-6 10-158 0 0,5-42-449 0 0,0 1 0 0 0,0 0 0 0 0,1 0 0 0 0,1-1 0 0 0,0 1 0 0 0,0 0 0 0 0,1 0 0 0 0,0 0 0 0 0,4 15 0 0 0,2 3-112 0 0,-7-24-52 0 0,1 0 0 0 0,0 1 1 0 0,0-1-1 0 0,0 0 1 0 0,1 0-1 0 0,-1 0 0 0 0,1 0 1 0 0,2 4-1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31.5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120 1 12896 0 0,'0'0'2294'0'0,"-2"2"-1280"0"0,-8 10-134 0 0,1 0 1 0 0,0 0 0 0 0,1 1 0 0 0,-7 15-1 0 0,10-17-548 0 0,-4 8 9 0 0,0 1-1 0 0,1 0 1 0 0,-8 36 0 0 0,8-1-183 0 0,2 1 0 0 0,2 0 1 0 0,3 0-1 0 0,2 0 0 0 0,13 80 0 0 0,-7-96-174 0 0,2-1 0 0 0,2 0 0 0 0,2-1 0 0 0,20 43 0 0 0,-27-68-155 0 0,0 1-1 0 0,2-1 1 0 0,-1 0-1 0 0,1-1 1 0 0,1 0-1 0 0,1 0 1 0 0,-1-1-1 0 0,2 0 1 0 0,-1-1-1 0 0,2 0 1 0 0,-1 0 0 0 0,18 10-1 0 0,7-3-1675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3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12440 0 0,'3'1'236'0'0,"0"-1"1"0"0,0 1 0 0 0,1-1-1 0 0,-1 1 1 0 0,0 0 0 0 0,0 0-1 0 0,0 1 1 0 0,0-1 0 0 0,0 0-1 0 0,0 1 1 0 0,0 0 0 0 0,-1 0-1 0 0,1 0 1 0 0,0 0 0 0 0,-1 0 0 0 0,4 5-1 0 0,0 0 610 0 0,0 1 1 0 0,0 0-1 0 0,0 0 0 0 0,6 13 0 0 0,-2 1 235 0 0,2 1-195 0 0,0 0 0 0 0,-2 1 0 0 0,12 43 0 0 0,-21-64-854 0 0,37 194 1615 0 0,-34-164-1531 0 0,-1-1 0 0 0,-2 1 0 0 0,-1 0 0 0 0,-4 35 0 0 0,1-43-85 0 0,1-6-29 0 0,-1 0 0 0 0,0 0 0 0 0,-1-1 0 0 0,-1 1 0 0 0,-13 31-1 0 0,8-27-491 0 0,-13 24 537 0 0,10-26-2454 0 0,-2-5-3485 0 0,-1-7-2234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32.3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33 14600 0 0,'0'0'1320'0'0,"2"-1"-1083"0"0,13-8-241 0 0,-12 7 163 0 0,0 0 0 0 0,0 0 0 0 0,0 0 0 0 0,1 1-1 0 0,5-3 1 0 0,4 1 1104 0 0,-12 2-879 0 0,0 1 0 0 0,0 0 0 0 0,0 0 0 0 0,0-1 0 0 0,0 1-1 0 0,0-1 1 0 0,0 1 0 0 0,0 0 0 0 0,0-1 0 0 0,-1 0 0 0 0,1 1-1 0 0,1-2 1 0 0,-1 23-565 0 0,-12 10-1471 0 0,10-29 1509 0 0,0 1-1 0 0,1-1 1 0 0,0 0-1 0 0,-1 0 1 0 0,1 0-1 0 0,0 1 1 0 0,0-1 0 0 0,1 0-1 0 0,-1 0 1 0 0,0 1-1 0 0,1-1 1 0 0,0 4-1 0 0,3 18-640 0 0,-3-20 745 0 0,-1 0 1 0 0,1 0-1 0 0,0-1 1 0 0,0 1-1 0 0,0 0 1 0 0,1-1-1 0 0,2 7 1 0 0,6 0 20 0 0,34 36 141 0 0,-11-16 1189 0 0,-33-27-1115 0 0,1-1-1 0 0,0 0 1 0 0,-1 0-1 0 0,0 0 1 0 0,1 1-1 0 0,-1-1 1 0 0,0 0-1 0 0,0 0 1 0 0,0 1-1 0 0,-1 3 1 0 0,0 0 612 0 0,0-4-729 0 0,0 0 0 0 0,0 0 0 0 0,0 0 1 0 0,0 0-1 0 0,-1 0 0 0 0,1 0 1 0 0,-1 0-1 0 0,0 0 0 0 0,1-1 0 0 0,-1 1 1 0 0,0 0-1 0 0,0-1 0 0 0,-4 3 1 0 0,4-3-59 0 0,0 0 1 0 0,0 1-1 0 0,-1-1 1 0 0,1 0-1 0 0,0-1 1 0 0,0 1-1 0 0,-4 0 1 0 0,-10 5 73 0 0,3 0-558 0 0,-1-1 0 0 0,1 0 0 0 0,-17 3 0 0 0,11-5-1192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33.0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 1 19839 0 0,'0'0'2152'0'0,"-10"6"-2152"0"0,-2-6 0 0 0,9 4 0 0 0,-9-4 64 0 0,2 6-64 0 0,-1-6 0 0 0,7 3-1000 0 0,-8 1-248 0 0,2 2-40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33.4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0 142 9616 0 0,'0'0'1040'0'0,"10"-6"-1040"0"0,-4-3 0 0 0,3 9 0 0 0,3-10 0 0 0,-8 6 0 0 0</inkml:trace>
  <inkml:trace contextRef="#ctx0" brushRef="#br0" timeOffset="1">382 1 9672 0 0,'0'0'5080'0'0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35.5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93 8288 0 0,'0'0'638'0'0,"2"-1"-414"0"0,2-3 220 0 0,-1 0-1 0 0,1-1 0 0 0,-1 1 0 0 0,0-1 0 0 0,4-5 0 0 0,-4 5 281 0 0,0-1 0 0 0,0 1 0 0 0,1 0 0 0 0,0 1 0 0 0,7-8 0 0 0,-9 10-424 0 0,1-1 1 0 0,0 1 0 0 0,0 0-1 0 0,0 0 1 0 0,0 0 0 0 0,0 1-1 0 0,0-1 1 0 0,1 1-1 0 0,-1 0 1 0 0,1-1 0 0 0,-1 2-1 0 0,0-1 1 0 0,1 0-1 0 0,0 1 1 0 0,-1-1 0 0 0,7 1-1 0 0,-6 0-154 0 0,-1 0-1 0 0,1 0 1 0 0,-1 1-1 0 0,0-1 1 0 0,1 1-1 0 0,-1-1 1 0 0,0 1-1 0 0,1 0 1 0 0,5 3-1 0 0,-5-1-41 0 0,-1-1 1 0 0,1 1-1 0 0,-1 0 0 0 0,0 0 0 0 0,0 0 0 0 0,0 0 0 0 0,4 7 0 0 0,-4-6-73 0 0,-1 0 0 0 0,0 1-1 0 0,0-1 1 0 0,0 1 0 0 0,-1 0-1 0 0,0 0 1 0 0,1-1 0 0 0,-2 1-1 0 0,1 0 1 0 0,0 0 0 0 0,-1 0-1 0 0,0 0 1 0 0,0 0 0 0 0,-1 0-1 0 0,0 5 1 0 0,-2 8-143 0 0,-1-1-1 0 0,-10 32 1 0 0,6-25 23 0 0,4-12-19 0 0,-1 1 0 0 0,1-1 0 0 0,-11 17 1 0 0,-64 110-2311 0 0,76-135 2258 0 0,1-1 0 0 0,-1 1 0 0 0,0-1-1 0 0,-6 5 1 0 0,8-6-125 0 0,0-1 11 0 0,0 0 282 0 0,1-1 0 0 0,0 0 0 0 0,0 0 0 0 0,0 0 0 0 0,0 1 0 0 0,-1-1 0 0 0,1 0-1 0 0,0 0 1 0 0,0 1 0 0 0,0-1 0 0 0,0 0 0 0 0,0 1 0 0 0,0-1 0 0 0,0 0 0 0 0,0 0-1 0 0,0 1 1 0 0,0-1 0 0 0,0 0 0 0 0,0 1 0 0 0,0-1 0 0 0,0 0 0 0 0,0 0 0 0 0,0 1-1 0 0,0-1 1 0 0,0 0 0 0 0,0 0 0 0 0,0 1 0 0 0,1-1 0 0 0,-1 0 0 0 0,9 4 357 0 0,21-6 388 0 0,-15 0-532 0 0,69-7 1003 0 0,-65 9-1030 0 0,-3 0-186 0 0,0 0 1 0 0,22-4 0 0 0,-21 3-390 0 0,7-4-5775 0 0,-11 1-678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35.9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3 5064 0 0,'0'0'389'0'0,"3"0"-250"0"0,22-1 1425 0 0,-14 0-185 0 0,0 1 0 0 0,0 0 0 0 0,0 0 0 0 0,-1 1 0 0 0,22 5 0 0 0,7 4 1536 0 0,-29-7-2147 0 0,1-1 0 0 0,15 8 0 0 0,-20-8-569 0 0,-1 1 0 0 0,0 0-1 0 0,0 0 1 0 0,0 1 0 0 0,0 0 0 0 0,0 0 0 0 0,-1 0 0 0 0,0 0 0 0 0,1 1 0 0 0,-2-1 0 0 0,1 1 0 0 0,0 0 0 0 0,-1 0-1 0 0,0 1 1 0 0,4 9 0 0 0,-7-14-177 0 0,1 1 1 0 0,-1 0-1 0 0,1-1 0 0 0,-1 1 0 0 0,0 0 0 0 0,1 0 0 0 0,-1-1 0 0 0,0 1 1 0 0,0 0-1 0 0,-1 0 0 0 0,1-1 0 0 0,0 1 0 0 0,0 0 0 0 0,-1-1 0 0 0,0 4 0 0 0,-14 22 57 0 0,9-18-24 0 0,1-1-35 0 0,-1 0-1 0 0,0-1 0 0 0,-1 0 1 0 0,0 0-1 0 0,0-1 0 0 0,-14 11 1 0 0,9-8-143 0 0,-16 17 1 0 0,22-21-44 0 0,0 0-1 0 0,0 0 1 0 0,0-1 0 0 0,0 0 0 0 0,-1 0-1 0 0,0 0 1 0 0,0-1 0 0 0,0 0 0 0 0,-14 4-1 0 0,7-2-262 0 0,9-3 17 0 0,0-1 0 0 0,0 0 0 0 0,0 0 0 0 0,0 0 0 0 0,1-1 0 0 0,-1 1 0 0 0,0-1 0 0 0,0 0 0 0 0,0-1 0 0 0,-6 0 0 0 0,2-3-1406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36.3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152 6 9216 0 0,'0'0'830'0'0,"-7"-4"3793"0"0,-2 4-1955 0 0,5-1-2207 0 0,0 1 1 0 0,-1 0-1 0 0,1 0 1 0 0,0 0-1 0 0,0 1 0 0 0,0-1 1 0 0,0 1-1 0 0,-1 0 1 0 0,1 0-1 0 0,0 1 1 0 0,-7 2-1 0 0,3 3-209 0 0,0 0 0 0 0,1 0 0 0 0,-1 0-1 0 0,2 1 1 0 0,-1 0 0 0 0,-10 16 0 0 0,15-19-223 0 0,-1-1-1 0 0,1 0 1 0 0,0 1-1 0 0,0-1 1 0 0,1 1 0 0 0,0 0-1 0 0,-1-1 1 0 0,1 1-1 0 0,1 0 1 0 0,-1 0 0 0 0,1 0-1 0 0,0 0 1 0 0,0 0-1 0 0,0 0 1 0 0,1-1 0 0 0,2 10-1 0 0,-1-7-21 0 0,0 0-1 0 0,1 0 1 0 0,-1 0-1 0 0,2-1 1 0 0,5 10-1 0 0,-7-13-4 0 0,1 1 0 0 0,0-1 0 0 0,0 0 0 0 0,1 1 0 0 0,-1-2 0 0 0,1 1 0 0 0,0 0 0 0 0,-1-1-1 0 0,1 1 1 0 0,5 1 0 0 0,1 0-183 0 0,0 0-1 0 0,0 0 0 0 0,0-1 1 0 0,1-1-1 0 0,-1 1 1 0 0,1-2-1 0 0,-1 0 1 0 0,1 0-1 0 0,0-1 0 0 0,0 0 1 0 0,-1-1-1 0 0,1 0 1 0 0,0 0-1 0 0,-1-1 1 0 0,1-1-1 0 0,-1 0 0 0 0,0 0 1 0 0,0-1-1 0 0,0 0 1 0 0,16-11-1 0 0,-5 2-7572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54.1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 10 11520 0 0,'0'0'528'0'0,"-1"2"-16"0"0,-11 16 220 0 0,10-14 1122 0 0,0 1-1 0 0,0-1 0 0 0,1 1 1 0 0,0 0-1 0 0,-2 5 0 0 0,1 1-1011 0 0,1-4-459 0 0,0-1 1 0 0,0 1-1 0 0,1 0 1 0 0,1 12 0 0 0,-1 14-6 0 0,-14 99-65 0 0,14-118-313 0 0,0 1 0 0 0,1-1 0 0 0,4 20 0 0 0,-4-31-10 0 0,-1 0-1 0 0,1 0 1 0 0,0 0 0 0 0,0-1-1 0 0,1 1 1 0 0,-1-1 0 0 0,1 1-1 0 0,-1-1 1 0 0,4 4-1 0 0,5 9-40 0 0,-8-13 47 0 0,0 0-1 0 0,-1 0 0 0 0,1 0 1 0 0,0 0-1 0 0,0 0 0 0 0,0-1 0 0 0,0 1 1 0 0,1-1-1 0 0,-1 0 0 0 0,0 1 0 0 0,0-1 1 0 0,1 0-1 0 0,-1 0 0 0 0,1-1 0 0 0,-1 1 1 0 0,1 0-1 0 0,-1-1 0 0 0,1 0 0 0 0,0 1 1 0 0,-1-1-1 0 0,4 0 0 0 0,1-1-23 0 0,0 1-1 0 0,0-1 0 0 0,-1 0 1 0 0,1 0-1 0 0,0-1 0 0 0,-1 1 1 0 0,10-5-1 0 0,31-26-395 0 0,-40 29 360 0 0,-4 1-12 0 0,1 1 0 0 0,-1-1 0 0 0,1 0 0 0 0,-1 0 1 0 0,1 0-1 0 0,-1-1 0 0 0,0 1 0 0 0,0-1 0 0 0,0 1 0 0 0,4-7 1 0 0,16-16-1071 0 0,1-1-5767 0 0,-8 7-833 0 0</inkml:trace>
  <inkml:trace contextRef="#ctx0" brushRef="#br0" timeOffset="1">247 1 16064 0 0,'0'0'1459'0'0,"-1"2"-1203"0"0,-13 31 2203 0 0,14-32-2328 0 0,-1 0 0 0 0,1-1 0 0 0,0 1 0 0 0,-1 0 0 0 0,1 0 0 0 0,0 0-1 0 0,0 0 1 0 0,0 0 0 0 0,0 0 0 0 0,0 0 0 0 0,0 0 0 0 0,0-1 0 0 0,0 1 0 0 0,0 0 0 0 0,0 0 0 0 0,0 1 0 0 0,1 2 239 0 0,-1 2 9 0 0,5 124 3254 0 0,5 14-3041 0 0,-9-116-701 0 0,-1-23 6 0 0,0 0-1 0 0,0 1 1 0 0,1-1 0 0 0,-1 0-1 0 0,1 1 1 0 0,0-1 0 0 0,1 0-1 0 0,-1 0 1 0 0,1 0 0 0 0,0 0-1 0 0,0 0 1 0 0,6 8 0 0 0,-2-4-826 0 0,2 2-699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37.4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30 6912 0 0,'2'-1'8228'0'0,"7"-4"-5884"0"0,-7 3-1984 0 0,1 0 1 0 0,0 0-1 0 0,0 1 0 0 0,0 0 0 0 0,0-1 1 0 0,7-1-1 0 0,96-6 2929 0 0,-84 7-2732 0 0,29 2 0 0 0,-19 1-136 0 0,42 5-110 0 0,-72-6-339 0 0,0 0 1 0 0,1 0 0 0 0,-1 1-1 0 0,0-1 1 0 0,0 1 0 0 0,0-1-1 0 0,0 1 1 0 0,0 0 0 0 0,2 1-1 0 0,0 0-164 0 0,-1-1-948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37.8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14 7832 0 0,'-1'-1'47'0'0,"1"1"0"0"0,-9-12 10574 0 0,11 15-10269 0 0,0 1-1 0 0,0 0 1 0 0,-1-1-1 0 0,0 1 1 0 0,1 0-1 0 0,-1 0 1 0 0,0 0-1 0 0,-1 0 1 0 0,1 0-1 0 0,-1 5 1 0 0,1 1 112 0 0,3 28 563 0 0,-2 71 0 0 0,0 8-918 0 0,-2-111-362 0 0,1 0 0 0 0,0-1 1 0 0,0 1-1 0 0,1 0 0 0 0,-1-1 1 0 0,1 1-1 0 0,0-1 0 0 0,1 0 1 0 0,-1 0-1 0 0,1 0 0 0 0,0 0 1 0 0,0 0-1 0 0,8 8 0 0 0,-6-9-1443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38.2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0 9672 0 0,'-1'2'4954'0'0,"-10"22"967"0"0,7-13-5276 0 0,2 1 0 0 0,-1-1 0 0 0,-1 19 0 0 0,3-15-443 0 0,1 0 0 0 0,0 0-1 0 0,1 0 1 0 0,4 23 0 0 0,-4-31-166 0 0,1 1 0 0 0,0-1 1 0 0,1 0-1 0 0,-1 1 0 0 0,1-1 1 0 0,1 0-1 0 0,0-1 0 0 0,0 1 1 0 0,0-1-1 0 0,8 10 0 0 0,1-2-13 0 0,-6-6-9 0 0,0 0-1 0 0,0 0 1 0 0,1-1-1 0 0,0-1 1 0 0,0 1-1 0 0,1-1 0 0 0,12 7 1 0 0,-10-8-4 0 0,-4-2 5 0 0,0 1-1 0 0,15 3 1 0 0,-19-6-13 0 0,0-1 0 0 0,-1 1 0 0 0,1-1 0 0 0,0 0 1 0 0,0 0-1 0 0,0 0 0 0 0,0 0 0 0 0,0-1 0 0 0,0 1 0 0 0,6-2 0 0 0,13-3-55 0 0,-19 5 27 0 0,1-1 0 0 0,0 0 0 0 0,0 0 0 0 0,-1 0 0 0 0,1 0 0 0 0,5-3 1 0 0,9-6-1109 0 0,0-3-4614 0 0,-3-1-1823 0 0</inkml:trace>
  <inkml:trace contextRef="#ctx0" brushRef="#br0" timeOffset="1">294 47 5064 0 0,'-9'8'495'0'0,"7"-7"-455"0"0,1 0 1 0 0,0 0-1 0 0,-1 0 0 0 0,1 1 1 0 0,0-1-1 0 0,0 0 0 0 0,0 1 1 0 0,0-1-1 0 0,-2 3 0 0 0,-8 14 3192 0 0,9-15-2355 0 0,-1 1 1 0 0,1 0-1 0 0,0-1 0 0 0,0 1 1 0 0,0 0-1 0 0,-2 8 1 0 0,2-5-132 0 0,0 0 1 0 0,0-1 0 0 0,-4 8 0 0 0,4-10-462 0 0,0 1 0 0 0,0-1 0 0 0,0 1 0 0 0,1 0 0 0 0,0-1 0 0 0,0 1 0 0 0,-1 9 0 0 0,3 34 1293 0 0,1 0-1 0 0,12 59 0 0 0,-14-106-1572 0 0,1 9 102 0 0,1 1 0 0 0,1-1 0 0 0,0 0-1 0 0,0 0 1 0 0,1 0 0 0 0,8 16-1 0 0,-6-15-188 0 0,-5-9 42 0 0,-1 0 1 0 0,1-1-1 0 0,0 1 0 0 0,0 0 0 0 0,0-1 0 0 0,0 1 0 0 0,1-1 0 0 0,-1 1 0 0 0,0-1 1 0 0,1 1-1 0 0,-1-1 0 0 0,1 0 0 0 0,-1 0 0 0 0,4 2 0 0 0,22 15-2008 0 0,-13-13 96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38.5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88 9672 0 0,'0'0'440'0'0,"4"-7"150"0"0,20-20 4 0 0,18-5 6884 0 0,-15 12-5031 0 0,-25 19-1637 0 0,19 1-2768 0 0</inkml:trace>
  <inkml:trace contextRef="#ctx0" brushRef="#br0" timeOffset="1">58 253 7368 0 0,'0'0'10517'0'0,"1"0"-10131"0"0,0 1 0 0 0,-1-1 1 0 0,1 0-1 0 0,0 1 0 0 0,0-1 1 0 0,0 0-1 0 0,-1 0 0 0 0,1 1 0 0 0,0-1 1 0 0,0 0-1 0 0,0 0 0 0 0,-1 0 1 0 0,1 0-1 0 0,2 0 0 0 0,8-2 284 0 0,42-9 2012 0 0,-30 7-1931 0 0,-18 3-538 0 0,0 1 0 0 0,0-1 0 0 0,0 0 0 0 0,7-3 0 0 0,-4 2-158 0 0,-1 0-1 0 0,1 1 0 0 0,10-2 1 0 0,-9 2-164 0 0,0 0 0 0 0,0-1 1 0 0,10-3-1 0 0,-8 1-255 0 0,2 0-672 0 0,0-1 0 0 0,-1 0 0 0 0,0 0 1 0 0,0-2-1 0 0,0 1 0 0 0,-1-2 0 0 0,18-13 0 0 0,-13 5-776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38.9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326 166 3680 0 0,'-3'0'949'0'0,"1"0"-1"0"0,-1-1 1 0 0,0 1 0 0 0,1-1-1 0 0,-1 0 1 0 0,1 0 0 0 0,-1 1 0 0 0,-3-4 2701 0 0,5 5-3371 0 0,0 0 1 0 0,1-1 0 0 0,-1 1-1 0 0,0 0 1 0 0,0-1 0 0 0,0 1-1 0 0,0-1 1 0 0,1 1 0 0 0,-1-1-1 0 0,0 1 1 0 0,0-1 0 0 0,-2 1-1 0 0,1-1 187 0 0,2 1-360 0 0,-1 0 1 0 0,1-1-1 0 0,-1 1 1 0 0,0 0-1 0 0,1 0 1 0 0,-1-1-1 0 0,1 1 1 0 0,0 0-1 0 0,-1 0 1 0 0,1 0-1 0 0,0 0 1 0 0,-1 0-1 0 0,1 0 1 0 0,0 0-1 0 0,0 0 1 0 0,0-1-1 0 0,0 1 1 0 0,0 0-1 0 0,0 0 1 0 0,0 0-1 0 0,0 0 1 0 0,0 0-1 0 0,0 1 1 0 0,0 10 410 0 0,-2 4-193 0 0,0 0 1 0 0,0 0-1 0 0,2 1 1 0 0,0-1-1 0 0,1 0 1 0 0,1 0-1 0 0,7 32 1 0 0,-8-44-297 0 0,0-1 0 0 0,1 0 0 0 0,0 0 0 0 0,-1 0 0 0 0,1-1 0 0 0,0 1 0 0 0,1 0 0 0 0,-1-1 0 0 0,0 1 0 0 0,1-1 0 0 0,5 4 0 0 0,0 0 90 0 0,0-1 1 0 0,16 8-1 0 0,-17-11-17 0 0,0 1 0 0 0,0-2 0 0 0,0 1 0 0 0,1-1 0 0 0,-1 0 1 0 0,1 0-1 0 0,-1-1 0 0 0,14-1 0 0 0,-1 1-25 0 0,-11-1-30 0 0,-1 0-1 0 0,0 0 0 0 0,0-1 1 0 0,0 0-1 0 0,0 0 0 0 0,0-1 1 0 0,-1 0-1 0 0,1 0 1 0 0,7-5-1 0 0,0 0 186 0 0,-1-2 0 0 0,1 0 0 0 0,16-15-1 0 0,-26 20-103 0 0,0 0-1 0 0,-1-1 0 0 0,7-9 1 0 0,7-9 210 0 0,-12 17-223 0 0,0-1 0 0 0,0 0 0 0 0,-1-1-1 0 0,0 1 1 0 0,0-1 0 0 0,-1 0 0 0 0,0 0 0 0 0,-1-1-1 0 0,0 1 1 0 0,3-18 0 0 0,-2 2 113 0 0,-3 20-204 0 0,0 0 1 0 0,0 0-1 0 0,0-1 1 0 0,-1 1-1 0 0,0 0 0 0 0,0 0 1 0 0,0 0-1 0 0,-1 0 1 0 0,0 0-1 0 0,0 0 1 0 0,0 0-1 0 0,0 0 0 0 0,-4-7 1 0 0,3 6-19 0 0,-1 1 1 0 0,0 0-1 0 0,0 0 0 0 0,0 0 1 0 0,-1 0-1 0 0,0 1 1 0 0,0-1-1 0 0,0 1 1 0 0,0 0-1 0 0,-1 0 1 0 0,0 1-1 0 0,1-1 0 0 0,-1 1 1 0 0,0 0-1 0 0,-1 0 1 0 0,1 1-1 0 0,-1 0 1 0 0,1 0-1 0 0,-1 0 0 0 0,1 0 1 0 0,-1 1-1 0 0,0 0 1 0 0,0 0-1 0 0,0 1 1 0 0,-10 0-1 0 0,-8 1-24 0 0,0 1 0 0 0,0 1 0 0 0,-27 7 0 0 0,-67 24-282 0 0,93-25-114 0 0,0 1 0 0 0,1 1 0 0 0,-23 15 1 0 0,-66 47-2006 0 0,64-39 650 0 0,-4 3-460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39.3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62 17647 0 0,'0'0'858'0'0,"7"-7"56"0"0,-1 2-639 0 0,0 0 0 0 0,0 0 0 0 0,1 1-1 0 0,0 0 1 0 0,0 0 0 0 0,0 0 0 0 0,0 1 0 0 0,1 0-1 0 0,-1 0 1 0 0,1 1 0 0 0,14-2 0 0 0,-2 1 416 0 0,18-2 300 0 0,-16 4-462 0 0,14 2 149 0 0,-14 1-340 0 0,-15-2-235 0 0,1 1-1 0 0,-1 0 1 0 0,0 0-1 0 0,0 0 1 0 0,0 1-1 0 0,11 5 1 0 0,-4 1 13 0 0,-13-8-112 0 0,0 1 1 0 0,0-1-1 0 0,0 1 1 0 0,0 0-1 0 0,-1-1 1 0 0,1 1 0 0 0,0 0-1 0 0,0 0 1 0 0,-1-1-1 0 0,1 1 1 0 0,-1 0-1 0 0,1 0 1 0 0,-1 0-1 0 0,1 0 1 0 0,-1 0-1 0 0,1 0 1 0 0,-1 0-1 0 0,0 0 1 0 0,1 0-1 0 0,-1 0 1 0 0,0 0-1 0 0,0 0 1 0 0,0 0 0 0 0,0 0-1 0 0,0 0 1 0 0,0 0-1 0 0,0 0 1 0 0,0 0-1 0 0,0 0 1 0 0,-1 0-1 0 0,1 0 1 0 0,0 0-1 0 0,-1 0 1 0 0,1 0-1 0 0,-1 0 1 0 0,0 1-1 0 0,0 1 2 0 0,-2 5-32 0 0,0 0 0 0 0,0 0 1 0 0,-1-1-1 0 0,0 1 0 0 0,0-1 0 0 0,-1 0 0 0 0,1 0 0 0 0,-2 0 1 0 0,1-1-1 0 0,-1 0 0 0 0,0 0 0 0 0,-9 7 0 0 0,-16 14-246 0 0,8-5-991 0 0,-47 31 0 0 0,43-38-865 0 0,9-8-3411 0 0,3-6-1419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39.6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208 24 15088 0 0,'0'0'1365'0'0,"-1"0"-1125"0"0,-6 0 374 0 0,1 0 1 0 0,-1 0-1 0 0,1 1 1 0 0,-1 0-1 0 0,1 0 1 0 0,-1 0-1 0 0,1 1 1 0 0,0 0-1 0 0,-7 3 1 0 0,5-1-282 0 0,-1 0-1 0 0,2 0 1 0 0,-1 1-1 0 0,0 0 1 0 0,1 1-1 0 0,0 0 1 0 0,0 0 0 0 0,-6 7-1 0 0,3-1-85 0 0,4-6-146 0 0,1-1 0 0 0,0 2 0 0 0,1-1 1 0 0,-1 1-1 0 0,1-1 0 0 0,0 1 0 0 0,-4 10 0 0 0,6-9-95 0 0,-1 0 0 0 0,2 0 0 0 0,-1 0-1 0 0,1 0 1 0 0,0 0 0 0 0,1 0 0 0 0,0 0 0 0 0,0 0-1 0 0,1 0 1 0 0,0 0 0 0 0,0 0 0 0 0,1 0 0 0 0,0-1-1 0 0,0 1 1 0 0,1 0 0 0 0,0-1 0 0 0,0 0-1 0 0,1 1 1 0 0,0-1 0 0 0,0-1 0 0 0,0 1 0 0 0,1-1-1 0 0,0 1 1 0 0,1-1 0 0 0,-1-1 0 0 0,1 1 0 0 0,0-1-1 0 0,9 6 1 0 0,-10-8-37 0 0,0 1 0 0 0,1-2 0 0 0,-1 1 0 0 0,1 0 0 0 0,-1-1 0 0 0,1 0 0 0 0,0-1 0 0 0,0 1 0 0 0,0-1 0 0 0,0 0 0 0 0,0 0-1 0 0,0-1 1 0 0,0 0 0 0 0,0 0 0 0 0,0 0 0 0 0,7-2 0 0 0,2-1-557 0 0,-1-1 0 0 0,0-1 0 0 0,0 0 0 0 0,0-1 0 0 0,0 0 0 0 0,15-12 0 0 0,-6 0-5050 0 0,2 1-1607 0 0</inkml:trace>
  <inkml:trace contextRef="#ctx0" brushRef="#br0" timeOffset="1">476 20 8752 0 0,'2'0'5518'0'0,"21"0"-446"0"0,14 0-2697 0 0,-35 0-1231 0 0,-1-1-631 0 0,5-1-356 0 0,-1 0 0 0 0,1 1-1 0 0,0 0 1 0 0,0 0 0 0 0,0 0 0 0 0,0 0 0 0 0,7 1 0 0 0,-8 0-228 0 0,0 0 0 0 0,0-1 0 0 0,-1 0 0 0 0,1 0 0 0 0,0 0 0 0 0,6-3 0 0 0,-10 4 56 0 0,1-1-1892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40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0 2304 0 0,'-15'10'15327'0'0,"17"-9"-13444"0"0,10 2-1532 0 0,-1 0 0 0 0,1-1 1 0 0,-1 0-1 0 0,1-1 0 0 0,-1-1 0 0 0,1 0 0 0 0,0 0 1 0 0,-1-1-1 0 0,21-4 0 0 0,-12-1-1087 0 0,-4-4-51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42.9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74 5064 0 0,'0'0'389'0'0,"2"0"-250"0"0,11-2 794 0 0,-9 0 427 0 0,0 1-1 0 0,0-1 1 0 0,0 0-1 0 0,-1 0 1 0 0,6-4-1 0 0,-7 5-923 0 0,0 0-1 0 0,0 0 1 0 0,0 0-1 0 0,0 0 1 0 0,0 0 0 0 0,0 1-1 0 0,0-1 1 0 0,0 1-1 0 0,1-1 1 0 0,3 1-1 0 0,10-2 518 0 0,14-5 758 0 0,51-4-1 0 0,12-2-1196 0 0,-76 9-587 0 0,-12 2-157 0 0,-1 0 1 0 0,1 1-1 0 0,0 0 0 0 0,-1 0 1 0 0,8 0-1 0 0,3 1-5345 0 0,1-4-1872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45.0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79 5528 0 0,'0'0'497'0'0,"1"-1"-405"0"0,1-2-756 0 0,7-12 810 0 0,8-8 5465 0 0,-16 21-5102 0 0,1 0 0 0 0,-1 1 0 0 0,1-1 0 0 0,0 0 0 0 0,0 1 0 0 0,-1-1 0 0 0,1 1 0 0 0,0 0 0 0 0,0 0 0 0 0,0 0 0 0 0,0 0 0 0 0,0 0 0 0 0,1 0 0 0 0,-1 0 0 0 0,0 1-1 0 0,0-1 1 0 0,3 0 0 0 0,-3 1-246 0 0,1 0 0 0 0,-1-1-1 0 0,0 1 1 0 0,0-1 0 0 0,0 1 0 0 0,0-1-1 0 0,4-2 1 0 0,2-1 99 0 0,-3 3-198 0 0,1 0 0 0 0,-1 0 0 0 0,1 0 0 0 0,-1 1 1 0 0,1 0-1 0 0,-1 0 0 0 0,1 0 0 0 0,-1 0 0 0 0,1 1 0 0 0,-1 0 0 0 0,9 2 0 0 0,-4 1 41 0 0,1 0 0 0 0,-1 1 0 0 0,0 0 1 0 0,16 9-1 0 0,-23-11-160 0 0,1 0 0 0 0,-1 0 0 0 0,0 0 1 0 0,1 0-1 0 0,-2 1 0 0 0,1-1 0 0 0,0 1 0 0 0,-1 0 1 0 0,1 0-1 0 0,2 8 0 0 0,-1-3-17 0 0,0 1 0 0 0,-1 0 0 0 0,3 16 0 0 0,-6-20-68 0 0,-1 0 0 0 0,1 0-1 0 0,-1-1 1 0 0,0 1 0 0 0,0 0 0 0 0,-1-1-1 0 0,0 1 1 0 0,0-1 0 0 0,0 1 0 0 0,-5 6-1 0 0,4-5-77 0 0,-3 4-186 0 0,-15 21 1 0 0,4-6-230 0 0,5-9 3 0 0,-1-1 0 0 0,0 0 1 0 0,-1-1-1 0 0,0 0 0 0 0,-19 13 0 0 0,8-10-220 0 0,22-16 574 0 0,2-3-168 0 0,1 1 365 0 0,0 0 0 0 0,-1 0 0 0 0,1-1 0 0 0,0 1-1 0 0,-1 0 1 0 0,1 0 0 0 0,0-1 0 0 0,0 1 0 0 0,-1 0 0 0 0,1-1 0 0 0,0 1-1 0 0,0 0 1 0 0,0-1 0 0 0,-1 1 0 0 0,1-1 0 0 0,0 1 0 0 0,0 0 0 0 0,0-1-1 0 0,0 1 1 0 0,0-1 0 0 0,0 1 0 0 0,0-1 0 0 0,0 1 0 0 0,0-1 0 0 0,-1-11 1167 0 0,1 11-924 0 0,11-4 422 0 0,-3 2-503 0 0,0 0 1 0 0,0 1 0 0 0,0 0-1 0 0,0 0 1 0 0,1 1 0 0 0,-1 0-1 0 0,0 0 1 0 0,10 1 0 0 0,9 1 177 0 0,32 7 1 0 0,-17-2-72 0 0,-24-5-461 0 0,1 0 0 0 0,-1-1 0 0 0,0-1 1 0 0,0-1-1 0 0,0-1 0 0 0,0 0 0 0 0,0-1 0 0 0,0-1 0 0 0,17-7 0 0 0,-10 2-5684 0 0,-3 2-1908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54.5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7368 0 0,'0'0'568'0'0,"1"0"25"0"0,15 1 5726 0 0,25 3 0 0 0,16 9-2889 0 0,-48-11-3080 0 0,0 2 1 0 0,-1-1 0 0 0,1 1 0 0 0,-1 1-1 0 0,0-1 1 0 0,0 1 0 0 0,9 7-1 0 0,-5-1 23 0 0,1 0 0 0 0,-2 1 0 0 0,13 14 0 0 0,-18-17-285 0 0,-1 0 0 0 0,0 1 0 0 0,0 0 0 0 0,-1 0 0 0 0,0 0 0 0 0,0 1 0 0 0,-1-1 0 0 0,-1 1 0 0 0,2 15 0 0 0,-3-17-69 0 0,-1 0 0 0 0,0 0 1 0 0,-1 1-1 0 0,-2 9 0 0 0,0 5 3 0 0,-1 3-60 0 0,-2 1 0 0 0,-1-1 0 0 0,-2-1-1 0 0,-13 32 1 0 0,13-36-261 0 0,4-11-44 0 0,0 0 0 0 0,-9 13 0 0 0,-8 16-2037 0 0,14-23 425 0 0,-6-1-76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46.8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 0 12440 0 0,'0'0'7646'0'0,"-1"2"-6889"0"0,-8 12-121 0 0,-2 3-201 0 0,8-8-372 0 0,0-3-59 0 0,1 0 0 0 0,0 1 0 0 0,0-1 0 0 0,1 1 0 0 0,0-1 0 0 0,-1 12 0 0 0,2-18-8 0 0,0 5-39 0 0,0 1-1 0 0,0-1 1 0 0,0 0 0 0 0,1 0 0 0 0,0 1-1 0 0,2 6 1 0 0,-2-1-2405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47.2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35 9672 0 0,'0'0'748'0'0,"0"-1"-492"0"0,0-3 20 0 0,-3-2 2724 0 0,2 5-2743 0 0,1 0 1 0 0,1 0 0 0 0,-1 0 0 0 0,0 0 0 0 0,0 1 0 0 0,0-1 0 0 0,0 0 0 0 0,1 0 0 0 0,-1 0 0 0 0,0 0 0 0 0,1 1 0 0 0,-1-1 0 0 0,1 0-1 0 0,-1 0 1 0 0,1 1 0 0 0,-1-1 0 0 0,1 0 0 0 0,-1 1 0 0 0,2-2 0 0 0,-1 1-176 0 0,1 0 0 0 0,-1 0-1 0 0,1 1 1 0 0,-1-1 0 0 0,1 0 0 0 0,-1 1 0 0 0,1 0 0 0 0,-1-1-1 0 0,1 1 1 0 0,2-1 0 0 0,4 1-826 0 0,0 0 0 0 0,0 1 0 0 0,14 1 0 0 0,-13 0 465 0 0,23 6-4316 0 0,-27-7 3663 0 0,16 4-3928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47.5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193 4 9416 0 0,'0'0'2458'0'0,"-2"0"-836"0"0,-21-1 2003 0 0,18 0-3220 0 0,0 0 1 0 0,0 1-1 0 0,0-1 0 0 0,0 1 0 0 0,0 1 0 0 0,0-1 0 0 0,0 1 0 0 0,-9 2 0 0 0,-4 3 274 0 0,14-5-572 0 0,0 0 1 0 0,0 1-1 0 0,0-1 0 0 0,0 1 1 0 0,0 0-1 0 0,1 0 0 0 0,-5 3 1 0 0,-10 8 56 0 0,-9 6-61 0 0,25-18-102 0 0,1 0 0 0 0,0 1-1 0 0,0-1 1 0 0,0 0 0 0 0,0 1 0 0 0,0-1-1 0 0,0 0 1 0 0,1 1 0 0 0,-1-1 0 0 0,0 1-1 0 0,1-1 1 0 0,-1 1 0 0 0,1 0-1 0 0,0-1 1 0 0,-1 1 0 0 0,1 2 0 0 0,-2 9-84 0 0,2-12 80 0 0,0 0 0 0 0,0 0 1 0 0,-1 0-1 0 0,1 0 0 0 0,0 0 0 0 0,0 0 1 0 0,0 0-1 0 0,0 0 0 0 0,0 0 0 0 0,1 0 1 0 0,-1 0-1 0 0,0 0 0 0 0,0 0 0 0 0,1 0 1 0 0,0 2-1 0 0,2 5-9 0 0,1-1 0 0 0,0 0 0 0 0,0 1-1 0 0,1-1 1 0 0,0-1 0 0 0,0 1 0 0 0,1-1 0 0 0,0 0 0 0 0,0 0 0 0 0,9 7-1 0 0,-4-6 27 0 0,1 0-1 0 0,-1 0 0 0 0,2-1 0 0 0,-1-1 0 0 0,23 7 0 0 0,-16-8 63 0 0,-17-4-49 0 0,0 0 0 0 0,1 1 1 0 0,-1-1-1 0 0,0 1 0 0 0,0-1 0 0 0,1 1 0 0 0,5 3 1541 0 0,-30 4-982 0 0,10-5-672 0 0,-1 1 1 0 0,1-2-1 0 0,0 0 0 0 0,-1 0 0 0 0,-20 0 1 0 0,9-7 71 0 0,13 2-1633 0 0,0 1-6411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47.9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158 64 15344 0 0,'0'0'704'0'0,"2"-1"-15"0"0,17-25 2604 0 0,-19 24-2880 0 0,0 0 0 0 0,0 0 0 0 0,-1 0-1 0 0,1 0 1 0 0,-1 0 0 0 0,0 0 0 0 0,0 0 0 0 0,1 0 0 0 0,-3-3-1 0 0,2 4-337 0 0,1 0-1 0 0,-1 0 0 0 0,0 0 0 0 0,1 1 1 0 0,-1-1-1 0 0,0 0 0 0 0,0 0 0 0 0,0 0 1 0 0,0 1-1 0 0,1-1 0 0 0,-1 0 1 0 0,0 1-1 0 0,0-1 0 0 0,0 1 0 0 0,0-1 1 0 0,0 1-1 0 0,0-1 0 0 0,-1 1 0 0 0,1 0 1 0 0,-2-1-1 0 0,-2 2 12 0 0,0-1 1 0 0,0 1-1 0 0,-1 0 1 0 0,1 0-1 0 0,0 0 0 0 0,0 1 1 0 0,0 0-1 0 0,0 0 1 0 0,1 0-1 0 0,-1 0 0 0 0,1 1 1 0 0,-1 0-1 0 0,1 0 1 0 0,0 0-1 0 0,-7 7 1 0 0,1 0-162 0 0,0 1 1 0 0,1 1-1 0 0,1-1 1 0 0,-12 21 0 0 0,18-28 39 0 0,1 0 0 0 0,-1 1 0 0 0,1-1 1 0 0,0 0-1 0 0,0 0 0 0 0,0 0 0 0 0,1 1 0 0 0,-1-1 1 0 0,1 0-1 0 0,0 1 0 0 0,0-1 0 0 0,1 1 1 0 0,-1-1-1 0 0,2 6 0 0 0,-1-8-86 0 0,0-1-295 0 0,-1 0 391 0 0,1-1-1 0 0,-1 1 1 0 0,1 0-1 0 0,-1-1 1 0 0,1 1 0 0 0,-1-1-1 0 0,1 1 1 0 0,0-1-1 0 0,-1 0 1 0 0,1 1 0 0 0,-1-1-1 0 0,1 1 1 0 0,0-1 0 0 0,0 0-1 0 0,-1 0 1 0 0,1 1-1 0 0,0-1 1 0 0,-1 0 0 0 0,1 0-1 0 0,0 0 1 0 0,0 0 0 0 0,-1 0-1 0 0,2 0 1 0 0,1 0 0 0 0,0-1 0 0 0,0 1 0 0 0,0-1 0 0 0,0 0 0 0 0,0 0 0 0 0,4-2 0 0 0,0 0 23 0 0,1-2 1 0 0,-1 1-1 0 0,13-10 0 0 0,-10 5 50 0 0,0 0-1 0 0,1 1 1 0 0,0 1-1 0 0,1 0 0 0 0,-1 1 1 0 0,18-7-1 0 0,-25 11-7 0 0,0 1 1 0 0,1 1-1 0 0,-1-1 0 0 0,0 1 0 0 0,0 0 0 0 0,0 0 0 0 0,1 0 1 0 0,-1 0-1 0 0,0 1 0 0 0,0-1 0 0 0,0 1 0 0 0,1 0 0 0 0,-1 1 1 0 0,0-1-1 0 0,-1 1 0 0 0,1 0 0 0 0,0 0 0 0 0,0 0 1 0 0,-1 0-1 0 0,1 0 0 0 0,-1 1 0 0 0,4 3 0 0 0,0 1-243 0 0,1 0-1 0 0,0-1 0 0 0,0 0 1 0 0,1 0-1 0 0,-1-1 1 0 0,1 0-1 0 0,0 0 0 0 0,1-1 1 0 0,13 4-1 0 0,-2-2-904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48.2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169 319 6448 0 0,'2'-12'485'0'0,"0"0"0"0"0,-2 0 1 0 0,1 0-1 0 0,-3-22 0 0 0,-12-47 8063 0 0,11 69-8058 0 0,0 0-1 0 0,-1 0 1 0 0,-1 0-1 0 0,0 1 1 0 0,0-1-1 0 0,-1 1 1 0 0,0 1-1 0 0,-1-1 1 0 0,0 1 0 0 0,-1 0-1 0 0,-17-16 1 0 0,25 25-465 0 0,-1 1 1 0 0,0-1 0 0 0,0 1 0 0 0,0-1 0 0 0,0 0 0 0 0,1 1 0 0 0,-1 0-1 0 0,0-1 1 0 0,0 1 0 0 0,0-1 0 0 0,0 1 0 0 0,0 0 0 0 0,0 0 0 0 0,0 0-1 0 0,0 0 1 0 0,0 0 0 0 0,-1 0 0 0 0,1 0 0 0 0,0 0 0 0 0,0 0 0 0 0,0 0-1 0 0,0 0 1 0 0,-1 1 0 0 0,0 0-20 0 0,0 0-1 0 0,1 0 1 0 0,-1 0 0 0 0,0 0-1 0 0,1 0 1 0 0,-1 1 0 0 0,1-1 0 0 0,-1 1-1 0 0,1-1 1 0 0,0 1 0 0 0,-2 2-1 0 0,-1 3-68 0 0,0 1 0 0 0,0 0-1 0 0,0 0 1 0 0,-3 12 0 0 0,5-6 42 0 0,0 0 0 0 0,0-1 0 0 0,1 1 1 0 0,1 0-1 0 0,1 0 0 0 0,2 21 1 0 0,1 2-19 0 0,2 44-32 0 0,23 107 0 0 0,-15-106 74 0 0,-10-52-109 0 0,1-1-1 0 0,1 1 1 0 0,1-1-1 0 0,15 35 1 0 0,-3-30-2250 0 0,-12-20 953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48.7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0 150 12176 0 0,'0'0'561'0'0,"2"-2"-17"0"0,12-12-439 0 0,-6 4 331 0 0,1 1-1 0 0,1 1 1 0 0,0 0 0 0 0,16-11 0 0 0,-9 9 293 0 0,1 1 1 0 0,0 1-1 0 0,0 0 1 0 0,0 2 0 0 0,25-6-1 0 0,-21 7-316 0 0,-2-1 24 0 0,0 2 0 0 0,1 1 0 0 0,26-2 0 0 0,65 1 1174 0 0,-109 4-1006 0 0,7 8-413 0 0,-9-7-174 0 0,-1 1 0 0 0,1-1 0 0 0,0 0 0 0 0,0 0 0 0 0,0 0 0 0 0,-1 1 0 0 0,1-1 0 0 0,-1 0 0 0 0,1 1 0 0 0,-1-1 0 0 0,0 0 0 0 0,1 1 0 0 0,-1-1 0 0 0,0 0 0 0 0,0 1 0 0 0,0-1 0 0 0,0 1 0 0 0,0-1 0 0 0,0 0 0 0 0,0 1 0 0 0,0-1 0 0 0,-1 1 0 0 0,0 0 0 0 0,-4 10 17 0 0,0-1-1 0 0,-1 1 0 0 0,-1-1 1 0 0,0-1-1 0 0,0 1 0 0 0,-1-1 1 0 0,-11 10-1 0 0,-20 28-229 0 0,35-41 134 0 0,0-1 0 0 0,0 0 1 0 0,1 1-1 0 0,0 0 0 0 0,0 0 1 0 0,-2 9-1 0 0,-1 6-210 0 0,6-22 254 0 0,-1 1 0 0 0,1-1 0 0 0,0 1-1 0 0,0 0 1 0 0,0-1 0 0 0,0 1 0 0 0,0 0 0 0 0,0-1-1 0 0,1 1 1 0 0,-1-1 0 0 0,0 1 0 0 0,0 0-1 0 0,0-1 1 0 0,1 1 0 0 0,-1-1 0 0 0,0 1 0 0 0,0-1-1 0 0,1 1 1 0 0,-1-1 0 0 0,0 1 0 0 0,2 0 0 0 0,-1 1-238 0 0,0-1-245 0 0,1 0 481 0 0,0 0-1 0 0,0 0 1 0 0,0 0 0 0 0,0 0 0 0 0,0 0-1 0 0,0-1 1 0 0,0 1 0 0 0,0-1 0 0 0,1 0-1 0 0,-1 0 1 0 0,0 0 0 0 0,0 0 0 0 0,0 0-1 0 0,0 0 1 0 0,3-1 0 0 0,0 0 15 0 0,-1 0-1 0 0,0 0 1 0 0,-1-1-1 0 0,1 0 1 0 0,0 0-1 0 0,0 0 1 0 0,5-4-1 0 0,-1 0 38 0 0,0-1 0 0 0,-1 0-1 0 0,0-1 1 0 0,0 1 0 0 0,0-1 0 0 0,5-9-1 0 0,2-1 57 0 0,-10 13-33 0 0,-1 1 0 0 0,1-1 0 0 0,-1 1-1 0 0,5-10 1 0 0,2-6 148 0 0,-7 16-13 0 0,-1 1 0 0 0,0-1 0 0 0,0 0 0 0 0,0 0 0 0 0,-1 0 0 0 0,0 0 0 0 0,1 0 0 0 0,-1-1 0 0 0,0-5 0 0 0,6 20 19 0 0,-5-6-174 0 0,4 7 55 0 0,-1 1 0 0 0,0 0-1 0 0,5 24 1 0 0,-7-24-56 0 0,1 0 1 0 0,0 0-1 0 0,8 17 0 0 0,-4-16-37 0 0,-5-6-9 0 0,1 0 0 0 0,0 0 0 0 0,8 9 0 0 0,-6-9-124 0 0,4 5-412 0 0,0-1 0 0 0,17 15 0 0 0,-25-25 355 0 0,-1-1 0 0 0,1 1 1 0 0,0 0-1 0 0,0 0 1 0 0,-1-1-1 0 0,1 1 1 0 0,0-1-1 0 0,0 1 1 0 0,0-1-1 0 0,0 0 1 0 0,0 0-1 0 0,0 0 0 0 0,0 0 1 0 0,0 0-1 0 0,-1 0 1 0 0,1-1-1 0 0,0 1 1 0 0,0 0-1 0 0,0-1 1 0 0,0 0-1 0 0,0 1 1 0 0,-1-1-1 0 0,3-1 0 0 0,12-7-2148 0 0</inkml:trace>
  <inkml:trace contextRef="#ctx0" brushRef="#br0" timeOffset="1">886 57 3224 0 0,'0'-1'14'0'0,"0"0"1"0"0,0 1-1 0 0,0-1 0 0 0,0 1 1 0 0,0-1-1 0 0,0 1 1 0 0,-1-1-1 0 0,1 1 0 0 0,0-1 1 0 0,0 1-1 0 0,-1-1 1 0 0,1 1-1 0 0,0-1 0 0 0,-1 1 1 0 0,1-1-1 0 0,0 1 1 0 0,-1 0-1 0 0,1-1 0 0 0,-1 1 1 0 0,-14-7 2106 0 0,-1 1 5360 0 0,10 6-2914 0 0,-10 8-2718 0 0,13-5-1603 0 0,-1 0-1 0 0,1 1 1 0 0,0-1-1 0 0,0 1 1 0 0,0 0 0 0 0,0-1-1 0 0,1 1 1 0 0,-1 1-1 0 0,1-1 1 0 0,0 0-1 0 0,0 0 1 0 0,1 1 0 0 0,-1-1-1 0 0,1 1 1 0 0,0 0-1 0 0,0-1 1 0 0,1 1 0 0 0,-1 0-1 0 0,1-1 1 0 0,0 8-1 0 0,2-2-101 0 0,-2-5-99 0 0,1 0-1 0 0,-1-1 1 0 0,1 1-1 0 0,0 0 1 0 0,0-1 0 0 0,1 1-1 0 0,-1 0 1 0 0,1-1 0 0 0,0 0-1 0 0,0 1 1 0 0,1-1 0 0 0,-1 0-1 0 0,1 0 1 0 0,4 5 0 0 0,2-1 6 0 0,-7-6-49 0 0,1 1 0 0 0,-1-1-1 0 0,1 0 1 0 0,0 0 0 0 0,-1 0-1 0 0,1 0 1 0 0,0-1 0 0 0,5 3-1 0 0,-2-2-11 0 0,0 1-30 0 0,1-1-1 0 0,0 0 1 0 0,0 0-1 0 0,0 0 1 0 0,0-1 0 0 0,0 0-1 0 0,7 0 1 0 0,-8-1-106 0 0,1-1 0 0 0,-1 0 1 0 0,0 0-1 0 0,1-1 0 0 0,7-2 0 0 0,-14 4-83 0 0,1-1 0 0 0,0 1 0 0 0,0-1 0 0 0,-1 1 0 0 0,1-1 0 0 0,-1 0 0 0 0,1 1 0 0 0,0-1 0 0 0,-1 1 0 0 0,1-1 0 0 0,-1 0 0 0 0,1 0 0 0 0,-1 1 0 0 0,1-2 0 0 0,2-3-1605 0 0,6-4-5288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49.0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0 435 13328 0 0,'0'0'1209'0'0,"0"-2"-797"0"0,0 1-254 0 0,0-1-1 0 0,1 1 1 0 0,-1-1 0 0 0,0 1-1 0 0,0 0 1 0 0,1-1 0 0 0,-1 1-1 0 0,0-1 1 0 0,1 1 0 0 0,0 0-1 0 0,-1 0 1 0 0,1-1 0 0 0,0 1-1 0 0,0 0 1 0 0,-1 0 0 0 0,1 0-1 0 0,0 0 1 0 0,0-1 0 0 0,0 2 0 0 0,0-1-1 0 0,3-2 1 0 0,1 0 340 0 0,0 1 1 0 0,0-1 0 0 0,0 1-1 0 0,9-2 1 0 0,10-5 721 0 0,37-14 1058 0 0,-45 19-1841 0 0,0-2 0 0 0,-1 0 1 0 0,24-14-1 0 0,30-20-2765 0 0,-58 34 1001 0 0</inkml:trace>
  <inkml:trace contextRef="#ctx0" brushRef="#br0" timeOffset="1">144 1 8752 0 0,'0'0'793'0'0,"0"2"-650"0"0,-5 31 2385 0 0,3-26-377 0 0,0 1 0 0 0,1 0 0 0 0,-1 10 1 0 0,8 55 1553 0 0,4 10-1657 0 0,-10-82-2022 0 0,-1 21 272 0 0,2 0-1 0 0,0 0 0 0 0,8 38 1 0 0,-4-37-337 0 0,-1-5 130 0 0,1-1-1 0 0,11 29 1 0 0,-14-41-267 0 0,0 0-1 0 0,1 0 1 0 0,0 0-1 0 0,0 0 1 0 0,1-1 0 0 0,-1 1-1 0 0,1-1 1 0 0,0 0-1 0 0,0 0 1 0 0,1 0 0 0 0,-1-1-1 0 0,10 6 1 0 0,-9-6-385 0 0,0-1 0 0 0,0 0 1 0 0,0 0-1 0 0,0 0 0 0 0,0-1 1 0 0,1 0-1 0 0,-1 0 0 0 0,0 0 0 0 0,1-1 1 0 0,9 0-1 0 0,1 0-1530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49.5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29 398 7368 0 0,'0'0'568'0'0,"-1"-1"-374"0"0,-14 4 8269 0 0,13 0-8005 0 0,0 0 0 0 0,1 1 0 0 0,-1-1 0 0 0,1 1-1 0 0,0-1 1 0 0,0 1 0 0 0,0 0 0 0 0,0-1 0 0 0,1 7 0 0 0,-1-6-385 0 0,2-1 1 0 0,-1 0-1 0 0,0 1 0 0 0,1-1 0 0 0,-1 0 0 0 0,1 0 1 0 0,0 1-1 0 0,0-1 0 0 0,0 0 0 0 0,1 0 0 0 0,-1 0 1 0 0,1 0-1 0 0,-1 0 0 0 0,1-1 0 0 0,0 1 1 0 0,0 0-1 0 0,5 4 0 0 0,7 7 80 0 0,-12-11-109 0 0,1 0 0 0 0,0 0 0 0 0,0 0-1 0 0,0-1 1 0 0,0 1 0 0 0,1-1 0 0 0,3 3 0 0 0,-2-3-3 0 0,0 1 74 0 0,-1-1-1 0 0,1 1 1 0 0,0-1 0 0 0,7 2-1 0 0,-11-4-64 0 0,1 0 0 0 0,-1 1 0 0 0,1-1 0 0 0,0 0 0 0 0,-1 0 1 0 0,1 0-1 0 0,0-1 0 0 0,-1 1 0 0 0,1 0 0 0 0,-1 0 0 0 0,1-1 0 0 0,-1 1 0 0 0,1-1 0 0 0,0 1 0 0 0,-1-1 0 0 0,0 0 0 0 0,1 0 0 0 0,1-1 0 0 0,7-4 265 0 0,-8 5-248 0 0,-1 0-1 0 0,1 0 1 0 0,0 0 0 0 0,-1 0-1 0 0,0 0 1 0 0,1 0 0 0 0,-1 0-1 0 0,0-1 1 0 0,1 1 0 0 0,1-3-1 0 0,0 0 56 0 0,0-1 0 0 0,0 0 0 0 0,-1 0-1 0 0,1 0 1 0 0,-1 0 0 0 0,0-1 0 0 0,-1 1 0 0 0,1 0-1 0 0,-1-1 1 0 0,0 0 0 0 0,0 1 0 0 0,-1-1 0 0 0,0-5 0 0 0,0 7-84 0 0,0 1 0 0 0,0-1 0 0 0,0 0 0 0 0,0 1 0 0 0,-1-1 0 0 0,0 1 0 0 0,1-1 0 0 0,-1 1 0 0 0,-1-1 0 0 0,1 1 0 0 0,0 0 0 0 0,-1-1 0 0 0,0 1 0 0 0,-2-3 0 0 0,-4-6 24 0 0,-1 1-1 0 0,-19-18 1 0 0,26 26-113 0 0,-1 1 0 0 0,0-1 0 0 0,0 1 0 0 0,-1 0 0 0 0,1 0-1 0 0,-1 0 1 0 0,1 0 0 0 0,-1 0 0 0 0,1 1 0 0 0,-1 0 0 0 0,0 0 0 0 0,0 0 0 0 0,1 0 0 0 0,-8 0 0 0 0,9 1-390 0 0,13-6-5198 0 0,-3 3 4955 0 0,0 1 0 0 0,0 0 1 0 0,12-2-1 0 0,13-4-668 0 0,-27 7 1071 0 0,1-1 0 0 0,-1 1 0 0 0,1 0 0 0 0,-1 0 0 0 0,1 0 0 0 0,-1 1 0 0 0,11 1 0 0 0,-5 0 90 0 0,1 1-1 0 0,22 6 1 0 0,-33-7 237 0 0,1 0-1 0 0,0 0 1 0 0,-1 1 0 0 0,1-1 0 0 0,-1 1 0 0 0,1-1-1 0 0,-1 1 1 0 0,3 2 0 0 0,12 9 543 0 0,29 11 879 0 0,-44-23-1369 0 0,0 1 0 0 0,0-1 0 0 0,0 1-1 0 0,0 0 1 0 0,0 0 0 0 0,-1 0 0 0 0,1 0 0 0 0,0 0 0 0 0,-1 0-1 0 0,2 2 1 0 0,-2-1-8 0 0,0-1 1 0 0,1 0-1 0 0,-1 0 0 0 0,1 0 1 0 0,0 0-1 0 0,-1 0 0 0 0,4 1 0 0 0,-4-1 19 0 0,1-1-1 0 0,0 0 0 0 0,-1 0 1 0 0,1 1-1 0 0,-1-1 0 0 0,1 1 0 0 0,1 2 1 0 0,7 7 369 0 0,-8-10-306 0 0,0 2 133 0 0,1-1-1 0 0,0 0 1 0 0,0 0 0 0 0,0 0-1 0 0,0 0 1 0 0,1 0 0 0 0,3 1-1 0 0,-6-3-155 0 0,1 0-1 0 0,-1-1 0 0 0,1 1 0 0 0,-1-1 1 0 0,1 1-1 0 0,-1-1 0 0 0,0 0 1 0 0,1 1-1 0 0,-1-1 0 0 0,0 0 1 0 0,1 0-1 0 0,-1 0 0 0 0,0 0 0 0 0,0 0 1 0 0,0 0-1 0 0,1-1 0 0 0,17-24 1543 0 0,-13 18-1419 0 0,25-48 891 0 0,1 14-926 0 0,1 1 0 0 0,2 2 0 0 0,73-64 0 0 0,-86 85-1122 0 0,37-23 1 0 0,-28 20-5750 0 0,0-1-2301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50.5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17735 0 0,'0'0'2568'0'0,"2"2"-1877"0"0,2 5-464 0 0,1 0 0 0 0,-1 0 0 0 0,-1 0 0 0 0,0 1 0 0 0,0 0 0 0 0,0 0 0 0 0,-1-1 0 0 0,2 11 0 0 0,5 16 79 0 0,-5-18-181 0 0,-1 0 0 0 0,0 0 1 0 0,0 26-1 0 0,0-2 13 0 0,28 533 383 0 0,-21-317-520 0 0,-3-119-14 0 0,15 155-813 0 0,-4-74-936 0 0,-17-210 1708 0 0,2 37-759 0 0,-5 80 0 0 0,1-71 646 0 0,1-34 1693 0 0,1-24-1418 0 0,1-1-1 0 0,-1 1 1 0 0,0 0-1 0 0,1 0 1 0 0,0 0-1 0 0,0 0 1 0 0,1 1-1 0 0,-1-1 1 0 0,4-3-1 0 0,-1-2 51 0 0,10-11 136 0 0,1 1 1 0 0,26-24-1 0 0,-37 38-273 0 0,5-4 20 0 0,0 1-1 0 0,22-14 1 0 0,-5 4-43 0 0,-2 2 2 0 0,0 2 0 0 0,1 0 0 0 0,52-18 0 0 0,-37 15 0 0 0,21-7-16 0 0,1 3-1 0 0,1 2 0 0 0,1 3 1 0 0,0 3-1 0 0,1 3 0 0 0,0 3 1 0 0,71 1-1 0 0,548-19 332 0 0,-458 2-641 0 0,99-9 520 0 0,-207 21-61 0 0,153-16-68 0 0,57-18-65 0 0,319-68 646 0 0,-372 64-379 0 0,-8 2 326 0 0,72-15-51 0 0,-105 38-546 0 0,-7 1 27 0 0,-151 12 89 0 0,236-25 168 0 0,-251 32-230 0 0,34-1-127 0 0,-72 5-1145 0 0,24-3-1 0 0,-33 2-100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54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95 81 9296 0 0,'0'0'845'0'0,"2"-1"-698"0"0,4-6 69 0 0,12-16 5934 0 0,-17 21-5087 0 0,0 2-845 0 0,-1-1 0 0 0,1 0 0 0 0,-1 0-1 0 0,1 0 1 0 0,0 0 0 0 0,-1 0 0 0 0,0 0 0 0 0,1 0 0 0 0,-1 0 0 0 0,0 0 0 0 0,1 0 0 0 0,-1 0 0 0 0,0-1 0 0 0,0 1 0 0 0,0 0-1 0 0,0 0 1 0 0,0-2 0 0 0,-1 1-50 0 0,1 0-1 0 0,-1 0 1 0 0,1 0-1 0 0,-1 0 1 0 0,0 0-1 0 0,0-1 1 0 0,0 1-1 0 0,0 1 1 0 0,-2-4-1 0 0,2 4-83 0 0,0 0-40 0 0,0 1 0 0 0,-1-1 0 0 0,1 1 0 0 0,0-1 0 0 0,-1 1 0 0 0,1 0 1 0 0,0 0-1 0 0,-1 0 0 0 0,1 0 0 0 0,0 0 0 0 0,0 0 0 0 0,-1 0 0 0 0,-1 1 0 0 0,1-1 27 0 0,-4 1-41 0 0,0 0 1 0 0,0 0-1 0 0,0 1 0 0 0,0-1 0 0 0,0 2 1 0 0,0-1-1 0 0,-9 5 0 0 0,4-1-15 0 0,9-6-15 0 0,-3 2 0 0 0,-4 9 0 0 0,-1 6 5 0 0,10-8-8 0 0,1 6-21 0 0,-1-14 5 0 0,0 1 0 0 0,0 0 0 0 0,0-1 0 0 0,1 1-1 0 0,-1 0 1 0 0,1-1 0 0 0,-1 1 0 0 0,1-1 0 0 0,0 1 0 0 0,-1-1 0 0 0,1 1 0 0 0,0-1 0 0 0,0 1 0 0 0,0-1 0 0 0,2 2 0 0 0,21 17-9 0 0,-3-4 98 0 0,-6-2-88 0 0,0 0-1 0 0,29 18 1 0 0,-17-12 77 0 0,45 38-59 0 0,-69-55 8 0 0,0 0 0 0 0,-1-1 1 0 0,0 1-1 0 0,0 0 0 0 0,0 0 0 0 0,0 1 0 0 0,0-1 1 0 0,-1 0-1 0 0,1 1 0 0 0,-1-1 0 0 0,0 1 1 0 0,0-1-1 0 0,0 1 0 0 0,0-1 0 0 0,-1 1 0 0 0,0 0 1 0 0,1-1-1 0 0,-1 1 0 0 0,-1 0 0 0 0,1-1 0 0 0,0 1 1 0 0,-1-1-1 0 0,0 1 0 0 0,0 0 0 0 0,0-1 1 0 0,0 1-1 0 0,0-1 0 0 0,-1 0 0 0 0,0 1 0 0 0,-3 4 1 0 0,-6 5-113 0 0,-1 0 1 0 0,-1 0-1 0 0,0-1 1 0 0,-22 16-1 0 0,30-26 74 0 0,0 1-1 0 0,0-1 0 0 0,0 0 1 0 0,0 0-1 0 0,0 0 0 0 0,0-1 1 0 0,-1 0-1 0 0,1 0 0 0 0,0 0 1 0 0,-1-1-1 0 0,-10 0 0 0 0,14 1 51 0 0,0-1-1 0 0,1-1 1 0 0,-1 1 0 0 0,0 0-1 0 0,0 0 1 0 0,1-1-1 0 0,-1 1 1 0 0,0-1-1 0 0,0 1 1 0 0,1-1-1 0 0,-1 0 1 0 0,0 0-1 0 0,1 1 1 0 0,-1-1 0 0 0,1 0-1 0 0,-1-1 1 0 0,1 1-1 0 0,0 0 1 0 0,-1 0-1 0 0,1 0 1 0 0,0-1-1 0 0,0 1 1 0 0,0-1 0 0 0,0 1-1 0 0,0-1 1 0 0,0 1-1 0 0,0-1 1 0 0,1 0-1 0 0,-1 1 1 0 0,1-1-1 0 0,-1 0 1 0 0,0-2 0 0 0,1-1 47 0 0,-1 0 0 0 0,1 0 1 0 0,0-1-1 0 0,0 1 1 0 0,0 0-1 0 0,1 0 0 0 0,0 0 1 0 0,0 0-1 0 0,0 0 1 0 0,3-6-1 0 0,1-4 67 0 0,-2 5-14 0 0,1 0 0 0 0,0 1-1 0 0,8-13 1 0 0,21-38 271 0 0,-21 38-223 0 0,27-40 0 0 0,2 10-3 0 0,15-19-193 0 0,-51 64-382 0 0,-1 2-1 0 0,1-1 0 0 0,8-6 1 0 0,-3 1-1388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54.9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127 1 2304 0 0,'-2'1'13221'0'0,"-10"2"-7944"0"0,9-2-4698 0 0,0 0 0 0 0,0 0-1 0 0,-1 0 1 0 0,1 0 0 0 0,-4 3 0 0 0,-2 1 299 0 0,6-3-746 0 0,0 0 0 0 0,-1-1 0 0 0,1 1-1 0 0,1 1 1 0 0,-1-1 0 0 0,0 0 0 0 0,0 1 0 0 0,1-1 0 0 0,-1 1-1 0 0,1 0 1 0 0,-4 5 0 0 0,-5 12 274 0 0,9-16-370 0 0,-1 0 1 0 0,1 0-1 0 0,0 1 1 0 0,0-1-1 0 0,0 1 1 0 0,-1 5 0 0 0,-1 6 27 0 0,0 1-36 0 0,1 1-1 0 0,1-1 1 0 0,-1 23-1 0 0,3-35-24 0 0,0 23 21 0 0,1 0 0 0 0,7 42 0 0 0,-7-62-51 0 0,1-1 1 0 0,-1 1-1 0 0,2-1 0 0 0,-1 1 1 0 0,1-1-1 0 0,1 0 1 0 0,-1 0-1 0 0,1 0 1 0 0,0 0-1 0 0,1-1 0 0 0,-1 0 1 0 0,1 0-1 0 0,1 0 1 0 0,7 7-1 0 0,2-1-92 0 0,-12-8 22 0 0,0-1-1 0 0,0 0 1 0 0,1 0 0 0 0,0 0 0 0 0,-1-1-1 0 0,1 1 1 0 0,0-1 0 0 0,1 0-1 0 0,-1 0 1 0 0,0-1 0 0 0,0 1 0 0 0,9 1-1 0 0,23-3-2483 0 0,-20-3 234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55.6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70 153 6448 0 0,'0'0'498'0'0,"0"-2"-327"0"0,3-14-151 0 0,0 2 2103 0 0,-3 3 3777 0 0,-1 10-5577 0 0,1 0 0 0 0,-1 1 0 0 0,0-1 0 0 0,1 0 1 0 0,-1 0-1 0 0,0 0 0 0 0,0 1 0 0 0,0-1 0 0 0,0 1 1 0 0,0-1-1 0 0,0 0 0 0 0,0 1 0 0 0,0-1 0 0 0,0 1 0 0 0,0 0 1 0 0,-1-1-1 0 0,-3-1 297 0 0,5 2-584 0 0,-1-1 1 0 0,0 1-1 0 0,0 0 0 0 0,0 0 1 0 0,1 0-1 0 0,-1 0 0 0 0,0-1 1 0 0,0 1-1 0 0,0 0 0 0 0,0 0 1 0 0,1 1-1 0 0,-1-1 0 0 0,0 0 1 0 0,0 0-1 0 0,0 0 0 0 0,0 0 1 0 0,1 1-1 0 0,-1-1 0 0 0,0 0 1 0 0,0 1-1 0 0,1-1 0 0 0,-1 1 0 0 0,0-1 1 0 0,1 1-1 0 0,-1-1 0 0 0,0 1 1 0 0,1-1-1 0 0,-1 1 0 0 0,1 0 1 0 0,-1-1-1 0 0,1 1 0 0 0,-1 0 1 0 0,1-1-1 0 0,0 1 0 0 0,-1 1 1 0 0,-16 30 329 0 0,16-29-289 0 0,-2 6-71 0 0,1 0 1 0 0,0 0 0 0 0,0 0 0 0 0,1 1 0 0 0,0-1 0 0 0,1 0 0 0 0,0 1-1 0 0,0-1 1 0 0,1 0 0 0 0,0 0 0 0 0,1 1 0 0 0,0-1 0 0 0,0 0-1 0 0,7 16 1 0 0,-6-20-10 0 0,-1-1 0 0 0,1 0 0 0 0,0 0 0 0 0,0 0 0 0 0,0-1 0 0 0,0 1 0 0 0,1-1 0 0 0,-1 0 0 0 0,1 0 0 0 0,0 0 0 0 0,8 5 0 0 0,-4-4-2 0 0,-1-1 0 0 0,1 1 0 0 0,-1-1 0 0 0,1-1 0 0 0,0 0-1 0 0,10 2 1 0 0,-11-3 28 0 0,0-1 0 0 0,-1 0 0 0 0,1 0 0 0 0,0-1 0 0 0,-1 0 0 0 0,1 0-1 0 0,-1 0 1 0 0,1-1 0 0 0,-1 0 0 0 0,7-3 0 0 0,1-2 58 0 0,0 1 1 0 0,0-2-1 0 0,14-10 1 0 0,-20 12-20 0 0,-1-1 1 0 0,1-1 0 0 0,-2 1-1 0 0,1-1 1 0 0,-1 0 0 0 0,7-10-1 0 0,6-9 98 0 0,-16 23-133 0 0,1 0 1 0 0,-2 0-1 0 0,1 0 0 0 0,0 0 0 0 0,-1-1 1 0 0,0 1-1 0 0,0-1 0 0 0,0 1 0 0 0,0-1 1 0 0,-1 0-1 0 0,0 0 0 0 0,0 0 0 0 0,0 1 0 0 0,-1-1 1 0 0,1 0-1 0 0,-1 0 0 0 0,0 0 0 0 0,-2-10 1 0 0,-1 0 32 0 0,1 7-29 0 0,0 0 1 0 0,0 0 0 0 0,-4-9 0 0 0,5 14-25 0 0,-1 0 0 0 0,1 0 0 0 0,-1 1 0 0 0,0-1 0 0 0,0 1 0 0 0,0-1 0 0 0,0 1 0 0 0,0 0 0 0 0,0-1 0 0 0,-1 1 1 0 0,-4-3-1 0 0,-2 0-66 0 0,0-1 1 0 0,0 1 0 0 0,-1 1-1 0 0,1 0 1 0 0,-1 0 0 0 0,0 1-1 0 0,0 1 1 0 0,0-1 0 0 0,0 1-1 0 0,0 1 1 0 0,-1 0 0 0 0,1 1-1 0 0,0 0 1 0 0,-1 0 0 0 0,-12 3-1 0 0,18-3-22 0 0,-4 2-242 0 0,1-1 0 0 0,-1 1-1 0 0,-14 5 1 0 0,20-5 75 0 0,0 0 0 0 0,0-1 0 0 0,0 1 0 0 0,0 0 0 0 0,0 1 0 0 0,0-1 0 0 0,1 0 0 0 0,-1 1 0 0 0,1 0 0 0 0,0-1 0 0 0,-4 7 0 0 0,-6 6-1338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56.2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110 185 8288 0 0,'0'0'638'0'0,"-3"-5"-388"0"0,3-10 1302 0 0,1 14-1403 0 0,-1 0 1 0 0,0 0-1 0 0,0 0 1 0 0,0 1-1 0 0,0-1 0 0 0,0 0 1 0 0,0 0-1 0 0,0 0 1 0 0,0 1-1 0 0,0-1 0 0 0,0 0 1 0 0,0 0-1 0 0,0 0 1 0 0,0 1-1 0 0,-1-1 1 0 0,1 0-1 0 0,0 0 0 0 0,-1 1 1 0 0,1-1-1 0 0,0 0 1 0 0,-1 0-1 0 0,1 1 1 0 0,-1-1-1 0 0,1 1 0 0 0,-1-1 1 0 0,-1-1-1 0 0,1 1 155 0 0,-1 0-1 0 0,0 0 1 0 0,1 0 0 0 0,-1 0-1 0 0,0 0 1 0 0,0 1-1 0 0,0-1 1 0 0,0 0-1 0 0,0 1 1 0 0,1-1 0 0 0,-1 1-1 0 0,0 0 1 0 0,0 0-1 0 0,0 0 1 0 0,0 0-1 0 0,0 0 1 0 0,0 0 0 0 0,0 0-1 0 0,0 0 1 0 0,0 1-1 0 0,0-1 1 0 0,-3 2-1 0 0,-2 1-60 0 0,-1 0-1 0 0,1 0 0 0 0,-13 9 0 0 0,19-11-229 0 0,0 0 1 0 0,0 0 0 0 0,1-1 0 0 0,-1 1-1 0 0,0 0 1 0 0,0 0 0 0 0,1 0 0 0 0,-1 0-1 0 0,0 0 1 0 0,1 0 0 0 0,-1 0 0 0 0,1 0-1 0 0,-1 0 1 0 0,1 0 0 0 0,0 1 0 0 0,-1-1-1 0 0,1 2 1 0 0,-1 24 94 0 0,1-4-105 0 0,0-20-3 0 0,-1-1 0 0 0,1 1-1 0 0,0 0 1 0 0,0-1 0 0 0,1 1-1 0 0,-1 0 1 0 0,0 0 0 0 0,1-1-1 0 0,0 1 1 0 0,0-1 0 0 0,0 1-1 0 0,0 0 1 0 0,1 2 0 0 0,6 17-49 0 0,-7-19 45 0 0,0 0-1 0 0,0-1 1 0 0,0 0 0 0 0,0 1 0 0 0,0-1-1 0 0,0 0 1 0 0,1 1 0 0 0,-1-1-1 0 0,1 0 1 0 0,0 0 0 0 0,-1 0 0 0 0,1 0-1 0 0,0 0 1 0 0,0-1 0 0 0,0 1 0 0 0,0-1-1 0 0,1 1 1 0 0,-1-1 0 0 0,0 0-1 0 0,1 0 1 0 0,-1 0 0 0 0,1 0 0 0 0,-1 0-1 0 0,1 0 1 0 0,2 0 0 0 0,1 0 15 0 0,-1 0-1 0 0,0-1 1 0 0,0 1 0 0 0,1-1 0 0 0,-1-1 0 0 0,0 1 0 0 0,1-1-1 0 0,-1 1 1 0 0,0-2 0 0 0,0 1 0 0 0,9-3 0 0 0,-12 2 1 0 0,0 1 0 0 0,1-1 0 0 0,-1 0 0 0 0,0 1 0 0 0,1-1 0 0 0,-1 0 0 0 0,0 0 0 0 0,-1 0 0 0 0,4-5 1 0 0,14-13 148 0 0,-6 10-92 0 0,-7 6-24 0 0,0 0-1 0 0,-1 0 1 0 0,1-1-1 0 0,-1 0 1 0 0,0 0-1 0 0,-1 0 1 0 0,8-12 0 0 0,24-33 383 0 0,-11 15-146 0 0,-24 33-254 0 0,1-1 1 0 0,-1 1-1 0 0,0-1 0 0 0,0 0 0 0 0,0 0 0 0 0,0 0 0 0 0,0 1 1 0 0,0-1-1 0 0,-1 0 0 0 0,1 0 0 0 0,-1 0 0 0 0,0-4 0 0 0,2-13 142 0 0,-2 19-162 0 0,1-1 0 0 0,-1 1 0 0 0,0-1 0 0 0,0 0 0 0 0,0 1 0 0 0,0-1 0 0 0,0 1 0 0 0,0-1 0 0 0,0 0 0 0 0,0 1 0 0 0,-1-1 0 0 0,1 1 0 0 0,-1-1 0 0 0,1 1 0 0 0,-1-1 0 0 0,1 1 0 0 0,-1-1 0 0 0,0 1 0 0 0,0 0 0 0 0,0-1 0 0 0,0 1 0 0 0,0 0 0 0 0,0 0 0 0 0,0-1 0 0 0,0 1 0 0 0,0 0 0 0 0,-1 0 0 0 0,-1-1 0 0 0,-9-11 42 0 0,11 11-53 0 0,0 0 0 0 0,-1 0 0 0 0,0 0-1 0 0,1 1 1 0 0,-1-1 0 0 0,0 0 0 0 0,0 1 0 0 0,0-1 0 0 0,0 1 0 0 0,0 0 0 0 0,0 0 0 0 0,0 0 0 0 0,0 0 0 0 0,-4-1 0 0 0,-4 0-170 0 0,-1 1 0 0 0,1 0 0 0 0,0 1-1 0 0,-1 0 1 0 0,1 0 0 0 0,-1 2 0 0 0,1-1 0 0 0,0 1-1 0 0,-17 6 1 0 0,19-6-232 0 0,1 1 0 0 0,1 0 0 0 0,-1 0 0 0 0,0 1 0 0 0,1-1 0 0 0,-1 2 0 0 0,1-1 0 0 0,-6 6 0 0 0,-1 12-1246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56.7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 88 4608 0 0,'-1'-3'138'0'0,"0"0"0"0"0,1 0 0 0 0,0 1 0 0 0,-1-1 0 0 0,1 0 0 0 0,0 0 0 0 0,0 0 0 0 0,1-6 0 0 0,1-10 4394 0 0,-2 13-3853 0 0,-2-13 8325 0 0,-3 11-4881 0 0,-1 5-4641 0 0,3 3 1025 0 0,3 1-485 0 0,-1 0 1 0 0,1 0 0 0 0,-1 0-1 0 0,1 0 1 0 0,-1 0 0 0 0,0 0-1 0 0,1-1 1 0 0,-1 1 0 0 0,0 0 0 0 0,0 0-1 0 0,1 0 1 0 0,-1-1 0 0 0,0 1-1 0 0,0 0 1 0 0,0-1 0 0 0,0 1-1 0 0,-2 0 1 0 0,-2 3 31 0 0,0 1-46 0 0,0 1-1 0 0,0 0 0 0 0,1 0 1 0 0,0 0-1 0 0,0 0 0 0 0,1 1 1 0 0,-1 0-1 0 0,1 0 1 0 0,1 0-1 0 0,0 0 0 0 0,-2 10 1 0 0,-4 7-1 0 0,7-19-7 0 0,0 1 1 0 0,0-1-1 0 0,0 1 0 0 0,1-1 0 0 0,0 1 0 0 0,0-1 0 0 0,1 1 0 0 0,-1-1 0 0 0,2 7 1 0 0,2 7-9 0 0,9 23 0 0 0,-11-35-5 0 0,1 0 1 0 0,0 0-1 0 0,1-1 1 0 0,-1 1 0 0 0,1-1-1 0 0,1 0 1 0 0,-1 0 0 0 0,1 0-1 0 0,8 8 1 0 0,-3-5-8 0 0,0-1-1 0 0,1-1 1 0 0,0 0 0 0 0,18 9-1 0 0,-24-14 28 0 0,0 0-1 0 0,0-1 1 0 0,0 0-1 0 0,0 0 0 0 0,0-1 1 0 0,0 1-1 0 0,0-1 1 0 0,0 0-1 0 0,0 0 1 0 0,0-1-1 0 0,0 1 0 0 0,-1-1 1 0 0,1 0-1 0 0,0 0 1 0 0,0-1-1 0 0,6-2 1 0 0,-11 3 3 0 0,1 1 0 0 0,-1-1 0 0 0,1 1 1 0 0,-1-1-1 0 0,1 1 0 0 0,-1-1 0 0 0,1 1 1 0 0,-1-1-1 0 0,0 1 0 0 0,1-1 0 0 0,-1 1 1 0 0,0-1-1 0 0,0 0 0 0 0,1 1 0 0 0,-1-1 1 0 0,0 0-1 0 0,0 1 0 0 0,0-2 0 0 0,1-1 206 0 0,-1 2-96 0 0,0-1-99 0 0,0 1 0 0 0,0-1 0 0 0,0 0 1 0 0,0 1-1 0 0,0-1 0 0 0,-1 0 0 0 0,1 1 0 0 0,0-1 0 0 0,-1 0 0 0 0,0 1 0 0 0,1-1 0 0 0,-1 1 0 0 0,0-1 0 0 0,-1-1 0 0 0,0 1-3 0 0,0 0-1 0 0,0 1 0 0 0,0-1 0 0 0,0 1 0 0 0,0-1 0 0 0,-1 1 1 0 0,1 0-1 0 0,0 0 0 0 0,-5-1 0 0 0,4 1-14 0 0,0 0 0 0 0,0 1 1 0 0,0 0-1 0 0,0-1 0 0 0,0 1 0 0 0,-1 0 0 0 0,1 1 0 0 0,0-1 0 0 0,-4 1 0 0 0,-28 8-178 0 0,29-7 161 0 0,-7 3-211 0 0,0 1 1 0 0,-20 11 0 0 0,18-9 23 0 0,12-6 2 0 0,0 0 0 0 0,0 0 0 0 0,0 0-1 0 0,0 0 1 0 0,1 1 0 0 0,-1-1 0 0 0,0 1-1 0 0,1 0 1 0 0,0-1 0 0 0,0 1 0 0 0,0 0-1 0 0,0 0 1 0 0,-3 7 0 0 0,-1-1-5197 0 0,-3 0-1674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57.0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1 8288 0 0,'0'0'16899'0'0,"-1"1"-16512"0"0,-4 8-311 0 0,1 0 1 0 0,0 0-1 0 0,1 0 1 0 0,0 1-1 0 0,0-1 0 0 0,1 1 1 0 0,1 0-1 0 0,-1 0 1 0 0,1 0-1 0 0,1-1 0 0 0,0 1 1 0 0,2 17-1 0 0,0-22-75 0 0,-1 0 0 0 0,1-1 0 0 0,0 0 0 0 0,1 1 0 0 0,-1-1 0 0 0,0 0-1 0 0,1 0 1 0 0,0 0 0 0 0,0 0 0 0 0,1-1 0 0 0,-1 1 0 0 0,1-1 0 0 0,-1 0 0 0 0,1 0 0 0 0,0 0-1 0 0,0 0 1 0 0,0-1 0 0 0,1 1 0 0 0,-1-1 0 0 0,0 0 0 0 0,1-1 0 0 0,0 1 0 0 0,8 1 0 0 0,-7-3 46 0 0,0 1 0 0 0,0-1 0 0 0,0-1 0 0 0,0 1 0 0 0,0-1 0 0 0,0 0 0 0 0,10-3 0 0 0,1-2 10 0 0,20-10 0 0 0,-8 3-14 0 0,0-2-122 0 0,-22 11-3 0 0,0 0 0 0 0,14-5 0 0 0,-21 9 55 0 0,11-3-688 0 0,-1-1 1 0 0,0 0-1 0 0,0 0 1 0 0,18-12-1 0 0,-23 12-1103 0 0,0 0 0 0 0,-1 0 0 0 0,8-8 0 0 0,-2 1-659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6:57.4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78 0 13128 0 0,'0'0'1602'0'0,"-1"2"-530"0"0,-22 44 4327 0 0,19-39-4993 0 0,1-1 1 0 0,0 1 0 0 0,0 0 0 0 0,1 0-1 0 0,0 0 1 0 0,0 0 0 0 0,1 0-1 0 0,0 1 1 0 0,0 11 0 0 0,-5 25 642 0 0,3-25-493 0 0,-2 34 1 0 0,4-33-185 0 0,-6 32 0 0 0,4-31-310 0 0,1-1-1 0 0,0 25 1 0 0,0-9-30 0 0,1-15-1274 0 0,4 40-1 0 0,-1-44-906 0 0,1-1 1 0 0,9 32 0 0 0,-6-34-6225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7:41.9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 11520 0 0,'0'0'9390'0'0,"1"1"-8871"0"0,3 0-402 0 0,0 0 0 0 0,1 0 1 0 0,-1 0-1 0 0,0-1 1 0 0,0 1-1 0 0,1-1 0 0 0,-1 0 1 0 0,0 0-1 0 0,0-1 1 0 0,1 1-1 0 0,-1-1 0 0 0,0 0 1 0 0,0 0-1 0 0,0 0 0 0 0,0-1 1 0 0,4-1-1 0 0,27-7 240 0 0,33 5-549 0 0,-48 5-3136 0 0,-14 0-46 0 0,4 0-3881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7:42.3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49 12352 0 0,'0'0'1118'0'0,"1"0"-922"0"0,1 0-192 0 0,0 0-1 0 0,-1-1 1 0 0,1 1-1 0 0,-1-1 1 0 0,1 1-1 0 0,0-1 1 0 0,-1 0-1 0 0,1 1 0 0 0,-1-1 1 0 0,1 0-1 0 0,-1 0 1 0 0,0 0-1 0 0,2-2 1 0 0,15-7 1097 0 0,43-5 3717 0 0,-55 13-4357 0 0,-1 1 0 0 0,1-1 1 0 0,0 1-1 0 0,6 0 0 0 0,7-1 196 0 0,-9 0-415 0 0,0 1 0 0 0,0 1 0 0 0,1-1 0 0 0,-1 2 0 0 0,0 0 1 0 0,0 0-1 0 0,18 4 0 0 0,-21-4-166 0 0,3 3 6 0 0,9 15-55 0 0,-17-16-35 0 0,0-1 0 0 0,-1 1 0 0 0,1 0 0 0 0,-1 0-1 0 0,1 0 1 0 0,-1 1 0 0 0,0-1 0 0 0,0 0 0 0 0,0 0 0 0 0,0 1-1 0 0,-1-1 1 0 0,1 1 0 0 0,-1-1 0 0 0,0 0 0 0 0,0 1 0 0 0,0-1-1 0 0,-1 1 1 0 0,1-1 0 0 0,-1 0 0 0 0,-1 6 0 0 0,-3 4-75 0 0,0 0 1 0 0,-1 0-1 0 0,-12 20 1 0 0,8-15-1 0 0,0-5-197 0 0,1 0 1 0 0,-2 0-1 0 0,0 0 0 0 0,-21 18 0 0 0,8-8-21 0 0,21-20 278 0 0,2-3 21 0 0,0 1 0 0 0,0 0 0 0 0,1 0-1 0 0,-1 0 1 0 0,0-1 0 0 0,1 1 0 0 0,-1 0 0 0 0,0 0 0 0 0,1 0-1 0 0,-1 0 1 0 0,1 0 0 0 0,0 1 0 0 0,-1-1 0 0 0,1 0-1 0 0,0 0 1 0 0,0 0 0 0 0,-1 0 0 0 0,1 0 0 0 0,0 0 0 0 0,0 0-1 0 0,0 1 1 0 0,1 1 0 0 0,-1-2 78 0 0,2-1 83 0 0,62 3 502 0 0,-27-1-290 0 0,37-3-1 0 0,-43-2-652 0 0,33-2 729 0 0,-20 4-7278 0 0,-23 1-622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7:45.1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283 116 12696 0 0,'-3'25'292'0'0,"1"-17"-17"0"0,2-6 34 0 0,-1-4 168 0 0,4-13-461 0 0,-2 14 1 0 0,-1 0 0 0 0,1-1 0 0 0,-1 1 0 0 0,0 0 0 0 0,0-1 0 0 0,1 1 0 0 0,-1 0 0 0 0,0-1 0 0 0,0 1 0 0 0,-1-3 0 0 0,-3-15 1804 0 0,2 9-594 0 0,-1 0-1 0 0,0 0 1 0 0,-5-12 0 0 0,7 19-1075 0 0,0 1 0 0 0,-1-1 0 0 0,0 0 1 0 0,0 0-1 0 0,0 1 0 0 0,0-1 0 0 0,0 1 1 0 0,0 0-1 0 0,-1 0 0 0 0,1-1 0 0 0,-1 2 1 0 0,1-1-1 0 0,-1 0 0 0 0,-5-2 0 0 0,6 3-62 0 0,0 0-1 0 0,0 0 0 0 0,0 0 0 0 0,0 0 1 0 0,-1 0-1 0 0,1 1 0 0 0,0-1 0 0 0,-1 1 1 0 0,1-1-1 0 0,-1 1 0 0 0,1 0 0 0 0,0 0 1 0 0,-1 0-1 0 0,1 0 0 0 0,-1 1 0 0 0,1-1 1 0 0,0 0-1 0 0,-3 2 0 0 0,-3 0 147 0 0,2 0-258 0 0,0-1 0 0 0,1 1 0 0 0,0 0 0 0 0,-1 1 0 0 0,1-1 0 0 0,0 1 0 0 0,0 0 0 0 0,0 0 0 0 0,-7 7 0 0 0,-14 12-281 0 0,19-17 218 0 0,0 1 0 0 0,0 0 0 0 0,1 1 1 0 0,0 0-1 0 0,0 0 0 0 0,-8 12 0 0 0,13-17 81 0 0,-5 7-53 0 0,1 0-1 0 0,1 0 0 0 0,-1 0 0 0 0,-3 16 1 0 0,7-22 46 0 0,0 0 1 0 0,1 0-1 0 0,-1 0 1 0 0,1 0-1 0 0,0 0 1 0 0,0 0-1 0 0,0 0 1 0 0,1 0-1 0 0,-1 0 0 0 0,1 0 1 0 0,-1 0-1 0 0,1 0 1 0 0,0 0-1 0 0,0 0 1 0 0,0 0-1 0 0,1-1 1 0 0,-1 1-1 0 0,1 0 1 0 0,3 4-1 0 0,-1-3 3 0 0,-1 0 0 0 0,1 0 0 0 0,0 0 0 0 0,0-1 0 0 0,1 0 0 0 0,-1 0-1 0 0,1 0 1 0 0,-1 0 0 0 0,1 0 0 0 0,0-1 0 0 0,0 0 0 0 0,9 2 0 0 0,3 0-37 0 0,0-1-1 0 0,28 2 1 0 0,-27-3 38 0 0,-12-2 7 0 0,1 0 0 0 0,0-1 0 0 0,0 1 0 0 0,11-4 0 0 0,20 0 0 0 0,57-6 0 0 0,-94 9-1 0 0,0 1 2 0 0,-1 0-1 0 0,1 0 0 0 0,-1 0 1 0 0,1 0-1 0 0,-1 0 1 0 0,1 0-1 0 0,-1 0 1 0 0,1 0-1 0 0,-1 0 1 0 0,1 0-1 0 0,-1 0 0 0 0,1 0 1 0 0,-1 0-1 0 0,1 1 1 0 0,-1-1-1 0 0,0 0 1 0 0,1 0-1 0 0,-1 0 0 0 0,1 1 1 0 0,-1-1-1 0 0,0 0 1 0 0,1 0-1 0 0,-1 1 1 0 0,1-1-1 0 0,-1 0 1 0 0,0 1-1 0 0,0-1 0 0 0,1 1 1 0 0,-1 0-1 0 0,1 0 6 0 0,-1 0 0 0 0,1 0 0 0 0,-1 1 0 0 0,0-1 0 0 0,1 0 0 0 0,-1 0 0 0 0,0 1-1 0 0,0-1 1 0 0,0 0 0 0 0,0 0 0 0 0,0 1 0 0 0,-1-1 0 0 0,1 2 0 0 0,-1 3 25 0 0,1-4-32 0 0,-1 1-1 0 0,0 0 1 0 0,1 0 0 0 0,-1-1 0 0 0,-1 1 0 0 0,1 0 0 0 0,0-1 0 0 0,-1 1 0 0 0,1-1-1 0 0,-1 1 1 0 0,0-1 0 0 0,1 0 0 0 0,-1 0 0 0 0,0 0 0 0 0,-3 2 0 0 0,-6 9-67 0 0,0 1-51 0 0,0-1 1 0 0,-14 13-1 0 0,20-21 82 0 0,-1-1 0 0 0,1 0 0 0 0,-1 0 0 0 0,0 0 1 0 0,0 0-1 0 0,0-1 0 0 0,0 0 0 0 0,-7 2 0 0 0,6-3 20 0 0,2 0 40 0 0,1-1 1 0 0,0 1 0 0 0,0-1-1 0 0,-9 1 1 0 0,13-2-13 0 0,-1 0 0 0 0,0 0 0 0 0,0 0 0 0 0,0 0-1 0 0,1 0 1 0 0,-1 0 0 0 0,0-1 0 0 0,0 1 0 0 0,1 0 0 0 0,-1 0 0 0 0,0-1 0 0 0,0 1 0 0 0,1 0 0 0 0,-1-1 0 0 0,0 1 0 0 0,0 0 0 0 0,1-1 0 0 0,-1 1-1 0 0,1-1 1 0 0,-1 1 0 0 0,0-1 0 0 0,1 0 0 0 0,-1 1 0 0 0,1-1 0 0 0,-1 0 0 0 0,1 1 0 0 0,0-1 0 0 0,-1 0 0 0 0,1 1 0 0 0,0-1 0 0 0,-1 0-1 0 0,1 0 1 0 0,0 0 0 0 0,-1-4 36 0 0,0 1-1 0 0,1-1 1 0 0,0 1 0 0 0,0-1-1 0 0,0 1 1 0 0,0-1-1 0 0,1 1 1 0 0,-1-1-1 0 0,3-4 1 0 0,14-41 229 0 0,-10 34-220 0 0,31-75-1063 0 0,60-101 0 0 0,-83 167-6880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7:53.4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7688 0 0,'10'-1'18435'0'0,"-11"16"-20905"0"0,1 7 2734 0 0,5 32 0 0 0,1 20-158 0 0,0 10-42 0 0,0-29-144 0 0,1 12-146 0 0,-6-61 197 0 0,1 0-1 0 0,-1 0 1 0 0,1 0 0 0 0,0-1 0 0 0,1 1 0 0 0,-1-1-1 0 0,1 1 1 0 0,4 5 0 0 0,-6-9-339 0 0,10-7-2221 0 0,4-4 579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7:53.8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78 1 8752 0 0,'0'0'1228'0'0,"-2"2"302"0"0,-1 3-553 0 0,-21 32 5394 0 0,22-33-6136 0 0,0 0 1 0 0,1 0-1 0 0,0 0 1 0 0,-1 1 0 0 0,1-1-1 0 0,1 0 1 0 0,-1 0-1 0 0,0 8 1 0 0,3 45 739 0 0,-2 35-322 0 0,0-83-631 0 0,0-1 1 0 0,0 1-1 0 0,0-1 1 0 0,1 1-1 0 0,0 0 1 0 0,1-1-1 0 0,0 0 1 0 0,1 1-1 0 0,-1-1 0 0 0,1 0 1 0 0,6 11-1 0 0,5 12 14 0 0,-9-18-15 0 0,1-1 0 0 0,0 0 0 0 0,0 0 0 0 0,1 0 0 0 0,0-1 0 0 0,1 0 0 0 0,11 12 0 0 0,-15-20-12 0 0,0-1 0 0 0,-1 0-1 0 0,1 0 1 0 0,0 0 0 0 0,0 0-1 0 0,0 0 1 0 0,4 0 0 0 0,-2 0 4 0 0,-3-1-5 0 0,0-1 0 0 0,-1 1-1 0 0,1-1 1 0 0,0 0 0 0 0,0 0 0 0 0,0 0 0 0 0,0 0-1 0 0,0 0 1 0 0,0-1 0 0 0,-1 1 0 0 0,1-1 0 0 0,0 0-1 0 0,0 0 1 0 0,-1 0 0 0 0,1 0 0 0 0,0 0-1 0 0,-1-1 1 0 0,4-2 0 0 0,2-1 51 0 0,-1 0 1 0 0,-1 0-1 0 0,1-1 1 0 0,9-11-1 0 0,-12 12-10 0 0,0 1-1 0 0,0-1 1 0 0,0-1 0 0 0,-1 1-1 0 0,0 0 1 0 0,2-7-1 0 0,-4 10-21 0 0,0-1 0 0 0,0 1-1 0 0,-1-1 1 0 0,1 0-1 0 0,-1 1 1 0 0,1-1-1 0 0,-1 1 1 0 0,0-1 0 0 0,0 0-1 0 0,-1 1 1 0 0,1-1-1 0 0,0 0 1 0 0,-1 1-1 0 0,0-1 1 0 0,-1-4 0 0 0,1 5-12 0 0,0 1 1 0 0,-1 0-1 0 0,1-1 1 0 0,0 1-1 0 0,-1 0 1 0 0,1 0 0 0 0,-1 0-1 0 0,1 0 1 0 0,-1 0-1 0 0,1 0 1 0 0,-1 0-1 0 0,1 1 1 0 0,-1-1-1 0 0,-3 0 1 0 0,0-1 15 0 0,0 1-1 0 0,0-1 1 0 0,0 2 0 0 0,-9-2-1 0 0,6 3-17 0 0,-1-1 0 0 0,0 2-1 0 0,1-1 1 0 0,-1 1 0 0 0,1 0 0 0 0,-1 1-1 0 0,-14 7 1 0 0,-55 35-628 0 0,66-38 412 0 0,-32 26-2465 0 0,28-20-2206 0 0,-1 3-2235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2:53:31.3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61 7368 0 0,'7'6'15336'0'0,"-3"-10"-12422"0"0,3 1-5141 0 0,46-9 4258 0 0,13 1-1676 0 0,-9-9-571 0 0,-46 16-190 0 0,9-2-619 0 0,-8-1-5386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55.3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1 14568 0 0,'0'0'1320'0'0,"2"1"-1083"0"0,0 1 26 0 0,1 0-1 0 0,0 0 1 0 0,-1-1 0 0 0,1 1 0 0 0,0-1-1 0 0,0 1 1 0 0,0-1 0 0 0,1 0-1 0 0,-1 0 1 0 0,4 0 0 0 0,23 9 2521 0 0,-26-8-2307 0 0,1 0-1 0 0,0-1 0 0 0,0 1 0 0 0,7 0 1 0 0,-7-1-106 0 0,0 0 0 0 0,0 1 1 0 0,0-1-1 0 0,7 4 1 0 0,-11-4-356 0 0,2 0 137 0 0,-1 0 1 0 0,0 0-1 0 0,0 0 1 0 0,1 1 0 0 0,-1-1-1 0 0,0 1 1 0 0,0-1-1 0 0,0 1 1 0 0,-1 0 0 0 0,3 2-1 0 0,-3-1-101 0 0,1-1-1 0 0,-1 1 1 0 0,0-1-1 0 0,0 1 1 0 0,0 0-1 0 0,0 0 1 0 0,-1-1-1 0 0,1 1 1 0 0,-1 0-1 0 0,0 0 1 0 0,0 0-1 0 0,0 0 1 0 0,0 0-1 0 0,0-1 1 0 0,0 1-1 0 0,-1 0 0 0 0,-1 4 1 0 0,-1 5-41 0 0,-2 0 0 0 0,-9 19 0 0 0,8-18 29 0 0,-2 2-137 0 0,-1-1 0 0 0,-1 1 0 0 0,0-1 1 0 0,-1-1-1 0 0,-17 17 0 0 0,-6 16-1939 0 0,-5-4-5235 0 0</inkml:trace>
  <inkml:trace contextRef="#ctx0" brushRef="#br0" timeOffset="1">276 28 18799 0 0,'0'0'3982'0'0,"-2"1"-2922"0"0,-11 6 225 0 0,9-6-1141 0 0,0 1 0 0 0,0 0 0 0 0,1 0 0 0 0,-1 1 0 0 0,1-1 0 0 0,0 1 0 0 0,-4 3 0 0 0,2 0-60 0 0,0 0 0 0 0,0 0 0 0 0,1 0 0 0 0,0 0 0 0 0,0 1 0 0 0,0 0 0 0 0,1 0 0 0 0,0 0 0 0 0,1 0 0 0 0,-1 0 1 0 0,1 0-1 0 0,1 1 0 0 0,-1-1 0 0 0,1 1 0 0 0,1 0 0 0 0,-1-1 0 0 0,1 1 0 0 0,1-1 0 0 0,-1 1 0 0 0,1-1 0 0 0,3 13 0 0 0,0-8-84 0 0,0 2 0 0 0,1 0 0 0 0,10 20 0 0 0,-13-30 0 0 0,1 0 0 0 0,-1 0 0 0 0,1 0 0 0 0,0-1 0 0 0,0 1 0 0 0,0-1 0 0 0,0 0 0 0 0,1 0 0 0 0,-1 0 0 0 0,1 0 0 0 0,0 0 0 0 0,5 2 0 0 0,-7-4-39 0 0,0-1-1 0 0,0 1 1 0 0,0-1-1 0 0,-1 0 1 0 0,1 1 0 0 0,0-1-1 0 0,0 0 1 0 0,0 0-1 0 0,0 0 1 0 0,0 0-1 0 0,0-1 1 0 0,0 1-1 0 0,0 0 1 0 0,0-1 0 0 0,3-1-1 0 0,27-13-1075 0 0,-30 13 977 0 0,8-3-1148 0 0,-1-1 0 0 0,1-1 0 0 0,-1 0 0 0 0,15-14 0 0 0,-3-7-1104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7:54.1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56 9216 0 0,'0'0'7822'0'0,"3"1"-6805"0"0,7 2-554 0 0,1 0-1 0 0,-1-1 1 0 0,1 0-1 0 0,0-1 0 0 0,0 0 1 0 0,0-1-1 0 0,18-2 0 0 0,0-1-159 0 0,50-13-1 0 0,-1-8-1011 0 0,-45 13-3193 0 0,-24 8 1995 0 0,17-7-4910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7:56.5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65 13824 0 0,'0'0'3647'0'0,"2"-1"-2904"0"0,44-12 1828 0 0,-6 0-2306 0 0,-32 10-340 0 0,1-1 0 0 0,12-7 0 0 0,11-4-3651 0 0,-18 11-2589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7:57.3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4144 0 0,'21'9'7886'0'0,"-27"20"-6015"0"0,6-12-1278 0 0,0 17 638 0 0,5 42-1 0 0,-3-41-818 0 0,-2-28-337 0 0,0 1-1 0 0,1-1 1 0 0,-1 0 0 0 0,1 0 0 0 0,1 0-1 0 0,2 8 1 0 0,-2-5-31 0 0,0-1 0 0 0,0 0-1 0 0,-1 1 1 0 0,0 14 0 0 0,1 6-50 0 0,-3-11-77 0 0,1-16-11 0 0,0-1 0 0 0,-1 1 0 0 0,1-1 0 0 0,0 0 0 0 0,0 1 0 0 0,1-1 1 0 0,-1 1-1 0 0,0-1 0 0 0,1 1 0 0 0,0-1 0 0 0,0 3 0 0 0,9 5-503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7:57.8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0 106 4608 0 0,'4'0'173'0'0,"-1"-1"0"0"0,1 1 0 0 0,-1-1 0 0 0,0 0 0 0 0,1 0 0 0 0,-1 0 0 0 0,0 0 0 0 0,0-1 1 0 0,0 1-1 0 0,0-1 0 0 0,0 0 0 0 0,5-4 0 0 0,1-1 2648 0 0,-1-1 0 0 0,12-13 0 0 0,-3 7-961 0 0,-15 13-1687 0 0,0-1-1 0 0,0 0 0 0 0,0 1 1 0 0,1-1-1 0 0,-2 0 1 0 0,1 0-1 0 0,0 0 0 0 0,2-2 1 0 0,-4 3-114 0 0,1-1 0 0 0,0 1 1 0 0,0 0-1 0 0,0 0 1 0 0,0 0-1 0 0,0 0 0 0 0,0 0 1 0 0,0 1-1 0 0,0-1 0 0 0,0 0 1 0 0,1 0-1 0 0,-1 1 0 0 0,0-1 1 0 0,0 1-1 0 0,1-1 1 0 0,-1 1-1 0 0,1-1 0 0 0,-1 1 1 0 0,0 0-1 0 0,1 0 0 0 0,-1-1 1 0 0,3 2-1 0 0,-2-1 204 0 0,-1-3 19 0 0,0 3-252 0 0,0 0 1 0 0,1 0-1 0 0,-1 0 0 0 0,1 0 0 0 0,-1 0 0 0 0,1 0 1 0 0,-1 0-1 0 0,0 0 0 0 0,1 1 0 0 0,1 0 0 0 0,-2-1-28 0 0,-1 0 0 0 0,0 1 0 0 0,0-1 1 0 0,1 0-1 0 0,-1 0 0 0 0,0 1 0 0 0,0-1 0 0 0,0 0 0 0 0,1 1 0 0 0,-1-1 0 0 0,0 0 0 0 0,0 1 0 0 0,0-1 0 0 0,0 0 0 0 0,0 1 0 0 0,1-1 0 0 0,-1 0 0 0 0,0 1 0 0 0,0-1 0 0 0,0 1 0 0 0,0-1 0 0 0,0 0 0 0 0,0 1 0 0 0,0-1 0 0 0,-1 0 1 0 0,1 1-1 0 0,0-1 0 0 0,0 1 0 0 0,0 0 2 0 0,0 6-24 0 0,-1 1 0 0 0,0-1-1 0 0,0 1 1 0 0,-1-1 0 0 0,0 0-1 0 0,0 0 1 0 0,-5 10-1 0 0,-3 4-451 0 0,-13 19-1 0 0,20-36 380 0 0,3-2-178 0 0,-2-1 13 0 0,1 0 234 0 0,1-1 1 0 0,0 0 0 0 0,-1 0 0 0 0,1 0-1 0 0,0 1 1 0 0,-1-1 0 0 0,1 0 0 0 0,0 0-1 0 0,0 1 1 0 0,-1-1 0 0 0,1 0-1 0 0,0 0 1 0 0,0 1 0 0 0,0-1 0 0 0,-1 0-1 0 0,1 1 1 0 0,0-1 0 0 0,0 0-1 0 0,0 1 1 0 0,0-1 0 0 0,0 0 0 0 0,0 1-1 0 0,0-1 1 0 0,0 0 0 0 0,-1 1-1 0 0,2 0 1 0 0,7 5-452 0 0,-4-4 600 0 0,1 1-132 0 0,20 8 3 0 0,-20-9 4 0 0,-1-1 0 0 0,1 1 0 0 0,0-1 0 0 0,7 0 0 0 0,4 2 0 0 0,1-2 3 0 0,-16-1 45 0 0,1 0 0 0 0,0 0-1 0 0,0 0 1 0 0,-1 0 0 0 0,1 0 0 0 0,0 0-1 0 0,0 1 1 0 0,-1-1 0 0 0,1 1 0 0 0,2 0-1 0 0,-2 2-6 0 0,0-1-1 0 0,0 0 1 0 0,-1 1-1 0 0,1-1 0 0 0,0 1 1 0 0,1 2-1 0 0,-2 0 36 0 0,-1-1 0 0 0,1 0 0 0 0,0 0 0 0 0,-1 0 0 0 0,0 1 0 0 0,0-1 0 0 0,-1 5 0 0 0,0 6 147 0 0,1-12-221 0 0,0 0 1 0 0,-1-1 0 0 0,1 1-1 0 0,-1-1 1 0 0,1 1-1 0 0,-1-1 1 0 0,0 1 0 0 0,0-1-1 0 0,0 0 1 0 0,-1 1 0 0 0,1-1-1 0 0,0 0 1 0 0,-1 0-1 0 0,-3 4 1 0 0,-9 16-4 0 0,12-17 17 0 0,-1-1-1 0 0,1 0 0 0 0,-1 0 0 0 0,1 0 0 0 0,-1 0 0 0 0,0-1 0 0 0,-1 1 0 0 0,-5 4 0 0 0,7-6-9 0 0,0-1 0 0 0,0 1 0 0 0,0 0 0 0 0,0-1-1 0 0,0 1 1 0 0,0 0 0 0 0,1 0 0 0 0,-1 1 0 0 0,1-1 0 0 0,-2 2-1 0 0,1-2-15 0 0,1 0-1 0 0,-1 0 1 0 0,0 0-1 0 0,0 0 0 0 0,0 0 1 0 0,0-1-1 0 0,0 1 0 0 0,0-1 1 0 0,0 0-1 0 0,-1 0 1 0 0,1 1-1 0 0,0-1 0 0 0,-1-1 1 0 0,1 1-1 0 0,-1 0 1 0 0,1-1-1 0 0,-6 1 0 0 0,5 0-208 0 0,-1 0 0 0 0,1-1 0 0 0,-1 0 0 0 0,1 0 0 0 0,-1 0 0 0 0,1 0 0 0 0,0 0 0 0 0,-1-1 0 0 0,1 0 0 0 0,-1 1 0 0 0,1-1 0 0 0,-5-3 0 0 0,0-4-1526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7:58.1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11 4144 0 0,'-8'2'93'0'0,"-3"2"164"0"0,12-3-172 0 0,8-1-80 0 0,0 0 1842 0 0,0-1 1 0 0,18-4-1 0 0,-17 2-267 0 0,1 2 0 0 0,-1-1 0 0 0,11 1 0 0 0,26-3 897 0 0,-44 4-1857 0 0,-1 0-42 0 0,-1 1-533 0 0,0-1 0 0 0,0 0 0 0 0,0 1-1 0 0,0-1 1 0 0,0 0 0 0 0,0 1 0 0 0,0-1 0 0 0,0 1 0 0 0,0-1 0 0 0,-1 1 0 0 0,1 0 0 0 0,0-1 0 0 0,0 1 0 0 0,-1 0 0 0 0,1 0 0 0 0,0-1 0 0 0,-1 1 0 0 0,1 0 0 0 0,-1 0 0 0 0,1 0-1 0 0,-1 0 1 0 0,1 0 0 0 0,-1 0 0 0 0,0-1 0 0 0,1 1 0 0 0,-1 0 0 0 0,0 0 0 0 0,0 0 0 0 0,0 0 0 0 0,0 0 0 0 0,0 0 0 0 0,0 0 0 0 0,0 2 0 0 0,-1 14 17 0 0,-1-1-1 0 0,-1 1 1 0 0,0 0 0 0 0,-1-1 0 0 0,-10 25 0 0 0,3-7-5 0 0,-3 3-49 0 0,11-31-2 0 0,0 1 0 0 0,0-1 0 0 0,1 0 0 0 0,0 0 0 0 0,1 1 0 0 0,-1 0 0 0 0,1-1 0 0 0,0 1 0 0 0,1-1 0 0 0,0 10 0 0 0,5 17-6 0 0,-2-14 0 0 0,-4-16-4 0 0,0 0-4 0 0,1-2 6 0 0,1-1-1 0 0,-1 1 0 0 0,0 0 1 0 0,0-1-1 0 0,1 1 0 0 0,-1-1 1 0 0,1 1-1 0 0,-1-1 0 0 0,0 1 1 0 0,1 0-1 0 0,-1-1 0 0 0,1 0 1 0 0,-1 1-1 0 0,1-1 1 0 0,-1 1-1 0 0,1-1 0 0 0,0 0 1 0 0,-1 1-1 0 0,1-1 0 0 0,0 1 1 0 0,1-1-3 0 0,1 2 0 0 0,0 0 1 0 0,0 0-1 0 0,0-1 0 0 0,1 1 0 0 0,-1-1 0 0 0,1 0 0 0 0,-1 0 1 0 0,1 0-1 0 0,-1-1 0 0 0,5 1 0 0 0,7-1-6 0 0,1-3 11 0 0,-1-1 0 0 0,0-1 0 0 0,27-11 0 0 0,-35 13 0 0 0,34-18-625 0 0,-36 19-1063 0 0,13 2-5414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7:55.1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12 182 12984 0 0,'-1'15'220'0'0,"0"-10"-83"0"0,1 0 0 0 0,-1 0 0 0 0,0-1 0 0 0,0 1 0 0 0,0 0-1 0 0,-3 5 1 0 0,3-8 211 0 0,2-3 406 0 0,5-8 70 0 0,1 1 0 0 0,0 0 0 0 0,0 0 0 0 0,1 0 0 0 0,0 1 0 0 0,14-10 0 0 0,16-14 357 0 0,-27 21-934 0 0,1 1 0 0 0,-1 0 0 0 0,1 0 0 0 0,1 1 0 0 0,18-9 0 0 0,20-10-96 0 0,8-4-1148 0 0,-17 16-2545 0 0,-26 9-3573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7:55.5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24 8752 0 0,'0'0'793'0'0,"-1"-2"-650"0"0,-19-19 12086 0 0,20 22-11565 0 0,-1 12-225 0 0,0-10-388 0 0,1 0 0 0 0,0 0 0 0 0,0 0 0 0 0,0 0 0 0 0,1 5 0 0 0,7 86 278 0 0,16 40-313 0 0,-14-88-581 0 0,21 56-1 0 0,-29-97 471 0 0,1 3-694 0 0,0 0 0 0 0,9 13 0 0 0,-10-17 446 0 0,8 12-1241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7:55.8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74 0 11976 0 0,'0'0'922'0'0,"-2"2"-600"0"0,-1 2 245 0 0,-1-1-1 0 0,1 1 1 0 0,-1 0 0 0 0,1 0 0 0 0,-4 8 0 0 0,6-9-256 0 0,0-1-1 0 0,0 1 1 0 0,0 0 0 0 0,1 0-1 0 0,-1 0 1 0 0,0 3-1 0 0,-4 19 1162 0 0,3-19-1299 0 0,1 0-1 0 0,0 0 1 0 0,-1 0-1 0 0,2 0 1 0 0,-1 0 0 0 0,1 0-1 0 0,0 0 1 0 0,0 0-1 0 0,2 10 1 0 0,-1-7-92 0 0,0 1 1 0 0,-1 0 0 0 0,-1 15-1 0 0,0 19 123 0 0,11 31 220 0 0,0 16 55 0 0,-9-77-544 0 0,-1 0 1 0 0,2-1-1 0 0,0 1 1 0 0,1-1-1 0 0,0 1 1 0 0,7 16-1 0 0,1 4-104 0 0,-10-29 171 0 0,1 0-1 0 0,-1 0 1 0 0,1 0 0 0 0,0 0 0 0 0,0 0-1 0 0,0 0 1 0 0,1 0 0 0 0,0 0-1 0 0,0-1 1 0 0,0 0 0 0 0,0 1 0 0 0,7 5-1 0 0,-4-5 14 0 0,0 0 0 0 0,1-1 0 0 0,-1 0 0 0 0,1 0 0 0 0,12 5 0 0 0,-15-8 3 0 0,0 0 0 0 0,0 0 0 0 0,0 0 0 0 0,0 0 0 0 0,0-1 0 0 0,0 1-1 0 0,0-1 1 0 0,0 0 0 0 0,0 0 0 0 0,0-1 0 0 0,0 1 0 0 0,6-3 0 0 0,-6 2 29 0 0,0 0 1 0 0,0-1-1 0 0,0 0 0 0 0,-1 0 0 0 0,1 0 1 0 0,-1 0-1 0 0,1 0 0 0 0,-1-1 1 0 0,0 0-1 0 0,0 1 0 0 0,0-1 0 0 0,3-4 1 0 0,-5 5-14 0 0,1 0 1 0 0,-1 0-1 0 0,0-1 0 0 0,1 1 1 0 0,-1 0-1 0 0,0 0 1 0 0,0-1-1 0 0,-1 1 1 0 0,1-1-1 0 0,0 1 0 0 0,-1-1 1 0 0,0 1-1 0 0,1-1 1 0 0,-1 1-1 0 0,0-1 0 0 0,0 1 1 0 0,0-1-1 0 0,-1 1 1 0 0,1-1-1 0 0,-1 1 1 0 0,0-4-1 0 0,0 4-29 0 0,0 0 0 0 0,1 1-1 0 0,-1-1 1 0 0,0 0 0 0 0,0 0 0 0 0,0 1 0 0 0,0-1-1 0 0,0 1 1 0 0,-1-1 0 0 0,1 1 0 0 0,0-1 0 0 0,-1 1 0 0 0,1 0-1 0 0,-1 0 1 0 0,1 0 0 0 0,-1-1 0 0 0,0 1 0 0 0,1 1-1 0 0,-1-1 1 0 0,-3-1 0 0 0,0 1-3 0 0,-1 0-1 0 0,0 0 1 0 0,0 1-1 0 0,1-1 1 0 0,-10 2-1 0 0,1-1-2 0 0,5 0-16 0 0,0 1 0 0 0,0 0-1 0 0,1 0 1 0 0,-1 1 0 0 0,0 0-1 0 0,1 1 1 0 0,-15 5 0 0 0,2 3-2360 0 0,-31 20 1 0 0,36-21-621 0 0,-12 9-4210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7:58.7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4 117 6448 0 0,'0'0'297'0'0,"-1"-1"-9"0"0,-2-6-188 0 0,6-1 213 0 0,-1 5 483 0 0,0 0 0 0 0,0 1-1 0 0,1-1 1 0 0,-1 1-1 0 0,1-1 1 0 0,0 1 0 0 0,-1 0-1 0 0,6-3 1 0 0,-5 3-370 0 0,0 0 1 0 0,-1 0-1 0 0,1 0 0 0 0,-1 0 1 0 0,1 0-1 0 0,2-4 0 0 0,-3 4-204 0 0,0 0 0 0 0,0 0 0 0 0,0 0 0 0 0,0 1 0 0 0,1-1 0 0 0,-1 1 0 0 0,0-1 0 0 0,1 1 0 0 0,3-2 0 0 0,8-4 372 0 0,-8 4-365 0 0,0 0 0 0 0,-1 1-1 0 0,1-1 1 0 0,0 1 0 0 0,0 0 0 0 0,9-1 0 0 0,4-2 130 0 0,-12 4-196 0 0,0-2-61 0 0,-1 2-1 0 0,1-1 1 0 0,8 0-1 0 0,-11 3-34 0 0,-3-1-69 0 0,-1 0 1 0 0,1 0-1 0 0,0 0 0 0 0,-1 1 1 0 0,1-1-1 0 0,-1 0 0 0 0,1 0 1 0 0,-1 1-1 0 0,1-1 0 0 0,-1 0 1 0 0,1 1-1 0 0,-1-1 0 0 0,1 0 0 0 0,-1 1 1 0 0,1-1-1 0 0,-1 1 0 0 0,1-1 1 0 0,-1 1-1 0 0,0-1 0 0 0,1 2 1 0 0,-4 3-43 0 0,3-4 26 0 0,-2 4-93 0 0,0 1 1 0 0,1 0 0 0 0,0 0 0 0 0,-1 8-1 0 0,1-7-147 0 0,0 0 0 0 0,0 0 0 0 0,0-1 0 0 0,-3 8 0 0 0,-1 9-524 0 0,1-1-572 0 0,3-21 838 0 0,0 1-144 0 0,0-1 583 0 0,1 1 24 0 0,-1-1 0 0 0,0 1 0 0 0,0-1 1 0 0,0 1-1 0 0,0-1 0 0 0,0 0 0 0 0,-1 1 0 0 0,1-1 0 0 0,0 0 1 0 0,-2 2-1 0 0,3-1-23 0 0,-1 0 67 0 0,1 0 0 0 0,0 0 0 0 0,1 0 0 0 0,-1 0 0 0 0,0 0 0 0 0,0 0 0 0 0,1-1 0 0 0,-1 1 0 0 0,1 0 0 0 0,0 0 0 0 0,1 3 0 0 0,-1-4 11 0 0,-1-1 0 0 0,1 1 0 0 0,0 0 0 0 0,-1-1 0 0 0,1 1 0 0 0,0-1 1 0 0,-1 1-1 0 0,1-1 0 0 0,0 1 0 0 0,0-1 0 0 0,-1 0 0 0 0,3 1 0 0 0,-2 0-3 0 0,1 0 89 0 0,-1-1-67 0 0,0 0 0 0 0,1 0 0 0 0,-1 0-1 0 0,0 0 1 0 0,0 1 0 0 0,0-1 0 0 0,0 1-1 0 0,0-1 1 0 0,1 1 0 0 0,-1-1 0 0 0,1 2-1 0 0,0-1 19 0 0,8 4 247 0 0,-1-1 0 0 0,1 0 0 0 0,0-1-1 0 0,0 0 1 0 0,1 0 0 0 0,17 1-1 0 0,-26-4 317 0 0,-2 3-333 0 0,3 5-100 0 0,-2-7-144 0 0,-1 0 1 0 0,1 0 0 0 0,-1 0 0 0 0,1 0 0 0 0,-1 0 0 0 0,0 0-1 0 0,0 1 1 0 0,1-1 0 0 0,-1 0 0 0 0,0 0 0 0 0,0 0-1 0 0,0 0 1 0 0,0 0 0 0 0,0 1 0 0 0,0-1 0 0 0,0 0 0 0 0,-1 0-1 0 0,1 0 1 0 0,0 0 0 0 0,-1 0 0 0 0,1 0 0 0 0,-1 0-1 0 0,1 0 1 0 0,-1 0 0 0 0,1 0 0 0 0,-1 0 0 0 0,0 0 0 0 0,-1 2-1 0 0,1-1 2 0 0,-1 0-1 0 0,0 1 0 0 0,1-1 1 0 0,0 1-1 0 0,0-1 0 0 0,0 1 0 0 0,-1 2 1 0 0,1-2-4 0 0,0 0 0 0 0,0-1 0 0 0,0 1 0 0 0,0 0 0 0 0,-1-1 0 0 0,-2 4 0 0 0,-53 52 379 0 0,52-52-483 0 0,-1-1 1 0 0,0 0-1 0 0,0 0 0 0 0,0-1 1 0 0,-1 0-1 0 0,1 0 1 0 0,-1-1-1 0 0,0 1 1 0 0,0-2-1 0 0,0 1 1 0 0,-10 2-1 0 0,15-5-499 0 0,-7-4-2064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7:59.1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67 3680 0 0,'0'0'167'0'0,"2"-2"-7"0"0,4-3 57 0 0,15-12-443 0 0,-7 4 2972 0 0,-10 10-1574 0 0,1 0 1 0 0,-1 1-1 0 0,0-1 0 0 0,1 1 1 0 0,-1-1-1 0 0,1 2 0 0 0,0-1 1 0 0,9-2-1 0 0,-5 2-239 0 0,1 0 1 0 0,0 1-1 0 0,13 0 1 0 0,-21 1-416 0 0,0 1-26 0 0,27 12 668 0 0,-28-11-978 0 0,1 2-169 0 0,-1 0 0 0 0,0-1 1 0 0,-1 1-1 0 0,1 0 0 0 0,-1 0 1 0 0,1 0-1 0 0,-1 0 0 0 0,0 0 1 0 0,-1 0-1 0 0,0 5 0 0 0,-2 3 43 0 0,-8 23 0 0 0,6-20-48 0 0,0 8-1 0 0,4-18-14 0 0,0-1-1 0 0,0 1 1 0 0,-1 0-1 0 0,-1 5 1 0 0,-9 11-100 0 0,8-12-1 0 0,-1 0 1 0 0,1 0-1 0 0,-6 18 0 0 0,-10 55-676 0 0,20-80 753 0 0,0 1 0 0 0,-1-1 0 0 0,2 0 0 0 0,-1 0 0 0 0,0 1 0 0 0,0-1 0 0 0,1 0-1 0 0,0 3 1 0 0,0-3-2 0 0,-1 1-1 0 0,1-1 0 0 0,-1 0 0 0 0,0 0 0 0 0,0 0 1 0 0,1 0-1 0 0,-1 1 0 0 0,-1 3 0 0 0,0-4 11 0 0,1-1-1 0 0,0 1 1 0 0,-1-1-1 0 0,1 1 0 0 0,0-1 1 0 0,0 1-1 0 0,0 0 1 0 0,0-1-1 0 0,0 1 1 0 0,1-1-1 0 0,-1 3 0 0 0,1-3 8 0 0,0 0 0 0 0,0 0 0 0 0,-1 0 0 0 0,1 0 0 0 0,0 0-1 0 0,0 0 1 0 0,0 0 0 0 0,0-1 0 0 0,0 1 0 0 0,0 0 0 0 0,0-1 0 0 0,1 1-1 0 0,-1-1 1 0 0,2 2 0 0 0,12 6-135 0 0,-13-6 127 0 0,1-1 1 0 0,-1 1-1 0 0,1-1 1 0 0,-1 0-1 0 0,1 0 1 0 0,0 0-1 0 0,0 0 0 0 0,-1 0 1 0 0,7 1-1 0 0,10-4 11 0 0,-1 0-1 0 0,20-4 0 0 0,-18 2 86 0 0,-10 1-19 0 0,0 0 1 0 0,-1-1-1 0 0,1 0 0 0 0,-1 0 1 0 0,1-1-1 0 0,13-10 0 0 0,12-6 159 0 0,53-26-660 0 0,-56 29-5043 0 0,-10 8-1161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55.7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0 281 18455 0 0,'0'0'1408'0'0,"3"-1"-964"0"0,13-4 132 0 0,32-9 0 0 0,-7 5 2768 0 0,-12 3-1495 0 0,-21 4-1503 0 0,0 0 0 0 0,-1 1 0 0 0,1 0 0 0 0,9 0 0 0 0,-13 0-662 0 0,0 1 1 0 0,0-1-1 0 0,0 0 1 0 0,0 0-1 0 0,0 0 1 0 0,0-1-1 0 0,0 1 1 0 0,0-1-1 0 0,-1 0 1 0 0,7-5-1 0 0,-3 3-2028 0 0</inkml:trace>
  <inkml:trace contextRef="#ctx0" brushRef="#br0" timeOffset="1">142 0 11520 0 0,'0'0'886'0'0,"1"2"-582"0"0,5 13-249 0 0,-2-5 2179 0 0,0 0 0 0 0,5 18 0 0 0,-1 0 914 0 0,-6-24-2929 0 0,-1 0 0 0 0,1 0 1 0 0,-1 1-1 0 0,1 7 0 0 0,1 23 243 0 0,1-1-1 0 0,1 0 0 0 0,2 0 1 0 0,17 48-1 0 0,-17-58-494 0 0,-5-18-240 0 0,0 0 0 0 0,0 0 1 0 0,0 0-1 0 0,1 0 0 0 0,5 9 1 0 0,3-4-1502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01.0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0,'0'0'780'0'0,"2"1"968"0"0,11 4 2894 0 0,-10-5-2479 0 0,7 3-984 0 0,-7-2-435 0 0,-1-1-83 0 0,13 3-149 0 0,-1 0 1 0 0,25 0-1 0 0,-6-8-247 0 0,13-3-1878 0 0,-38 8-4557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01.4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120 0 14544 0 0,'0'0'4433'0'0,"0"1"-3507"0"0,-1 12-247 0 0,-4 26 0 0 0,0-12-458 0 0,-4 18-130 0 0,5-28-58 0 0,-3 32 0 0 0,10 151 295 0 0,-2-192-355 0 0,0 1-1 0 0,1-1 1 0 0,-1 0-1 0 0,2 0 1 0 0,-1 0-1 0 0,1 0 1 0 0,7 12 0 0 0,-9-17 0 0 0,1 0 0 0 0,0 0 0 0 0,0-1 0 0 0,-1 1 0 0 0,1 0 0 0 0,1-1 0 0 0,-1 1 0 0 0,0-1 0 0 0,1 0 0 0 0,-1 0 0 0 0,1 0 0 0 0,0 0 0 0 0,-1 0 0 0 0,1-1 0 0 0,0 1 0 0 0,0-1 0 0 0,0 0 0 0 0,0 0 0 0 0,0 0 0 0 0,1 0 0 0 0,-1 0 0 0 0,6 0 0 0 0,-5 0 15 0 0,-2-1 3 0 0,-1 0 1 0 0,1 0 0 0 0,-1 0 0 0 0,1 0-1 0 0,-1 0 1 0 0,1 0 0 0 0,-1 0-1 0 0,1 0 1 0 0,-1 0 0 0 0,1-1 0 0 0,1 0-1 0 0,1 0 5 0 0,-1-1 0 0 0,0 1 0 0 0,0-1 0 0 0,0 0-1 0 0,0 0 1 0 0,0 0 0 0 0,0 0 0 0 0,-1-1 0 0 0,1 1 0 0 0,-1-1-1 0 0,1 1 1 0 0,-1-1 0 0 0,0 0 0 0 0,0 0 0 0 0,0 0 0 0 0,-1 0-1 0 0,1 0 1 0 0,-1 0 0 0 0,1-1 0 0 0,-1 1 0 0 0,0-1 0 0 0,0-5-1 0 0,-4-25 19 0 0,3 33-11 0 0,0 1 0 0 0,-1-1 0 0 0,1 1 0 0 0,0-1-1 0 0,-1 1 1 0 0,1 0 0 0 0,0-1 0 0 0,-1 1 0 0 0,1 0 0 0 0,-1-1 0 0 0,1 1 0 0 0,0 0 0 0 0,-1-1 0 0 0,1 1 0 0 0,-1 0 0 0 0,1 0 0 0 0,-1 0 0 0 0,1 0 0 0 0,-1-1 0 0 0,1 1 0 0 0,-1 0 0 0 0,0 0 0 0 0,-1 0 6 0 0,-5-4 9 0 0,-1 1 1 0 0,0 0-1 0 0,-16-3 0 0 0,21 5-21 0 0,0 1-1 0 0,0 0 1 0 0,0-1-1 0 0,-1 1 1 0 0,1 1-1 0 0,0-1 1 0 0,0 0-1 0 0,0 1 1 0 0,0 0-1 0 0,0-1 1 0 0,0 1-1 0 0,0 0 1 0 0,-4 2-1 0 0,-14 8-317 0 0,1 0 1 0 0,1 1-1 0 0,-35 29 0 0 0,47-35 20 0 0,4-4-31 0 0,0 0-1 0 0,1 1 1 0 0,-1-1 0 0 0,1 1 0 0 0,0-1-1 0 0,0 1 1 0 0,0 0 0 0 0,0 0 0 0 0,-2 4 0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01.7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33 15032 0 0,'-2'-3'150'0'0,"0"0"0"0"0,0 1 0 0 0,-1-1 1 0 0,1 1-1 0 0,-1 0 0 0 0,0-1 0 0 0,1 1 1 0 0,-1 0-1 0 0,0 1 0 0 0,0-1 1 0 0,-1 0-1 0 0,1 1 0 0 0,0 0 0 0 0,0 0 1 0 0,-1 0-1 0 0,-4-1 0 0 0,5 3 257 0 0,-1 1-1 0 0,0-1 1 0 0,0 1 0 0 0,0 0-1 0 0,1 0 1 0 0,-1 0 0 0 0,1 0-1 0 0,0 1 1 0 0,-6 4 0 0 0,6-3-355 0 0,0 0 1 0 0,0 0 0 0 0,0-1-1 0 0,1 2 1 0 0,0-1 0 0 0,-1 0 0 0 0,1 1-1 0 0,1-1 1 0 0,-1 1 0 0 0,1-1-1 0 0,0 1 1 0 0,0 0 0 0 0,0-1-1 0 0,0 1 1 0 0,1 0 0 0 0,0 0 0 0 0,0 0-1 0 0,0-1 1 0 0,1 1 0 0 0,2 9-1 0 0,-2-9-52 0 0,1 5-7 0 0,1-1 1 0 0,0-1-1 0 0,0 1 0 0 0,1 0 1 0 0,0-1-1 0 0,0 0 1 0 0,1 0-1 0 0,9 12 0 0 0,1-2-6 0 0,-10-12 13 0 0,0 0 0 0 0,0-1 1 0 0,0 1-1 0 0,12 8 0 0 0,-11-10 0 0 0,-3-2 0 0 0,-1 0 0 0 0,1 0 0 0 0,0 0 0 0 0,-1-1 0 0 0,1 1 0 0 0,0-1 0 0 0,0 0 0 0 0,0 1 0 0 0,1-1 0 0 0,-1-1 0 0 0,0 1 0 0 0,0 0 0 0 0,5 0 0 0 0,5 0-57 0 0,-11 0 43 0 0,-1-1-1 0 0,1 0 0 0 0,-1 0 1 0 0,1 0-1 0 0,-1 1 0 0 0,1-1 1 0 0,-1-1-1 0 0,1 1 0 0 0,-1 0 0 0 0,1 0 1 0 0,-1 0-1 0 0,0-1 0 0 0,3 0 1 0 0,5-3 136 0 0,-6 2-615 0 0,0 1 1 0 0,1-1-1 0 0,-1 0 1 0 0,0 1-1 0 0,4-5 0 0 0,4-4-955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02.1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1 2760 0 0,'0'0'125'0'0,"-1"2"-3"0"0,-9 30 5650 0 0,-1 5 4640 0 0,8-12-9940 0 0,2-11 388 0 0,1-3-546 0 0,0-1 1 0 0,0 1 0 0 0,1-1 0 0 0,0 1-1 0 0,1-1 1 0 0,5 19 0 0 0,14 22-197 0 0,25 64-2976 0 0,-34-84-4392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02.4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185 256 18975 0 0,'-3'0'870'0'0,"-1"0"-701"0"0,1 1 1 0 0,-1-1-1 0 0,1 0 1 0 0,-1 1-1 0 0,1 0 1 0 0,-6 2-1 0 0,-10 1-71 0 0,17-4 40 0 0,0 0 0 0 0,0 1-1 0 0,0-1 1 0 0,0 0 0 0 0,0 1-1 0 0,0-1 1 0 0,0 1 0 0 0,0 0-1 0 0,-2 1 1 0 0,-2 2 185 0 0,0 0 0 0 0,0 0 0 0 0,0 1-1 0 0,1-1 1 0 0,0 1 0 0 0,-7 9 0 0 0,10-11-306 0 0,0 0 0 0 0,0 1 0 0 0,0 0 0 0 0,0-1 0 0 0,0 1 0 0 0,1 0 0 0 0,0 0 0 0 0,0 0-1 0 0,0 0 1 0 0,0 0 0 0 0,1 0 0 0 0,-1 0 0 0 0,1 4 0 0 0,0-3-13 0 0,0 1-3 0 0,0 0 0 0 0,0 0-1 0 0,0 0 1 0 0,1 0 0 0 0,0 0 0 0 0,0 0-1 0 0,0-1 1 0 0,1 1 0 0 0,0 0 0 0 0,4 8-1 0 0,-1-5-49 0 0,1-1 0 0 0,1 0 1 0 0,0 0-1 0 0,0 0 0 0 0,0-1 0 0 0,1 0 0 0 0,0-1 0 0 0,13 9 0 0 0,-16-12 23 0 0,-1-1-1 0 0,1 1 1 0 0,0-1-1 0 0,0 0 1 0 0,0-1-1 0 0,1 1 1 0 0,-1-1-1 0 0,0 0 1 0 0,1 0-1 0 0,-1 0 0 0 0,0-1 1 0 0,1 0-1 0 0,-1 0 1 0 0,1 0-1 0 0,-1-1 1 0 0,0 0-1 0 0,1 0 1 0 0,4-2-1 0 0,-4 1 2 0 0,-1-1-1 0 0,0 0 1 0 0,0 0-1 0 0,0-1 1 0 0,0 1-1 0 0,0-1 1 0 0,-1 0-1 0 0,0 0 0 0 0,0-1 1 0 0,0 1-1 0 0,5-9 1 0 0,10-9-41 0 0,-10 11 105 0 0,-1 0 0 0 0,1-1 0 0 0,-2 0 0 0 0,7-13 0 0 0,21-54 162 0 0,-27 57-106 0 0,-1-1 0 0 0,-2 0 0 0 0,0 0 0 0 0,3-43 0 0 0,-8 60-30 0 0,1 0 0 0 0,-1 0 0 0 0,0 0 0 0 0,-1 0 1 0 0,0 0-1 0 0,0 0 0 0 0,0 1 0 0 0,0-1 0 0 0,-1 0 0 0 0,0 1 0 0 0,0-1 1 0 0,-1 1-1 0 0,1 0 0 0 0,-1 0 0 0 0,-1 0 0 0 0,1 0 0 0 0,-7-8 0 0 0,5 9-21 0 0,0-1 0 0 0,0 1 1 0 0,0 0-1 0 0,0 0 0 0 0,-1 1 0 0 0,1 0 0 0 0,-1-1 0 0 0,0 2 0 0 0,0-1 0 0 0,-1 1 0 0 0,1 0 0 0 0,0 0 0 0 0,-1 1 0 0 0,1 0 0 0 0,-11-1 0 0 0,8 2-31 0 0,-1 0-1 0 0,1 0 1 0 0,-1 1-1 0 0,1 0 1 0 0,0 0-1 0 0,-1 1 1 0 0,1 1-1 0 0,0 0 1 0 0,-11 4 0 0 0,0 2-124 0 0,0 0 1 0 0,1 1 0 0 0,-19 14 0 0 0,31-19-46 0 0,-1 1 0 0 0,1 1-1 0 0,0-1 1 0 0,1 1 0 0 0,0 0 0 0 0,0 1 0 0 0,0-1 0 0 0,1 1 0 0 0,-8 15 0 0 0,-2 15-1510 0 0,5 2-424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26.0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291 149 12496 0 0,'15'32'602'0'0,"-14"-31"-259"0"0,0-2-39 0 0,0-2-158 0 0,1-1 0 0 0,-1 1 1 0 0,0 0-1 0 0,0 0 0 0 0,0-1 1 0 0,0 1-1 0 0,0-1 0 0 0,-1 1 0 0 0,0-1 1 0 0,0 1-1 0 0,0-1 0 0 0,0-5 0 0 0,-1 2 653 0 0,-1 1 0 0 0,1-1-1 0 0,-1 1 1 0 0,0-1-1 0 0,0 1 1 0 0,-4-6 0 0 0,1-1 615 0 0,4 11-1260 0 0,0-1 0 0 0,0 1 1 0 0,0 0-1 0 0,0 0 1 0 0,0 0-1 0 0,0 0 0 0 0,0 0 1 0 0,-1 0-1 0 0,1 0 0 0 0,-3-1 1 0 0,0-1 5 0 0,2 2-48 0 0,-1 0 0 0 0,1 0 0 0 0,0 0 0 0 0,1 0 0 0 0,-1 0 0 0 0,0 0 0 0 0,-1-4 0 0 0,2 5-106 0 0,0-1 1 0 0,-1 1 0 0 0,1 0 0 0 0,0-1-1 0 0,-1 1 1 0 0,1 0 0 0 0,-1 0 0 0 0,1-1 0 0 0,-1 1-1 0 0,0 1 1 0 0,1-1 0 0 0,-1 0 0 0 0,0 0 0 0 0,0 1-1 0 0,1-1 1 0 0,-1 0 0 0 0,0 1 0 0 0,0 0-1 0 0,0 0 1 0 0,0-1 0 0 0,-3 1 0 0 0,-1 0-1 0 0,0 0 1 0 0,0 1-1 0 0,-1-1 1 0 0,1 1-1 0 0,-9 3 1 0 0,6-1 57 0 0,-1 1 1 0 0,1 1 0 0 0,0 0-1 0 0,0 0 1 0 0,-8 7 0 0 0,-3 1-101 0 0,15-9-1 0 0,-1 0 1 0 0,0 0-1 0 0,1 1 1 0 0,0-1 0 0 0,0 1-1 0 0,0 1 1 0 0,1-1-1 0 0,-1 1 1 0 0,2-1-1 0 0,-1 1 1 0 0,0 0 0 0 0,-2 7-1 0 0,-3 6-52 0 0,7-17 72 0 0,1 0 0 0 0,-1 1 1 0 0,1 0-1 0 0,0-1 0 0 0,0 1 0 0 0,0 0 1 0 0,0 0-1 0 0,0 5 0 0 0,-3 14-100 0 0,3-15 110 0 0,-1-1-1 0 0,2 1 1 0 0,-1 0 0 0 0,1-1-1 0 0,0 13 1 0 0,2-11 50 0 0,-1 0 0 0 0,1 0 0 0 0,1 0 0 0 0,-1 0 0 0 0,1-1 0 0 0,6 11 0 0 0,1 5-374 0 0,-9-18 280 0 0,1 0 0 0 0,0 0 0 0 0,0-1 0 0 0,1 1 0 0 0,-1-1 0 0 0,1 0-1 0 0,5 6 1 0 0,-1-2 51 0 0,18 21 0 0 0,-3-7 0 0 0,-5-6 0 0 0,-12-10 0 0 0,-1 0 0 0 0,0 0 0 0 0,0 0 0 0 0,0 1 0 0 0,-1-1 0 0 0,0 1 0 0 0,0 0 0 0 0,-1 0 0 0 0,0 0 0 0 0,0 0 0 0 0,-1 1 0 0 0,1-1 0 0 0,-2 0 0 0 0,1 1 0 0 0,-1-1 0 0 0,-1 11 0 0 0,-5 55 0 0 0,5-55 0 0 0,0-12-13 0 0,1-1 0 0 0,-1 1 0 0 0,0-1 0 0 0,0 1 0 0 0,0-1 1 0 0,-4 10-1 0 0,2-9-27 0 0,-1 3-38 0 0,0 0 1 0 0,-1 0-1 0 0,0 0 0 0 0,0-1 0 0 0,-1 1 1 0 0,0-1-1 0 0,-14 13 0 0 0,19-20 72 0 0,0 0 1 0 0,0 0-1 0 0,1 0 0 0 0,-1-1 0 0 0,0 1 1 0 0,0 0-1 0 0,0-1 0 0 0,0 1 0 0 0,0-1 0 0 0,0 1 1 0 0,-1-1-1 0 0,1 1 0 0 0,0-1 0 0 0,0 0 1 0 0,0 1-1 0 0,0-1 0 0 0,0 0 0 0 0,-1 0 0 0 0,1 0 1 0 0,0 0-1 0 0,0 0 0 0 0,0 0 0 0 0,0 0 1 0 0,-1-1-1 0 0,1 1 0 0 0,0 0 0 0 0,0-1 0 0 0,0 1 1 0 0,0 0-1 0 0,0-1 0 0 0,0 0 0 0 0,0 1 1 0 0,0-1-1 0 0,0 1 0 0 0,0-1 0 0 0,0 0 0 0 0,0 0 1 0 0,-1-1-1 0 0,0-1 0 0 0,0 0 1 0 0,0 0-1 0 0,0 0 0 0 0,0 0 1 0 0,1-1-1 0 0,-1 1 0 0 0,1-1 1 0 0,0 1-1 0 0,0-1 0 0 0,0 1 1 0 0,-1-8-1 0 0,1 3 33 0 0,0 1 0 0 0,1-1 0 0 0,0 0 0 0 0,0 0 1 0 0,1 0-1 0 0,0 0 0 0 0,0 1 0 0 0,1-1 0 0 0,0 0 0 0 0,0 1 0 0 0,6-12 0 0 0,18-46-278 0 0,-18 42 526 0 0,14-28 1 0 0,1 5 253 0 0,-16 28-393 0 0,2 1 1 0 0,0 0 0 0 0,1 0 0 0 0,13-15-1 0 0,-13 20-67 0 0,8-10-115 0 0,1 1-1 0 0,33-27 1 0 0,-18 19-174 0 0,-20 16-199 0 0,27-17 0 0 0,-21 16-267 0 0,-14 10-207 0 0,-1 0 0 0 0,1 0 0 0 0,0 1-1 0 0,1 0 1 0 0,11-5 0 0 0,-2 2-5949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26.4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 11056 0 0,'0'0'1352'0'0,"11"-1"2665"0"0,45-13 1912 0 0,-54 14-5775 0 0,0-1 0 0 0,0 1 0 0 0,0 0 1 0 0,0 0-1 0 0,0 0 0 0 0,0 0 0 0 0,0 0 0 0 0,0 1 0 0 0,0-1 0 0 0,0 0 0 0 0,0 1 1 0 0,0 0-1 0 0,0-1 0 0 0,0 1 0 0 0,1 1 0 0 0,1 0-82 0 0,-1 0 0 0 0,1 0 0 0 0,-1 0 0 0 0,0 0 0 0 0,0 1 0 0 0,0-1 1 0 0,5 6-1 0 0,-5-3-41 0 0,1 0 1 0 0,-2-1-1 0 0,1 1 0 0 0,-1 0 1 0 0,1 0-1 0 0,-1 1 1 0 0,-1-1-1 0 0,1 0 1 0 0,-1 1-1 0 0,0-1 1 0 0,0 1-1 0 0,0-1 1 0 0,-1 1-1 0 0,0 7 1 0 0,-2 8 27 0 0,-1-1 1 0 0,-7 32 0 0 0,9-49-55 0 0,-3 11-41 0 0,-1 0 0 0 0,-1 0 0 0 0,0-1 0 0 0,-1 1 0 0 0,-1-1 0 0 0,0-1 0 0 0,0 1 0 0 0,-1-2 0 0 0,-14 16 0 0 0,17-21-200 0 0,0 0-352 0 0,1 0 1 0 0,-9 12-1 0 0,13-16 119 0 0,-3 1-201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26.7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 43 5064 0 0,'0'0'389'0'0,"0"-2"-250"0"0,1-3-1220 0 0,2-2 3717 0 0,-2 6-2159 0 0,-1 1-1 0 0,0-1 0 0 0,1 0 0 0 0,-1 1 0 0 0,1-1 0 0 0,-1 0 1 0 0,0 1-1 0 0,0-1 0 0 0,1 0 0 0 0,-1 0 0 0 0,0 1 0 0 0,0-1 1 0 0,0 0-1 0 0,0 0 0 0 0,0 1 0 0 0,0-1 0 0 0,0 0 1 0 0,0 0-1 0 0,0 1 0 0 0,0-1 0 0 0,-1 0 0 0 0,0-2 1122 0 0,0 1-574 0 0,-4-6 2426 0 0,3 9-2722 0 0,-3 3-653 0 0,-1-1 0 0 0,1 1 0 0 0,-1 0 0 0 0,1 0 0 0 0,0 1 0 0 0,1-1 0 0 0,-1 1 0 0 0,1 0 0 0 0,0 0 0 0 0,0 1 0 0 0,1-1 0 0 0,-1 1 0 0 0,1 0-1 0 0,1 0 1 0 0,-1 0 0 0 0,1 0 0 0 0,0 0 0 0 0,-3 13 0 0 0,-10 77-87 0 0,14-79-43 0 0,0 0 0 0 0,2 1 0 0 0,1 17 0 0 0,-1-34 55 0 0,0 6 9 0 0,1 0-1 0 0,1 0 1 0 0,0 0 0 0 0,0 0-1 0 0,0-1 1 0 0,0 1 0 0 0,1-1-1 0 0,6 8 1 0 0,-6-8-7 0 0,-1-3-4 0 0,-1 1-1 0 0,1-1 0 0 0,-1 0 1 0 0,1 0-1 0 0,0 0 1 0 0,0 0-1 0 0,0 0 1 0 0,1-1-1 0 0,-1 0 0 0 0,1 1 1 0 0,-1-1-1 0 0,1 0 1 0 0,0-1-1 0 0,0 1 0 0 0,-1-1 1 0 0,7 2-1 0 0,-4-2-91 0 0,0-1-1 0 0,0 1 1 0 0,0-1-1 0 0,0 0 1 0 0,0-1-1 0 0,0 0 0 0 0,0 0 1 0 0,0 0-1 0 0,0 0 1 0 0,9-4-1 0 0,-2 0-1101 0 0,-2 0-1 0 0,23-14 1 0 0,-13 6-139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27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67 17591 0 0,'0'0'1595'0'0,"1"-2"-1310"0"0,2-4-252 0 0,-3 4-26 0 0,0 1 0 0 0,0 0 0 0 0,1 0 0 0 0,-1 0 1 0 0,0 0-1 0 0,1-1 0 0 0,-1 1 0 0 0,1 0 0 0 0,0 0 0 0 0,-1 0 0 0 0,1 0 1 0 0,1-1-1 0 0,10-7 1029 0 0,11-9 1578 0 0,-22 17-1998 0 0,0-1-496 0 0,1 1-1 0 0,-1-1 0 0 0,1 1 1 0 0,-1 0-1 0 0,1 0 0 0 0,0 0 1 0 0,-1 0-1 0 0,1 0 0 0 0,0 0 1 0 0,0 1-1 0 0,3-2 0 0 0,5 3 81 0 0,-9-1-198 0 0,0 1 1 0 0,1-1-1 0 0,-1 0 0 0 0,1 1 0 0 0,-1-1 1 0 0,0 1-1 0 0,1 0 0 0 0,-1-1 0 0 0,0 1 0 0 0,0 0 1 0 0,0 0-1 0 0,1 0 0 0 0,-1 0 0 0 0,0 0 1 0 0,0 0-1 0 0,0 0 0 0 0,-1 0 0 0 0,1 0 0 0 0,0 1 1 0 0,0-1-1 0 0,0 2 0 0 0,0-1-3 0 0,-1 1 1 0 0,1-1-1 0 0,-1 0 1 0 0,0 1-1 0 0,0-1 0 0 0,0 1 1 0 0,0-1-1 0 0,-1 4 0 0 0,0 4-2 0 0,-4 43-781 0 0,3-44 545 0 0,1 0 0 0 0,0 0 0 0 0,0 1 0 0 0,1-1 0 0 0,0 0 0 0 0,1 1 0 0 0,2 9 0 0 0,-3-16-174 0 0,3 3 286 0 0,0-1 0 0 0,0 1 1 0 0,1-1-1 0 0,-1 0 0 0 0,1 1 0 0 0,0-1 1 0 0,1-1-1 0 0,-1 1 0 0 0,1-1 0 0 0,5 5 0 0 0,1-4 127 0 0,7 5 12 0 0,-15-6 1964 0 0,-6-2-1875 0 0,1-1 0 0 0,0 0-1 0 0,-1 0 1 0 0,1 0-1 0 0,-1 0 1 0 0,0-1 0 0 0,-2 2-1 0 0,1-1-101 0 0,-14 2-8 0 0,-7 4-307 0 0,12 0-6231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30.2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31 8288 0 0,'2'0'7332'0'0,"23"-2"-3167"0"0,-19 0-3634 0 0,1 1 0 0 0,-1-1 0 0 0,10-5 0 0 0,-12 6-397 0 0,0 0 1 0 0,0 1 0 0 0,0-1-1 0 0,-1 1 1 0 0,1-1-1 0 0,0 1 1 0 0,0 0 0 0 0,6 1-1 0 0,17 0 232 0 0,17-5 88 0 0,22-4-163 0 0,-60 7-534 0 0,-1 0-1 0 0,1 1 1 0 0,-1-1-1 0 0,1 1 1 0 0,-1 0-1 0 0,1 1 1 0 0,-1 0-1 0 0,0-1 1 0 0,1 2-1 0 0,6 1 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56.1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66 13360 0 0,'2'-1'1026'0'0,"35"-16"-155"0"0,-25 11 812 0 0,0 1 0 0 0,19-7 0 0 0,-10 6 298 0 0,-4 1-492 0 0,-1 1 1 0 0,1 1 0 0 0,0 0-1 0 0,25-1 1 0 0,-43 19-1242 0 0,0-7-286 0 0,-2 1 0 0 0,1-1 0 0 0,-1 0-1 0 0,-1 0 1 0 0,-6 13 0 0 0,-29 37-1378 0 0,8-12-673 0 0,30-45 1187 0 0,2 6-4344 0 0,-1-6 5212 0 0,0 0 0 0 0,0 0 0 0 0,0 0 0 0 0,1 0 0 0 0,-1 0-1 0 0,1 0 1 0 0,-1 0 0 0 0,1 0 0 0 0,-1 0 0 0 0,1 0 0 0 0,-1 0 0 0 0,1 0-1 0 0,0 0 1 0 0,-1 0 0 0 0,1 0 0 0 0,0-1 0 0 0,0 1 0 0 0,0 0 0 0 0,0-1 0 0 0,0 1-1 0 0,0-1 1 0 0,1 2 0 0 0,31 9 1128 0 0,-12-3-87 0 0,-9-3-105 0 0,1-1 0 0 0,18 4 0 0 0,-20-6-295 0 0,0 1 0 0 0,0 0 0 0 0,19 10 0 0 0,-25-11-436 0 0,-1 1 1 0 0,0-1-1 0 0,0 1 0 0 0,0 0 1 0 0,0 0-1 0 0,0 1 0 0 0,-1-1 1 0 0,1 1-1 0 0,-1 0 0 0 0,5 7 1 0 0,-7-9-147 0 0,0 0 1 0 0,0 0 0 0 0,0 0 0 0 0,-1 1-1 0 0,1-1 1 0 0,0 0 0 0 0,-1 1-1 0 0,0-1 1 0 0,1 0 0 0 0,-1 1 0 0 0,0-1-1 0 0,0 1 1 0 0,0-1 0 0 0,-1 0 0 0 0,1 1-1 0 0,0-1 1 0 0,-1 0 0 0 0,0 1 0 0 0,1-1-1 0 0,-1 0 1 0 0,0 0 0 0 0,0 0 0 0 0,-1 1-1 0 0,-1 2 1 0 0,-15 25 64 0 0,10-17-36 0 0,1-1-1 0 0,-17 21 1 0 0,15-26-155 0 0,0 0 1 0 0,0-1 0 0 0,0 0-1 0 0,-1 0 1 0 0,0-1 0 0 0,-10 4-1 0 0,16-8 65 0 0,-5 4-250 0 0,0-2-1 0 0,-1 1 1 0 0,0-1 0 0 0,0 0-1 0 0,0-1 1 0 0,-12 1-1 0 0,15-2-608 0 0,0-1-1 0 0,0-1 1 0 0,0 1-1 0 0,0-1 0 0 0,-12-3 1 0 0,2 0-7014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30.6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13760 0 0,'0'0'3365'0'0,"0"3"-2337"0"0,0 4-579 0 0,0 1 1 0 0,0 0-1 0 0,1-1 1 0 0,1 1-1 0 0,-1-1 1 0 0,5 12-1 0 0,1 6-140 0 0,-1 0 0 0 0,-1 0 0 0 0,-1 1 0 0 0,-1-1-1 0 0,-1 32 1 0 0,7 51-358 0 0,0-32-497 0 0,-7-52-26 0 0,0 0 1 0 0,2 0-1 0 0,1-1 0 0 0,10 31 0 0 0,-9-36-447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31.0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0 7368 0 0,'-1'2'7977'0'0,"-13"30"-2868"0"0,12-28-4686 0 0,0 0 0 0 0,0 1-1 0 0,0-1 1 0 0,1 1 0 0 0,-2 8 0 0 0,-4 11 367 0 0,1-4-354 0 0,1-1-1 0 0,0 1 1 0 0,-3 29 0 0 0,2-8-127 0 0,-7 83 19 0 0,11-99-287 0 0,2-2-40 0 0,0 0 1 0 0,2-1-1 0 0,1 1 0 0 0,0 0 1 0 0,2-1-1 0 0,0 0 0 0 0,1 0 1 0 0,2 0-1 0 0,13 28 0 0 0,-17-42-1 0 0,1 0 0 0 0,0-1 0 0 0,1 1 0 0 0,0-1 0 0 0,0 0 0 0 0,0 0 0 0 0,1-1 0 0 0,0 0 0 0 0,13 9 0 0 0,-18-14 0 0 0,-1-1 0 0 0,0 1 0 0 0,1-1 0 0 0,-1 0 0 0 0,0 0 0 0 0,1 1 0 0 0,-1-1 0 0 0,1 0 0 0 0,-1 0 0 0 0,0 0 0 0 0,1-1 0 0 0,-1 1 0 0 0,0 0 0 0 0,1 0 0 0 0,-1-1 0 0 0,0 1 0 0 0,1-1 0 0 0,-1 1 0 0 0,0-1 0 0 0,0 0 0 0 0,2 0 0 0 0,0-1 0 0 0,0 0 0 0 0,0 1 0 0 0,0-1 0 0 0,-1 0 0 0 0,1-1 0 0 0,-1 1 0 0 0,5-5 0 0 0,-2-2 0 0 0,0 0 0 0 0,0-1 0 0 0,-1 0 0 0 0,0 0 0 0 0,0 0 0 0 0,-1 0 0 0 0,1-12 0 0 0,0-1 0 0 0,-2 0 0 0 0,0-29 0 0 0,-2 50 5 0 0,0 0-1 0 0,0 0 1 0 0,-1 0 0 0 0,1 0-1 0 0,-1 0 1 0 0,1 0 0 0 0,-1 0-1 0 0,0 0 1 0 0,0 0 0 0 0,0 0-1 0 0,0 0 1 0 0,0 1 0 0 0,0-1-1 0 0,0 0 1 0 0,0 1-1 0 0,-1-1 1 0 0,1 1 0 0 0,-1 0-1 0 0,1-1 1 0 0,-3 0 0 0 0,3 1-4 0 0,0 0 0 0 0,-1 0 0 0 0,1 1 0 0 0,0-1 0 0 0,-1 0 0 0 0,1 1 0 0 0,-1-1 0 0 0,1 1 0 0 0,-1 0 1 0 0,1-1-1 0 0,-1 1 0 0 0,1 0 0 0 0,-1 0 0 0 0,1 0 0 0 0,-1 0 0 0 0,1 0 0 0 0,-1 1 0 0 0,1-1 0 0 0,-1 0 0 0 0,1 1 1 0 0,-1-1-1 0 0,1 1 0 0 0,0-1 0 0 0,-1 1 0 0 0,1-1 0 0 0,0 1 0 0 0,-3 1 0 0 0,-8 8-117 0 0,0-1 0 0 0,1 2 0 0 0,0-1-1 0 0,0 1 1 0 0,-14 21 0 0 0,16-19-121 0 0,-1 1-168 0 0,-10 20 1 0 0,18-29 86 0 0,0 0-1 0 0,0-1 1 0 0,0 1-1 0 0,1 0 1 0 0,-1 0-1 0 0,1 0 1 0 0,1 0-1 0 0,-1 9 1 0 0,1-11-1417 0 0,4 2-65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31.3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18687 0 0,'0'0'2939'0'0,"-2"1"-1938"0"0,-2 3-561 0 0,1 1 0 0 0,-1-1 0 0 0,1 1 0 0 0,0 0 0 0 0,0 0 0 0 0,1 0 0 0 0,-3 7 0 0 0,-2 3-198 0 0,5-9-180 0 0,0 1 1 0 0,1 0-1 0 0,0-1 1 0 0,0 1-1 0 0,0 0 1 0 0,1 0-1 0 0,0 0 1 0 0,2 11-1 0 0,-1 5-27 0 0,-1-6 1 0 0,-1-7-32 0 0,1 1-1 0 0,1-1 0 0 0,0 0 1 0 0,4 19-1 0 0,-3-21-3 0 0,6 29 0 0 0,-7-32 0 0 0,0 0 0 0 0,1 1 0 0 0,0-1 0 0 0,-1 0 0 0 0,2 0 0 0 0,-1 0 0 0 0,1 0 0 0 0,4 7 0 0 0,7 14 0 0 0,-13-24 0 0 0,0-1 0 0 0,0 1 0 0 0,0 0 0 0 0,0 0 0 0 0,0-1 0 0 0,0 1 0 0 0,3 2 0 0 0,5 8 0 0 0,-3-4 0 0 0,1-6 0 0 0,0-1 0 0 0,0 0 0 0 0,-1 0 0 0 0,14-1 0 0 0,-12-2-41 0 0,-1 0 0 0 0,0-1 1 0 0,0 1-1 0 0,-1-2 0 0 0,1 1 0 0 0,0-1 0 0 0,-1 0 0 0 0,11-9 0 0 0,-11 8-458 0 0,-1-1 1 0 0,0 0-1 0 0,0-1 0 0 0,7-12 0 0 0,-2 3-5823 0 0,0 0-1365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31.7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11520 0 0,'0'0'4254'0'0,"2"2"-2586"0"0,-1-1-1413 0 0,0 1 1 0 0,0-1-1 0 0,0 1 1 0 0,0 0-1 0 0,0 0 0 0 0,0-1 1 0 0,0 1-1 0 0,-1 0 0 0 0,1 0 1 0 0,-1 0-1 0 0,1 0 0 0 0,-1 0 1 0 0,0 0-1 0 0,0 0 1 0 0,0-1-1 0 0,0 1 0 0 0,0 0 1 0 0,0 2-1 0 0,4 35 1762 0 0,-2-33-1836 0 0,-1 0 0 0 0,0 0-1 0 0,-1 0 1 0 0,1 0 0 0 0,-2 8-1 0 0,-3 33 386 0 0,3 79-1 0 0,1-65 291 0 0,2-34-1276 0 0,4 29 0 0 0,-2-29-153 0 0,0 31 1 0 0,-3-46 387 0 0,1 1 0 0 0,0-1 0 0 0,1 0 0 0 0,0 0 1 0 0,1 0-1 0 0,6 13 0 0 0,1 7-840 0 0,-8-21 608 0 0,2 5-1879 0 0,1-6-1989 0 0,8 4-2651 0 0</inkml:trace>
  <inkml:trace contextRef="#ctx0" brushRef="#br0" timeOffset="1">394 211 11976 0 0,'0'0'922'0'0,"2"-1"-360"0"0,15-3 5179 0 0,9 3-2917 0 0,-14 1-1463 0 0,23-3-1 0 0,7 3-1120 0 0,-29-3-125 0 0,-3 0-4606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32.1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 12896 0 0,'0'0'3012'0'0,"3"1"-1190"0"0,3 0-975 0 0,-1 0 1 0 0,1 0-1 0 0,0 0 0 0 0,0 0 0 0 0,0-1 1 0 0,11-1-1 0 0,39-7 2285 0 0,-30 3-2691 0 0,73-10-2068 0 0,-89 14-4619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34.1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 0 9216 0 0,'0'0'12251'0'0,"-3"2"-11687"0"0,-1 0-432 0 0,0 1-1 0 0,0 0 0 0 0,0 0 0 0 0,1 0 0 0 0,-1 1 1 0 0,1-1-1 0 0,0 1 0 0 0,0 0 0 0 0,0-1 1 0 0,0 2-1 0 0,1-1 0 0 0,-4 8 0 0 0,-1 4 183 0 0,1 0-1 0 0,-6 23 1 0 0,7-2-57 0 0,0-3-106 0 0,1-6-62 0 0,0 1 0 0 0,2 0 0 0 0,2 43 0 0 0,1-31-54 0 0,-1-3-19 0 0,2 1 1 0 0,1 0 0 0 0,18 73-1 0 0,-14-89-15 0 0,15 31-1 0 0,-4-10-13 0 0,-12-30-68 0 0,1-1-1 0 0,1 0 0 0 0,0 0 1 0 0,1-1-1 0 0,0 0 0 0 0,1 0 1 0 0,14 13-1 0 0,-21-21 11 0 0,0-2-53 0 0,0 1-1 0 0,0 0 1 0 0,0-1-1 0 0,0 1 1 0 0,0-1 0 0 0,0 0-1 0 0,1 0 1 0 0,-1 0-1 0 0,1-1 1 0 0,-1 1-1 0 0,1-1 1 0 0,-1 1 0 0 0,6 0-1 0 0,18 0-6610 0 0,-6-2-307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34.9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9216 0 0,'0'0'2468'0'0,"0"2"-808"0"0,2 3-917 0 0,0 0 1 0 0,0 1 0 0 0,0-1 0 0 0,1 0 0 0 0,0-1 0 0 0,0 1 0 0 0,0 0-1 0 0,1-1 1 0 0,7 8 0 0 0,-3 0 233 0 0,-1-5-671 0 0,1-1 0 0 0,0 0 0 0 0,0-1 0 0 0,0 0-1 0 0,13 6 1 0 0,12 8 475 0 0,-22-14-442 0 0,-1 1 0 0 0,13 3-1 0 0,-15-5-131 0 0,-1 0-1 0 0,0 1 0 0 0,8 6 0 0 0,3 1 131 0 0,-14-10-301 0 0,-3-1-18 0 0,0 0 0 0 0,0-1 0 0 0,0 1 0 0 0,1 0 0 0 0,-1 0 0 0 0,0 0 0 0 0,0 0 0 0 0,-1 0 0 0 0,1 0 0 0 0,0 0 0 0 0,0 0 0 0 0,0 0 1 0 0,-1 0-1 0 0,1 0 0 0 0,0 0 0 0 0,-1 1 0 0 0,1 1 0 0 0,0 1 25 0 0,-1 2-22 0 0,0-3 22 0 0,0 1 37 0 0,1 0 1 0 0,-1 0 0 0 0,-1 0 0 0 0,1 0 0 0 0,0 0 0 0 0,-2 6 0 0 0,1-7-86 0 0,0-1-117 0 0,2 2 23 0 0,-1-3 44 0 0,-11 14-28 0 0,9-6 83 0 0,-3 1 0 0 0,-8 8 0 0 0,0-4 0 0 0,10-12 0 0 0,-1 0 0 0 0,-9 12 0 0 0,6-2 0 0 0,6-11 0 0 0,-15 9 0 0 0,8-4 0 0 0,-11 12 94 0 0,11-13 35 0 0,-2 0-75 0 0,-32 10 69 0 0,31-10-180 0 0,9-4 41 0 0,1 0-1 0 0,-1 0 1 0 0,0 0-1 0 0,1-1 0 0 0,-1 1 1 0 0,0-1-1 0 0,0 1 1 0 0,1-1-1 0 0,-3 1 1 0 0,-10 4-7 0 0,3 0 179 0 0,11-6-159 0 0,0 1 0 0 0,0 0 0 0 0,0 0 1 0 0,-1 0-1 0 0,1 0 0 0 0,0 0 0 0 0,0 0 0 0 0,0 0 0 0 0,0 0 1 0 0,-1 0-1 0 0,1 0 0 0 0,0 0 0 0 0,0 0 0 0 0,0 0 1 0 0,0 0-1 0 0,-1 0 0 0 0,1 0 0 0 0,0 0 0 0 0,0 0 1 0 0,0 0-1 0 0,0 0 0 0 0,0 0 0 0 0,-1 0 0 0 0,1 0 0 0 0,0 0 1 0 0,0 0-1 0 0,0 1 0 0 0,0-1 0 0 0,0 0 0 0 0,-1 0 1 0 0,1 0-1 0 0,0 0 0 0 0,0 0 0 0 0,0 0 0 0 0,0 1 0 0 0,0-1 1 0 0,0 0-1 0 0,0 0 0 0 0,0 0 0 0 0,0 0 0 0 0,-1 0 1 0 0,1 1-1 0 0,0-1 0 0 0,0 0 0 0 0,0 0 0 0 0,0 0 0 0 0,0 0 1 0 0,0 1-1 0 0,0-1 0 0 0,0 0 0 0 0,0 0 0 0 0,0 0 1 0 0,0 0-1 0 0,0 0 0 0 0,0 1 0 0 0,0-1 0 0 0,0 0 0 0 0,1 0 1 0 0,-1 0-1 0 0,0 0 0 0 0,0 1 0 0 0,0-1 0 0 0,0 0 1 0 0,0 0-1 0 0,0 0 0 0 0,0 0 0 0 0,9 8-111 0 0,4-4 122 0 0,0 0 1 0 0,26 5-1 0 0,11 3 43 0 0,-41-10-36 0 0,0-1-1 0 0,1 1 1 0 0,-1-2 0 0 0,1 1-1 0 0,14-2 1 0 0,-1 0 21 0 0,15-4-36 0 0,-4 0 0 0 0,-27 5-19 0 0,0-1 0 0 0,0 0 0 0 0,0 0 0 0 0,-1-1 0 0 0,1 0 0 0 0,0 0 0 0 0,8-5 0 0 0,1 1-411 0 0,11-8-3280 0 0,-22 10 1362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35.3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 5984 0 0,'0'0'541'0'0,"2"0"-445"0"0,9 3 4680 0 0,34-16 2954 0 0,-42 11-7414 0 0,1 1 0 0 0,-1 0 0 0 0,1 0-1 0 0,0 1 1 0 0,-1-1 0 0 0,1 1 0 0 0,0 0-1 0 0,5 0 1 0 0,-2 0 78 0 0,-5 0-283 0 0,-1 0 0 0 0,1 1 0 0 0,-1-1 0 0 0,1 0 0 0 0,-1 1 0 0 0,1-1 0 0 0,-1 1 0 0 0,1-1 0 0 0,1 2 0 0 0,10 2 257 0 0,-7-3-183 0 0,5 0 214 0 0,0 1 0 0 0,0 0 1 0 0,21 7-1 0 0,-30-8-289 0 0,9 4 20 0 0,-7-2-106 0 0,4-1 12 0 0,1 0-13 0 0,11 13 70 0 0,-11-7-35 0 0,-8-8-54 0 0,0 0 0 0 0,0 0 0 0 0,-1 1 0 0 0,1-1 0 0 0,0 1 0 0 0,-1-1 0 0 0,1 0 0 0 0,0 1 0 0 0,-1-1 0 0 0,1 1 0 0 0,-1 0 1 0 0,1-1-1 0 0,-1 1 0 0 0,1-1 0 0 0,-1 1 0 0 0,1 0 0 0 0,-1-1 0 0 0,1 1 0 0 0,-1 0 0 0 0,0-1 0 0 0,0 1 0 0 0,1 0 0 0 0,-1 0 1 0 0,0-1-1 0 0,0 1 0 0 0,0 0 0 0 0,0 0 0 0 0,0 0 0 0 0,0-1 0 0 0,0 1 0 0 0,0 0 0 0 0,0 1 0 0 0,-3 6-31 0 0,-1 1-1 0 0,0 0 0 0 0,0-1 1 0 0,-1 0-1 0 0,0 0 1 0 0,-1 0-1 0 0,1-1 0 0 0,-1 0 1 0 0,-14 13-1 0 0,-4 1-122 0 0,-43 29 0 0 0,64-47 162 0 0,-16 8-85 0 0,-1 1-1251 0 0,18-11 640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35.7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145 4 3224 0 0,'40'-4'13766'0'0,"-63"8"-8685"0"0,14-2-4693 0 0,1 1 0 0 0,0 0 1 0 0,0 1-1 0 0,-11 6 1 0 0,12-5 0 0 0,-1 0 0 0 0,1 1 1 0 0,-8 9-1 0 0,-4 1-58 0 0,16-13-273 0 0,0 0 0 0 0,0-1 0 0 0,0 1 0 0 0,1 0 1 0 0,-1 0-1 0 0,0 1 0 0 0,1-1 0 0 0,0 1 1 0 0,0-1-1 0 0,0 1 0 0 0,0 0 0 0 0,1-1 0 0 0,0 1 1 0 0,-2 7-1 0 0,-5 14 218 0 0,6-21-233 0 0,0 0 0 0 0,1 0 0 0 0,0 0 0 0 0,-1 0 0 0 0,2 0-1 0 0,-1 1 1 0 0,0-1 0 0 0,1 0 0 0 0,0 0 0 0 0,0 0-1 0 0,0 1 1 0 0,0-1 0 0 0,2 6 0 0 0,3 11 54 0 0,-4-18-85 0 0,-1 0 1 0 0,1 0-1 0 0,0 0 0 0 0,-1 0 1 0 0,1 0-1 0 0,1-1 1 0 0,-1 1-1 0 0,0 0 0 0 0,1-1 1 0 0,-1 1-1 0 0,1-1 0 0 0,0 1 1 0 0,0-1-1 0 0,3 4 0 0 0,9 5 72 0 0,27 17-1 0 0,-27-20-66 0 0,-11-6-8 0 0,1 0-1 0 0,0 0 1 0 0,0-1-1 0 0,0 0 1 0 0,0 0-1 0 0,0 0 1 0 0,0 0-1 0 0,0-1 1 0 0,8 1-1 0 0,12 1 41 0 0,-8 1-264 0 0,0-1 0 0 0,-1-1-1 0 0,1 0 1 0 0,0-1 0 0 0,-1-1 0 0 0,1 0 0 0 0,-1-1 0 0 0,24-7 0 0 0,-13 2-868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39.6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0 7368 0 0,'-1'2'9134'0'0,"0"-1"-8853"0"0,0-1-175 0 0,1 1 1 0 0,-1-1-1 0 0,1 1 1 0 0,-1 0-1 0 0,0-1 1 0 0,1 1-1 0 0,-1-1 0 0 0,0 0 1 0 0,1 1-1 0 0,-1-1 1 0 0,0 1-1 0 0,0-1 1 0 0,1 0-1 0 0,-1 0 1 0 0,-2 1 1378 0 0,5 0-1024 0 0,11 6-261 0 0,0 0-1 0 0,1-2 1 0 0,0 0-1 0 0,-1 0 1 0 0,2-1-1 0 0,-1-1 1 0 0,0 0-1 0 0,1-1 1 0 0,-1-1 0 0 0,1 0-1 0 0,-1-1 1 0 0,1 0-1 0 0,0-1 1 0 0,21-5-1 0 0,42-17-1291 0 0,-76 23 956 0 0,0-1-1 0 0,-1 1 1 0 0,1 0-1 0 0,0-1 0 0 0,-1 1 1 0 0,1-1-1 0 0,-1 1 1 0 0,1-1-1 0 0,-1 0 1 0 0,1 0-1 0 0,-1 0 0 0 0,1 0 1 0 0,-1 0-1 0 0,0 0 1 0 0,3-2-1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5:56.6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18143 0 0,'3'3'289'0'0,"0"0"-1"0"0,1 0 0 0 0,-1-1 0 0 0,1 0 0 0 0,-1 0 0 0 0,6 2 0 0 0,15 10-174 0 0,-14-5 970 0 0,0-1 0 0 0,0 1 0 0 0,-1 1 0 0 0,14 19 0 0 0,-16-20-639 0 0,4 5 72 0 0,0 0 0 0 0,-1 1 0 0 0,0 1 1 0 0,-2 0-1 0 0,1 0 0 0 0,10 34 0 0 0,-11-22-131 0 0,-2-5-79 0 0,5 27 0 0 0,-5-7-7 0 0,6 43 40 0 0,2 105 0 0 0,-13-170-354 0 0,-2 0 0 0 0,0 0 0 0 0,-1-1 0 0 0,-1 1 0 0 0,-1-1-1 0 0,-7 21 1 0 0,10-38-14 0 0,-12 35-1455 0 0,-2-1 0 0 0,-35 66 0 0 0,34-79-433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40.0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11520 0 0,'0'0'1332'0'0,"1"3"-571"0"0,5 19 1210 0 0,-1-1-447 0 0,9 22-1 0 0,-10-31-1123 0 0,0 0 0 0 0,-2 0-1 0 0,1 0 1 0 0,0 15-1 0 0,3 15 361 0 0,8 43-598 0 0,-5-41-65 0 0,4 26 526 0 0,-9-44-387 0 0,1 18-192 0 0,-5-41-65 0 0,0 1 0 0 0,0-1 0 0 0,0 0 0 0 0,1 0-1 0 0,-1 0 1 0 0,1 0 0 0 0,0 0 0 0 0,0 0 0 0 0,0 0-1 0 0,0 0 1 0 0,0-1 0 0 0,1 1 0 0 0,-1 0 0 0 0,1-1 0 0 0,0 1-1 0 0,-1-1 1 0 0,5 4 0 0 0,2 4-364 0 0,-8-9 363 0 0,0-1 0 0 0,0 0 0 0 0,1 1 0 0 0,-1-1 0 0 0,0 0 0 0 0,0 1 0 0 0,0-1 0 0 0,0 1-1 0 0,0-1 1 0 0,0 0 0 0 0,0 1 0 0 0,0-1 0 0 0,0 1 0 0 0,0-1 0 0 0,0 0 0 0 0,-1 1 0 0 0,1-1 0 0 0,0 0 0 0 0,0 1 0 0 0,0-1 0 0 0,0 0 0 0 0,-1 1 0 0 0,1-1 12 0 0,0 0 0 0 0,0 0-1 0 0,0 0 1 0 0,0 1 0 0 0,0-1 0 0 0,0 0 0 0 0,0 0-1 0 0,0 0 1 0 0,0 0 0 0 0,0 0 0 0 0,0 0 0 0 0,0 0-1 0 0,0 0 1 0 0,-1 0 0 0 0,1 0 0 0 0,0 0-1 0 0,0 0 1 0 0,0 0 0 0 0,0 0 0 0 0,0 0 0 0 0,0 0-1 0 0,0 1 1 0 0,0-1 0 0 0,0 0 0 0 0,0 0 0 0 0,0 0-1 0 0,0 0 1 0 0,1 0 0 0 0,-1 0 0 0 0,0 0 0 0 0,0 0-1 0 0,0 0 1 0 0,0 0 0 0 0,0 0 0 0 0,0 0-1 0 0,0 0 1 0 0,0 0 0 0 0,0 0 0 0 0,0 0 0 0 0,0 0-1 0 0,0 1 1 0 0,0-1 0 0 0,0 0 0 0 0,0 0 0 0 0,0 0-1 0 0,0 0 1 0 0,0 0 0 0 0,0 0 0 0 0,0 0 0 0 0,0 0-1 0 0,0 0 1 0 0,1 0 0 0 0,-1 0 0 0 0,0 0 0 0 0,0 0-1 0 0,0 0 1 0 0,0 0 0 0 0,0 0 0 0 0,0 0-1 0 0,0 0 1 0 0,0 0 0 0 0,0 0 0 0 0,0 0 0 0 0,0 0-1 0 0,0 0 1 0 0,0 0 0 0 0,0 0 0 0 0,0 0 0 0 0,1 0-1 0 0,15 2-2334 0 0,-8-1-2240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40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0 15664 0 0,'0'0'1571'0'0,"10"6"3156"0"0,-2 19-3177 0 0,-1-1-705 0 0,-6-20-780 0 0,0 0 1 0 0,-1-1 0 0 0,1 1 0 0 0,-1 0-1 0 0,1 0 1 0 0,-1 0 0 0 0,-1 0-1 0 0,1 0 1 0 0,0 0 0 0 0,-1 0 0 0 0,0 0-1 0 0,0-1 1 0 0,-2 6 0 0 0,1-2-34 0 0,1-1 0 0 0,-1 0 0 0 0,1 1 0 0 0,0 6 0 0 0,1-7-19 0 0,-1 0 0 0 0,0-1 1 0 0,0 0-1 0 0,0 1 0 0 0,0-1 1 0 0,-1 0-1 0 0,0 1 0 0 0,-4 6 1 0 0,6-10-13 0 0,-1 0-1 0 0,0-1 1 0 0,1 1 0 0 0,-1 0 0 0 0,1 0 0 0 0,0 0 0 0 0,-1 1 0 0 0,1-1 0 0 0,0 0 0 0 0,0 0 0 0 0,1 2 0 0 0,-1-3-1 0 0,0 1 0 0 0,1-1 0 0 0,-1 1 0 0 0,0-1 0 0 0,-1 1 0 0 0,1-1 0 0 0,0 1 0 0 0,0-1 0 0 0,0 1 0 0 0,-1-1-1 0 0,1 1 1 0 0,-1-1 0 0 0,1 1 0 0 0,-2 1 0 0 0,-3 4 0 0 0,4-6 0 0 0,0 0 0 0 0,0-1 0 0 0,1 1 0 0 0,-1 0 0 0 0,0 0 0 0 0,1 0 0 0 0,-1 0 0 0 0,1 0 0 0 0,-1 0 0 0 0,1 0 0 0 0,0 0 0 0 0,-1 1 0 0 0,1-1 0 0 0,0 2 0 0 0,3 8 0 0 0,9 13 0 0 0,-4-17 0 0 0,-3-3 0 0 0,7 2 0 0 0,-7-5 0 0 0,0 0 0 0 0,15 7 0 0 0,-13-5 0 0 0,-6-2 0 0 0,-1-1 0 0 0,1 1 0 0 0,0-1 0 0 0,0 0 0 0 0,0 1 0 0 0,0-1 0 0 0,0 0 0 0 0,0 1 0 0 0,0-1 0 0 0,0 0 0 0 0,0 0 0 0 0,2 0 0 0 0,7-2 12 0 0,13-5 43 0 0,-15 5-21 0 0,0 0-1 0 0,14-7 1 0 0,-8 3-48 0 0,-8 5-2 0 0,-1-1 0 0 0,1 0 0 0 0,9-5 0 0 0,10 0-397 0 0,-2 0-1406 0 0,-8-3-5634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40.7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1 14312 0 0,'0'0'2505'0'0,"-1"1"-1445"0"0,0 1-884 0 0,0-1 0 0 0,0 1 0 0 0,0-1 0 0 0,0 1 0 0 0,1 0 0 0 0,-1-1 0 0 0,0 1 0 0 0,1 0 0 0 0,-1 0 0 0 0,1-1 0 0 0,0 1 0 0 0,-1 0 0 0 0,1 0 0 0 0,0 0 0 0 0,0-1 0 0 0,0 1 0 0 0,1 0 0 0 0,-1 0 0 0 0,0 0 0 0 0,1-1 0 0 0,0 4 0 0 0,0 2 212 0 0,0 0 0 0 0,0 0 1 0 0,-1 1-1 0 0,1-1 0 0 0,-3 11 0 0 0,1 4 13 0 0,-2 6 98 0 0,2-23-401 0 0,1 0 1 0 0,-1 1-1 0 0,1-1 1 0 0,0 10-1 0 0,1-7-13 0 0,0 1 1 0 0,0 0-1 0 0,-2-1 0 0 0,1 1 1 0 0,-1-1-1 0 0,-3 16 0 0 0,4-21-106 0 0,0 0 0 0 0,-1 0 1 0 0,1 0-1 0 0,1 0 0 0 0,-1 0 0 0 0,0 0 0 0 0,1 0 0 0 0,0 0 0 0 0,-1 0 0 0 0,3 5 0 0 0,-1-5 1 0 0,-1-1 0 0 0,-1 1 0 0 0,1 0-1 0 0,0 1 1 0 0,-1-1 0 0 0,1 0 0 0 0,-1 0-1 0 0,0 5 1 0 0,-4 9-8 0 0,3-15 28 0 0,0 1 1 0 0,1 0-1 0 0,-1 0 1 0 0,1 0 0 0 0,-1 0-1 0 0,1 0 1 0 0,0 6-1 0 0,1-2-17 0 0,0-3-67 0 0,0 1 1 0 0,0 0-1 0 0,-1-1 0 0 0,1 1 0 0 0,-1 0 0 0 0,-1-1 1 0 0,1 1-1 0 0,0 0 0 0 0,-1-1 0 0 0,-2 8 1 0 0,2-11 3 0 0,1 0 0 0 0,0-1 0 0 0,-1 1 1 0 0,1 0-1 0 0,0 0 0 0 0,0-1 0 0 0,0 1 1 0 0,-1 0-1 0 0,1 0 0 0 0,0-1 0 0 0,0 1 0 0 0,0 0 1 0 0,0 0-1 0 0,0 0 0 0 0,1-1 0 0 0,-1 1 1 0 0,0 0-1 0 0,0 0 0 0 0,0-1 0 0 0,1 1 1 0 0,-1 0-1 0 0,0 0 0 0 0,1-1 0 0 0,-1 1 1 0 0,1 0-1 0 0,-1-1 0 0 0,1 1 0 0 0,-1-1 1 0 0,1 1-1 0 0,-1-1 0 0 0,1 1 0 0 0,-1-1 0 0 0,1 1 1 0 0,0-1-1 0 0,-1 1 0 0 0,1-1 0 0 0,0 0 1 0 0,-1 1-1 0 0,1-1 0 0 0,0 0 0 0 0,0 1 1 0 0,0-1-1 0 0,3 2-2362 0 0,-12 1 122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42.1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15200 0 0,'1'0'473'0'0,"0"0"0"0"0,0 0 0 0 0,0 0 0 0 0,0 1 0 0 0,0-1 0 0 0,0 0 0 0 0,0 0 0 0 0,0 1 0 0 0,0-1 0 0 0,0 1 0 0 0,-1-1 0 0 0,1 1 0 0 0,2 0 0 0 0,-1 2-247 0 0,1-1 0 0 0,-1 1 0 0 0,0 0 0 0 0,0 0 0 0 0,3 4 0 0 0,7 10 583 0 0,52 43 529 0 0,-6-3-622 0 0,-38-40-486 0 0,-1 2 0 0 0,0 0 0 0 0,-2 2 0 0 0,26 38 0 0 0,-36-48-180 0 0,0 0 0 0 0,-1 1 0 0 0,-1 0 0 0 0,0 0-1 0 0,-1 1 1 0 0,0-1 0 0 0,-1 1 0 0 0,-1 0 0 0 0,1 0 0 0 0,-2 0-1 0 0,0 0 1 0 0,-2 25 0 0 0,-1-20-1 0 0,-1-1 0 0 0,0 1 0 0 0,-2-1 0 0 0,-6 18 1 0 0,-31 62 51 0 0,9-24-47 0 0,27-60-117 0 0,-1-1 0 0 0,-1 0-1 0 0,-14 20 1 0 0,-7 9-457 0 0,21-29 167 0 0,-1-1 1 0 0,-11 12-1 0 0,13-16-454 0 0,0 2 0 0 0,0-1 1 0 0,1 1-1 0 0,-9 15 0 0 0,9-8-1097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43.5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199 25 15664 0 0,'0'0'1187'0'0,"-2"-2"-803"0"0,1 0-308 0 0,-1 1 0 0 0,0-1-1 0 0,1 1 1 0 0,-1-1 0 0 0,0 1-1 0 0,0 0 1 0 0,0-1 0 0 0,0 1-1 0 0,-1 0 1 0 0,1 0 0 0 0,0 1-1 0 0,-4-2 1 0 0,-4-1 902 0 0,9 2-799 0 0,-1 1 0 0 0,1-1 0 0 0,-1 1 0 0 0,1-1 0 0 0,-1 1 0 0 0,1 0 0 0 0,-1 0 0 0 0,1 0 0 0 0,-1 0 0 0 0,1 0 0 0 0,-1 0 0 0 0,-1 1 0 0 0,-2 0 116 0 0,3-1-154 0 0,0 0 0 0 0,0 0 0 0 0,0 1 0 0 0,0-1-1 0 0,0 1 1 0 0,0 0 0 0 0,0 0 0 0 0,0 0 0 0 0,0 0-1 0 0,1 0 1 0 0,-1 0 0 0 0,0 0 0 0 0,1 0 0 0 0,-4 3 0 0 0,-21 26 992 0 0,12-13-488 0 0,7-9-581 0 0,1 0 0 0 0,0 1 0 0 0,1 0 0 0 0,0 0 0 0 0,0 0 0 0 0,1 0 0 0 0,0 1 0 0 0,0 0 0 0 0,1-1 0 0 0,1 1 0 0 0,-1 1 0 0 0,0 10 0 0 0,1 5-71 0 0,0 1-1 0 0,2 0 0 0 0,5 41 0 0 0,2-18 8 0 0,2-1 0 0 0,28 90 0 0 0,-28-117-83 0 0,0 0-1 0 0,2-1 1 0 0,0 0-1 0 0,24 33 1 0 0,-15-28-66 0 0,1 0 0 0 0,45 41 0 0 0,-55-58-17 0 0,1 0 0 0 0,0 0 1 0 0,23 12-1 0 0,-20-14-3043 0 0,21 7 0 0 0,2-3-4773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58.8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 1 3224 0 0,'0'0'19779'0'0,"0"1"-18928"0"0,-1 5-563 0 0,0 0 0 0 0,0 0-1 0 0,-1 0 1 0 0,1 0 0 0 0,-4 7 0 0 0,2-5-265 0 0,1-1-1 0 0,-1 0 1 0 0,0 10-1 0 0,-4 29 295 0 0,4-24 134 0 0,-2 37 0 0 0,5-44-450 0 0,1-1 0 0 0,0 1 0 0 0,1 0 0 0 0,1-1 0 0 0,0 1 1 0 0,1-1-1 0 0,1 0 0 0 0,0 0 0 0 0,1-1 0 0 0,0 1 0 0 0,10 14 0 0 0,-15-27-1 0 0,0 1 0 0 0,1 0 0 0 0,-1 0 0 0 0,1 0 0 0 0,0-1 0 0 0,-1 1 0 0 0,1-1 0 0 0,0 0 0 0 0,0 1 0 0 0,0-1 0 0 0,0 0 0 0 0,0 0 0 0 0,0 0 0 0 0,1 0 0 0 0,-1 0 0 0 0,3 0 0 0 0,20 1 0 0 0,-16-5 0 0 0,-2 0 0 0 0,13-1 0 0 0,-13 3 0 0 0,0-1 0 0 0,1 0 0 0 0,-1 0 0 0 0,12-6 0 0 0,-1-1-83 0 0,-11 7-31 0 0,0-1 0 0 0,-1 0 0 0 0,1-1-1 0 0,-1 0 1 0 0,0 0 0 0 0,0 0 0 0 0,-1-1 0 0 0,9-8 0 0 0,-9 4-580 0 0,-4 8 439 0 0,0-1 1 0 0,0 0 0 0 0,1 0 0 0 0,-1 1-1 0 0,0-1 1 0 0,0 1 0 0 0,3-3 0 0 0,6-5-2532 0 0,-4-6-4773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59.1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0 7368 0 0,'-9'3'16099'0'0,"10"9"-15499"0"0,1 1 1 0 0,0-1-1 0 0,1 1 0 0 0,5 13 0 0 0,1 6-90 0 0,33 163 119 0 0,-39-180-639 0 0,-2-10-32 0 0,0 1 0 0 0,1 0 0 0 0,-1-1 0 0 0,1 1 0 0 0,4 6 0 0 0,0-1-705 0 0,0 0 0 0 0,1-1 1 0 0,0 0-1 0 0,1 0 0 0 0,14 14 1 0 0,-18-22-1497 0 0,4 1-84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8:59.6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 13824 0 0,'0'0'674'0'0,"12"-2"152"0"0,-3-3-310 0 0,0 0 0 0 0,0 0 0 0 0,10-3 1 0 0,-7 3 664 0 0,-10 4-925 0 0,1 0 1 0 0,-1 0-1 0 0,1 0 0 0 0,-1 0 0 0 0,1 0 1 0 0,0 1-1 0 0,-1-1 0 0 0,1 1 0 0 0,4 0 1 0 0,3 0 176 0 0,0 0-1 0 0,0 0 1 0 0,0 1 0 0 0,0 1 0 0 0,-1 0 0 0 0,1 0-1 0 0,10 5 1 0 0,-17-6-379 0 0,2 0 86 0 0,0 1 0 0 0,0 0 1 0 0,-1 1-1 0 0,1-1 0 0 0,5 5 0 0 0,-9-6-105 0 0,0 0 1 0 0,1 0-1 0 0,-1 1 0 0 0,0-1 1 0 0,0 0-1 0 0,0 1 1 0 0,0-1-1 0 0,0 1 0 0 0,0 0 1 0 0,-1-1-1 0 0,1 1 1 0 0,0 0-1 0 0,-1-1 0 0 0,1 1 1 0 0,-1 0-1 0 0,0 0 1 0 0,1-1-1 0 0,-1 1 0 0 0,0 3 1 0 0,0 2-8 0 0,-1 1 0 0 0,0 0 0 0 0,0-1 0 0 0,0 1 0 0 0,-1 0 0 0 0,0-1 0 0 0,0 0 0 0 0,-1 1 0 0 0,-4 8 1 0 0,-1-4-186 0 0,0 0 1 0 0,0 0-1 0 0,-1-1 1 0 0,-10 11 0 0 0,8-11 111 0 0,7-7 35 0 0,1-1-1 0 0,-1 0 1 0 0,1 1-1 0 0,0 0 0 0 0,0-1 1 0 0,-2 6-1 0 0,5-9 1 0 0,-1 0 0 0 0,1 1-1 0 0,0-1 1 0 0,0 0 0 0 0,-1 0 0 0 0,1 1 0 0 0,0-1-1 0 0,0 0 1 0 0,-1 0 0 0 0,1 1 0 0 0,0-1 0 0 0,-1 0-1 0 0,1 0 1 0 0,0 0 0 0 0,-1 0 0 0 0,1 0 0 0 0,0 0-1 0 0,-1 1 1 0 0,1-1 0 0 0,-1 0 0 0 0,1 0 0 0 0,0 0-1 0 0,-1 0 1 0 0,1 0 0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9:00.0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 5 12928 0 0,'-2'-1'7463'0'0,"1"1"-7281"0"0,0-1 0 0 0,0 1 1 0 0,0-1-1 0 0,0 1 0 0 0,-1 0 0 0 0,1-1 0 0 0,0 1 0 0 0,0 0 0 0 0,-1 0 0 0 0,1 0 0 0 0,0 0 0 0 0,0 0 0 0 0,-1 0 0 0 0,1 0 0 0 0,0 0 0 0 0,0 1 0 0 0,-1-1 0 0 0,0 1 0 0 0,-1 0 13 0 0,0 0 0 0 0,0 1 0 0 0,0-1 0 0 0,0 1 0 0 0,0 0-1 0 0,1 0 1 0 0,-4 3 0 0 0,3-3-113 0 0,0 1 1 0 0,0 0-1 0 0,1 0 0 0 0,-1 1 0 0 0,1-1 0 0 0,-1 0 1 0 0,1 1-1 0 0,0-1 0 0 0,1 1 0 0 0,-1 0 0 0 0,1-1 1 0 0,-3 9-1 0 0,-2 28 59 0 0,4-30-103 0 0,0 0 0 0 0,1 0 0 0 0,0 1 0 0 0,0-1 0 0 0,1 0 0 0 0,1 0 0 0 0,0 1 0 0 0,0-1 0 0 0,3 11 0 0 0,-2-15-43 0 0,0 0 1 0 0,1 0-1 0 0,-1 0 0 0 0,1 0 0 0 0,1 0 0 0 0,5 7 1 0 0,-7-10-3 0 0,0-1 0 0 0,0 0 0 0 0,0 0 0 0 0,1 0 0 0 0,-1 0 0 0 0,1 0 0 0 0,-1 0 0 0 0,1 0 0 0 0,0-1 0 0 0,-1 1 1 0 0,1-1-1 0 0,0 0 0 0 0,0 0 0 0 0,5 1 0 0 0,-4-1-92 0 0,1 0 1 0 0,0 0-1 0 0,0-1 0 0 0,0 1 1 0 0,0-1-1 0 0,-1 0 0 0 0,1-1 1 0 0,0 1-1 0 0,0-1 0 0 0,0 0 1 0 0,-1 0-1 0 0,1 0 0 0 0,0-1 1 0 0,-1 0-1 0 0,8-3 0 0 0,-3 1-268 0 0,16-12-6752 0 0,-7-1-550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9:00.4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 7832 0 0,'0'0'13802'0'0,"2"-2"-12641"0"0,6-7-103 0 0,-6 7-88 0 0,0 1-270 0 0,19-7 938 0 0,-17 8-1371 0 0,7 9 51 0 0,-9-8-306 0 0,0 1-1 0 0,0-1 1 0 0,1 1 0 0 0,-1 0 0 0 0,-1-1 0 0 0,1 1 0 0 0,0 0 0 0 0,0 0 0 0 0,-1 1 0 0 0,1-1 0 0 0,-1 0 0 0 0,0 0 0 0 0,1 1 0 0 0,-1-1 0 0 0,0 1 0 0 0,1 3-1 0 0,-1 2-17 0 0,1 0-1 0 0,-1 0 0 0 0,0 0 1 0 0,-1 1-1 0 0,0-1 0 0 0,0 0 1 0 0,-1 1-1 0 0,-2 8 0 0 0,3-9-55 0 0,-1 0-1 0 0,1 15 1 0 0,1-13 40 0 0,-1-10 20 0 0,0 0 0 0 0,0 0-1 0 0,0 1 1 0 0,0-1 0 0 0,0 0-1 0 0,0 0 1 0 0,0 0 0 0 0,0 1 0 0 0,0-1-1 0 0,0 0 1 0 0,0 0 0 0 0,0 0-1 0 0,0 1 1 0 0,0-1 0 0 0,0 0-1 0 0,0 0 1 0 0,0 0 0 0 0,0 1 0 0 0,0-1-1 0 0,0 0 1 0 0,-1 0 0 0 0,1 0-1 0 0,0 1 1 0 0,0-1 0 0 0,0 0 0 0 0,0 0-1 0 0,0 0 1 0 0,0 0 0 0 0,-1 1-1 0 0,1-1 1 0 0,0 0 0 0 0,0 0-1 0 0,0 0 1 0 0,-1 0 0 0 0,-1 3 0 0 0,1 11-93 0 0,1-12-1 0 0,2 0-55 0 0,0 0 142 0 0,1 0 1 0 0,-1 0-1 0 0,1 0 0 0 0,0-1 0 0 0,0 1 0 0 0,0-1 1 0 0,0 1-1 0 0,0-1 0 0 0,0 0 0 0 0,0 0 0 0 0,0-1 1 0 0,0 1-1 0 0,1 0 0 0 0,-1-1 0 0 0,0 0 0 0 0,0 0 1 0 0,1 0-1 0 0,-1 0 0 0 0,6-2 0 0 0,45-11-247 0 0,-18 4 140 0 0,-1-1-1217 0 0,-13 0-5290 0 0,-7 0-1440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6:40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11600 0 0,'0'0'13094'0'0,"1"3"-12749"0"0,2 8-243 0 0,0-1-1 0 0,-1 1 1 0 0,1 0-1 0 0,-2 0 1 0 0,1 14-1 0 0,-4 59 696 0 0,0-25-547 0 0,-4 71-186 0 0,6-77-64 0 0,-1 3 0 0 0,7 60 0 0 0,-4-92 0 0 0,-2 38 0 0 0,-1-23 11 0 0,3-26 107 0 0,-1-10-200 0 0,0 19-870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9:08.7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 5064 0 0,'2'3'6953'0'0,"7"7"-4923"0"0,-2-1 366 0 0,17 16 1 0 0,-21-22-2128 0 0,0 0 0 0 0,0-1 0 0 0,1 0 0 0 0,-1 0 0 0 0,1 0 0 0 0,-1 0 0 0 0,1-1 0 0 0,-1 1 0 0 0,1-1 0 0 0,5 1 0 0 0,-6-1-118 0 0,1-1-1 0 0,-1 0 1 0 0,0 0-1 0 0,1-1 1 0 0,4 0-1 0 0,8-1 307 0 0,-12 1-412 0 0,1 0 0 0 0,-1 0 0 0 0,1-1 0 0 0,-1 1 0 0 0,1-1-1 0 0,-1 0 1 0 0,0-1 0 0 0,0 1 0 0 0,0-1 0 0 0,0 0 0 0 0,5-5 0 0 0,9-4-56 0 0,10-12-782 0 0,-14 15 308 0 0,-8 8-2677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9:09.3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210 138 3224 0 0,'1'-1'2866'0'0,"1"-2"-1459"0"0,-1-1-1 0 0,1 1 0 0 0,-1-1 0 0 0,0 1 0 0 0,0-1 0 0 0,0-6 0 0 0,1-12 1834 0 0,4-8 529 0 0,-7 28-3620 0 0,1 0 0 0 0,0 1 0 0 0,0-1 0 0 0,-1 0 0 0 0,1 0 0 0 0,-1 0 0 0 0,1 0 0 0 0,-1 1 0 0 0,0-1 0 0 0,0 0 0 0 0,0 1 0 0 0,0-1 0 0 0,0 1 0 0 0,0-1 0 0 0,0 1 0 0 0,0-1 0 0 0,-1 1 0 0 0,1 0 0 0 0,0-1 0 0 0,-2 0 0 0 0,-5-5-141 0 0,6 5 11 0 0,0 1 0 0 0,0 0 0 0 0,0 0-1 0 0,0 0 1 0 0,0 0 0 0 0,0 0 0 0 0,-1 0-1 0 0,1 0 1 0 0,0 1 0 0 0,0-1 0 0 0,-1 1 0 0 0,1 0-1 0 0,0 0 1 0 0,-1 0 0 0 0,1 0 0 0 0,-1 0-1 0 0,1 0 1 0 0,0 0 0 0 0,-4 2 0 0 0,-5 0-85 0 0,1 1 0 0 0,0 0 0 0 0,-11 5 0 0 0,13-5-9 0 0,5-2 28 0 0,-1 0 0 0 0,1 1 0 0 0,0-1 0 0 0,-1 1 0 0 0,1 0 0 0 0,0 0 0 0 0,0 0 0 0 0,0 0 0 0 0,-2 3 0 0 0,-30 29-608 0 0,34-31 609 0 0,0-1 0 0 0,0 1-1 0 0,1 0 1 0 0,-1 0-1 0 0,1-1 1 0 0,0 1 0 0 0,0 0-1 0 0,0 0 1 0 0,0-1 0 0 0,1 5-1 0 0,-1 11-123 0 0,0-17 144 0 0,0 1 0 0 0,-1-1-1 0 0,1 0 1 0 0,0 0 0 0 0,-1 0 0 0 0,1 0-1 0 0,-1 1 1 0 0,1-1 0 0 0,-1 0-1 0 0,0 0 1 0 0,1 0 0 0 0,-1 0-1 0 0,0 0 1 0 0,0 0 0 0 0,0-1 0 0 0,1 1-1 0 0,-1 0 1 0 0,0 0 0 0 0,0-1-1 0 0,0 1 1 0 0,-1 0 0 0 0,1-1 0 0 0,0 1-1 0 0,-2 0 1 0 0,4 0-8 0 0,0-1 0 0 0,0 1-1 0 0,0 0 1 0 0,-1 0 0 0 0,1 0 0 0 0,0-1 0 0 0,0 1 0 0 0,-1 0-1 0 0,1 0 1 0 0,1 2 0 0 0,-1-1-14 0 0,2 1 40 0 0,1 0 0 0 0,-1 0 0 0 0,1 0 0 0 0,7 4 0 0 0,6 4 9 0 0,-9-7-1 0 0,1 0 0 0 0,-1 0 0 0 0,1 0 0 0 0,0-1 0 0 0,0-1 0 0 0,11 3 0 0 0,122 20 302 0 0,-137-24-288 0 0,-1 0 0 0 0,0 0-1 0 0,0 0 1 0 0,1 1 0 0 0,-1 0 0 0 0,0-1 0 0 0,0 1 0 0 0,0 1 0 0 0,-1-1 0 0 0,7 5 0 0 0,-8-5-6 0 0,-1 0-1 0 0,1 0 1 0 0,-1-1 0 0 0,1 1-1 0 0,-1 0 1 0 0,0 0 0 0 0,0 1 0 0 0,1-1-1 0 0,-2 0 1 0 0,1 0 0 0 0,0 0-1 0 0,0 1 1 0 0,-1-1 0 0 0,1 0-1 0 0,-1 1 1 0 0,0-1 0 0 0,1 1-1 0 0,-1-1 1 0 0,0 0 0 0 0,-1 1 0 0 0,0 3-1 0 0,0 3 10 0 0,-2 0 0 0 0,1-1 0 0 0,-2 1 1 0 0,1-1-1 0 0,-1 0 0 0 0,0 0 0 0 0,0 0 0 0 0,-1-1 0 0 0,0 1 0 0 0,-1-1 0 0 0,0 0 0 0 0,0-1 0 0 0,0 1 0 0 0,-8 5 0 0 0,5-3-12 0 0,6-6 2 0 0,0 0 1 0 0,0 0-1 0 0,0-1 1 0 0,0 1-1 0 0,-5 2 0 0 0,7-5-2 0 0,0 1 0 0 0,-1-1 1 0 0,1 1-1 0 0,0-1 0 0 0,0 1 0 0 0,-1-1 0 0 0,1 0 0 0 0,0 0 0 0 0,-1 0 0 0 0,1 0 0 0 0,0 0 0 0 0,-1 0 0 0 0,1 0 0 0 0,0 0 0 0 0,-1 0 0 0 0,1 0 0 0 0,0-1 0 0 0,-1 1 0 0 0,1-1 0 0 0,-3 0 0 0 0,2 0 47 0 0,0-1 1 0 0,-1 1 0 0 0,1 0-1 0 0,0-1 1 0 0,0 1-1 0 0,0-1 1 0 0,0 0-1 0 0,0 0 1 0 0,0 0-1 0 0,1 0 1 0 0,-1 0 0 0 0,1 0-1 0 0,-1 0 1 0 0,1 0-1 0 0,0-1 1 0 0,0 1-1 0 0,0 0 1 0 0,0-1-1 0 0,0 1 1 0 0,0-1 0 0 0,1 1-1 0 0,-1-1 1 0 0,1-2-1 0 0,-1-1 46 0 0,1 0-1 0 0,-1 0 0 0 0,2 0 1 0 0,-1 0-1 0 0,1 0 0 0 0,-1 1 1 0 0,3-7-1 0 0,2-16 91 0 0,-4 20-134 0 0,0-1 1 0 0,1 0-1 0 0,0 0 1 0 0,1 1-1 0 0,6-15 1 0 0,24-39 36 0 0,-4 9 131 0 0,-4 12-67 0 0,-4 9-193 0 0,-16 23-111 0 0,0 0 0 0 0,9-10-1 0 0,4-1-3275 0 0,-15 18 1366 0 0,5-1-77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9:09.7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13760 0 0,'0'0'1246'0'0,"3"1"-1022"0"0,84 15 7457 0 0,-66-12-6385 0 0,13 2 596 0 0,-32-6-1818 0 0,0 0 0 0 0,-1 1 0 0 0,1-1 1 0 0,0 0-1 0 0,-1 1 0 0 0,1-1 0 0 0,-1 1 0 0 0,1 0 0 0 0,1 0 0 0 0,6 3 101 0 0,-8-4-161 0 0,1 0 28 0 0,-1 0 1 0 0,1 0-1 0 0,0 1 1 0 0,0-1-1 0 0,0 0 1 0 0,0 1 0 0 0,0 0-1 0 0,-1-1 1 0 0,1 1-1 0 0,0 0 1 0 0,0 0-1 0 0,-1 0 1 0 0,1 0 0 0 0,-1 0-1 0 0,1 0 1 0 0,-1 0-1 0 0,1 0 1 0 0,-1 1-1 0 0,0-1 1 0 0,1 1-1 0 0,-1-1 1 0 0,0 1 0 0 0,0-1-1 0 0,0 1 1 0 0,0 0-1 0 0,0 1 1 0 0,0-1-38 0 0,0 0 0 0 0,0 0 1 0 0,-1 1-1 0 0,1-1 0 0 0,-1 0 1 0 0,1 0-1 0 0,-1 0 0 0 0,0 1 1 0 0,0 2-1 0 0,0-5-5 0 0,-1 3-7 0 0,1 1-1 0 0,-1 0 1 0 0,0-1-1 0 0,-1 1 0 0 0,1-1 1 0 0,-1 0-1 0 0,1 1 1 0 0,-1-1-1 0 0,0 0 1 0 0,0 0-1 0 0,-1 0 1 0 0,-3 5-1 0 0,-10 14-71 0 0,13-17 20 0 0,-1 0 1 0 0,1-1-1 0 0,-1 1 0 0 0,0 0 1 0 0,0-1-1 0 0,-1 0 1 0 0,-6 5-1 0 0,-15 14-407 0 0,-23 18-1799 0 0,47-40 1370 0 0,-8 3-4849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9:10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113 31 5984 0 0,'0'0'464'0'0,"5"-9"5088"0"0,1-9 6726 0 0,-12 15-10998 0 0,4 3-1211 0 0,0-1-1 0 0,0 1 1 0 0,0 0 0 0 0,0 0-1 0 0,1 0 1 0 0,-1 0 0 0 0,0 0 0 0 0,0 1-1 0 0,0-1 1 0 0,0 1 0 0 0,1-1-1 0 0,-1 1 1 0 0,0-1 0 0 0,0 1 0 0 0,1 0-1 0 0,-1 0 1 0 0,0 0 0 0 0,1 0 0 0 0,-1 0-1 0 0,-2 3 1 0 0,-2 2 9 0 0,0 0 0 0 0,1 0 0 0 0,-7 11 1 0 0,2-5-26 0 0,6-6-53 0 0,1 0 0 0 0,-1 1-1 0 0,1-1 1 0 0,-4 13 0 0 0,-2 3-96 0 0,7-16 99 0 0,0 0 0 0 0,1 0 0 0 0,0 0 0 0 0,0 0 0 0 0,0 0 0 0 0,0 0 0 0 0,1 0 0 0 0,0 0 0 0 0,1 0 0 0 0,0 0 0 0 0,-1 0-1 0 0,2 0 1 0 0,-1 0 0 0 0,1 0 0 0 0,0 0 0 0 0,0-1 0 0 0,0 1 0 0 0,1-1 0 0 0,0 1 0 0 0,0-1 0 0 0,5 6 0 0 0,-4-7-9 0 0,0-1 0 0 0,0 0 0 0 0,0 0 0 0 0,0 0 0 0 0,1 0 0 0 0,-1-1-1 0 0,1 0 1 0 0,-1 0 0 0 0,1 0 0 0 0,0 0 0 0 0,7 1 0 0 0,10 4-13 0 0,-18-6-1 0 0,0 0-1 0 0,0-1 0 0 0,0 1 1 0 0,0-1-1 0 0,0 1 0 0 0,0-1 1 0 0,0 0-1 0 0,0-1 0 0 0,0 1 1 0 0,5-1-1 0 0,39-14-489 0 0,-28 8-206 0 0,11-3-529 0 0,0-3-61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9:10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67 12928 0 0,'0'0'3637'0'0,"2"0"-2401"0"0,3-1-648 0 0,0 0 1 0 0,0 0-1 0 0,0 0 0 0 0,0 0 1 0 0,8-4-1 0 0,20-5 1416 0 0,41-4 482 0 0,16 2-1517 0 0,-45 5-1344 0 0,-29 3-3569 0 0,-12 3 2112 0 0,4-7-280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9:10.8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 0 10856 0 0,'0'0'496'0'0,"-9"11"184"0"0,9-9-677 0 0,-2 1 166 0 0,1 0 0 0 0,-1 1 1 0 0,1-1-1 0 0,-1 0 0 0 0,0 0 0 0 0,-3 4 1 0 0,3-5 219 0 0,1 0 0 0 0,0 0 0 0 0,0 1-1 0 0,0-1 1 0 0,0 1 0 0 0,0-1 0 0 0,1 1 0 0 0,-1 0 0 0 0,1-1 0 0 0,-1 5 0 0 0,-1 7 459 0 0,0-4-204 0 0,0 0-1 0 0,0-1 1 0 0,2 1 0 0 0,-1 11-1 0 0,-1 18 432 0 0,1-30-928 0 0,1-1-1 0 0,1 1 0 0 0,0-1 1 0 0,0 0-1 0 0,1 1 1 0 0,0-1-1 0 0,5 14 0 0 0,-3-9-69 0 0,-1 0-1 0 0,3 20 0 0 0,-4-20-72 0 0,-1 2 11 0 0,0 0 0 0 0,2-1 0 0 0,5 21 0 0 0,-4-19-211 0 0,-4-13 123 0 0,1 0 0 0 0,-1-1-1 0 0,1 1 1 0 0,0 0 0 0 0,0-1 0 0 0,0 1 0 0 0,0-1 0 0 0,0 1-1 0 0,0-1 1 0 0,3 4 0 0 0,0-1-272 0 0,3 4-410 0 0,-1-4-3858 0 0,2 0 2704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9:11.2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15808 0 0,'7'14'6272'0'0,"-5"-9"-5905"0"0,0-1 0 0 0,1 1 0 0 0,-1-1 0 0 0,1 6 0 0 0,1 28 198 0 0,-1-1-1 0 0,-2 1 0 0 0,-7 64 1 0 0,5-83-553 0 0,0 1 1 0 0,4 25 0 0 0,0 11-150 0 0,-2-50-280 0 0,-1 0 1 0 0,1 0-1 0 0,1 0 1 0 0,-1 0-1 0 0,1 0 1 0 0,4 10-1 0 0,-2-9-5315 0 0,7-2-1774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9:11.5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0 15808 0 0,'0'0'1431'0'0,"-1"2"-1179"0"0,-8 13 467 0 0,1 0-1 0 0,1 0 1 0 0,0 1-1 0 0,2 0 1 0 0,-1 0-1 0 0,2 0 1 0 0,0 1-1 0 0,1-1 1 0 0,-1 18-1 0 0,4-4-425 0 0,0-1 1 0 0,2 0-1 0 0,1 1 1 0 0,7 28-1 0 0,-8-47-253 0 0,0-1 0 0 0,1 0 0 0 0,0 1 0 0 0,1-1 0 0 0,9 17 0 0 0,-4-9 40 0 0,-7-15-82 0 0,-1 0 0 0 0,1 0 0 0 0,0 1 0 0 0,0-1 0 0 0,4 5 0 0 0,-4-7 12 0 0,-1 0 1 0 0,0 0-1 0 0,1 0 1 0 0,-1 0-1 0 0,1-1 1 0 0,-1 1 0 0 0,1 0-1 0 0,-1 0 1 0 0,1-1-1 0 0,0 1 1 0 0,-1-1-1 0 0,1 0 1 0 0,0 1-1 0 0,-1-1 1 0 0,1 0-1 0 0,2 0 1 0 0,1 0 9 0 0,0 0 0 0 0,0 0 0 0 0,0-1 0 0 0,0 0 1 0 0,-1 0-1 0 0,1 0 0 0 0,0 0 0 0 0,-1-1 0 0 0,1 1 0 0 0,-1-1 1 0 0,1 0-1 0 0,-1-1 0 0 0,0 1 0 0 0,0-1 0 0 0,0 0 0 0 0,6-5 1 0 0,-2 0 18 0 0,-1 1 0 0 0,1-1 1 0 0,-2 0-1 0 0,1-1 1 0 0,-1 1-1 0 0,6-14 1 0 0,-9 18-20 0 0,-3 1 44 0 0,-18-23 72 0 0,17 25-133 0 0,0 0 0 0 0,0 0-1 0 0,-1 1 1 0 0,1-1-1 0 0,0 0 1 0 0,-1 1-1 0 0,1-1 1 0 0,-1 0-1 0 0,1 1 1 0 0,-2-1-1 0 0,-5-1 31 0 0,4 1-31 0 0,-1 0 0 0 0,1 0-1 0 0,-1 1 1 0 0,1-1 0 0 0,-1 1 0 0 0,0 0 0 0 0,1 1 0 0 0,-1-1 0 0 0,1 1 0 0 0,-1-1-1 0 0,-6 4 1 0 0,-1 0-100 0 0,0 0-1 0 0,1 1 0 0 0,-13 8 1 0 0,-2 7-203 0 0,11-7 69 0 0,-16 14-1027 0 0,29-25 674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09:11.9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 6448 0 0,'27'-2'1481'0'0,"13"-3"5285"0"0,-27 3-4118 0 0,-7 2-2173 0 0,-1-1-1 0 0,0 2 0 0 0,1-1 0 0 0,-1 1 0 0 0,1 0 0 0 0,-1 0 0 0 0,0 0 0 0 0,1 1 0 0 0,-1 0 0 0 0,0 0 1 0 0,0 0-1 0 0,0 0 0 0 0,-1 1 0 0 0,1 0 0 0 0,0 0 0 0 0,-1 0 0 0 0,6 6 0 0 0,7 7 229 0 0,0 1 0 0 0,23 30 0 0 0,-29-31-569 0 0,-1-1 1 0 0,0 1 0 0 0,-1 1-1 0 0,-1 0 1 0 0,-1 0-1 0 0,0 0 1 0 0,4 20 0 0 0,-2-1 38 0 0,-2 0 1 0 0,4 59-1 0 0,-8-62-109 0 0,-3 0-1 0 0,0 0 0 0 0,-2 0 1 0 0,-2 0-1 0 0,-1 0 1 0 0,-13 47-1 0 0,-5-12-22 0 0,-3-1 1 0 0,-34 64-1 0 0,26-67-1459 0 0,-62 86 0 0 0,69-112-363 0 0,4-1-378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38.2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2304 0 0,'0'0'12765'0'0,"13"0"-9667"0"0,24 5-1284 0 0,7 0-1020 0 0,9-1-23 0 0,-48-5-742 0 0,1 0-14 0 0,14 8-26 0 0,78 22 57 0 0,-32-11-1305 0 0,-52-15-36 0 0,-3-2-65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6:41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99 160 10224 0 0,'0'0'920'0'0,"0"-2"-755"0"0,0-4 55 0 0,0 4 823 0 0,0 0-202 0 0,0 0 0 0 0,0 0 0 0 0,0 0 1 0 0,0 0-1 0 0,-1 0 0 0 0,1 0 0 0 0,-1 0 1 0 0,1 0-1 0 0,-2-3 0 0 0,2 5-738 0 0,-1-1-1 0 0,1 1 1 0 0,-1-1-1 0 0,1 1 1 0 0,-1-1-1 0 0,1 1 1 0 0,-1 0 0 0 0,1-1-1 0 0,-1 1 1 0 0,1 0-1 0 0,-1-1 1 0 0,0 1-1 0 0,1 0 1 0 0,-1 0 0 0 0,1 0-1 0 0,-1-1 1 0 0,0 1-1 0 0,1 0 1 0 0,-1 0-1 0 0,0 0 1 0 0,1 0 0 0 0,-1 0-1 0 0,0 0 1 0 0,1 0-1 0 0,-1 1 1 0 0,1-1-1 0 0,-1 0 1 0 0,0 0 0 0 0,1 0-1 0 0,-1 1 1 0 0,0-1-1 0 0,1 0 1 0 0,-1 0-1 0 0,1 1 1 0 0,-1 0 0 0 0,-4 1-87 0 0,1 1 0 0 0,-1 0 1 0 0,1 0-1 0 0,0 1 1 0 0,0-1-1 0 0,0 1 0 0 0,1 0 1 0 0,0 0-1 0 0,-1 0 1 0 0,1 0-1 0 0,0 1 0 0 0,1-1 1 0 0,-1 1-1 0 0,1 0 1 0 0,0 0-1 0 0,0-1 0 0 0,-1 8 1 0 0,-1 3 20 0 0,1 0 1 0 0,0 0-1 0 0,1 1 1 0 0,0 25-1 0 0,5 43-37 0 0,-2-72 0 0 0,1 1 0 0 0,1-1 0 0 0,0 1 0 0 0,6 16 0 0 0,-2-11-12 0 0,0-1 0 0 0,1 0 0 0 0,1-1 0 0 0,1 1 0 0 0,12 14 0 0 0,-11-16 9 0 0,-2-3-15 0 0,18 18 1 0 0,-23-27 14 0 0,0 1 0 0 0,0-1 1 0 0,0 0-1 0 0,0-1 1 0 0,1 1-1 0 0,-1-1 1 0 0,1 0-1 0 0,-1 0 1 0 0,7 2-1 0 0,-2-2 3 0 0,-1 1-8 0 0,0-1 0 0 0,0 0 0 0 0,0 0 0 0 0,0-1 0 0 0,0 0 0 0 0,0 0 0 0 0,15-2 0 0 0,-13 0 15 0 0,0-1 1 0 0,-1 0-1 0 0,1-1 0 0 0,0 0 0 0 0,-1-1 1 0 0,0 0-1 0 0,0 0 0 0 0,0-1 0 0 0,9-6 1 0 0,-9 4 25 0 0,1 0 1 0 0,-2-1 0 0 0,1-1 0 0 0,-1 1 0 0 0,0-2-1 0 0,-1 1 1 0 0,9-16 0 0 0,-9 14 9 0 0,-1-2 0 0 0,-1 1 0 0 0,0-1 0 0 0,0 0-1 0 0,3-19 1 0 0,7-68 289 0 0,-13 86-266 0 0,-2-1 1 0 0,0 0-1 0 0,-1 1 0 0 0,0-1 0 0 0,-1 1 0 0 0,0-1 0 0 0,-2 1 0 0 0,0 0 1 0 0,0 0-1 0 0,-1 0 0 0 0,-1 1 0 0 0,-12-23 0 0 0,9 21-36 0 0,0 0 0 0 0,-1 1 0 0 0,-1 0-1 0 0,0 1 1 0 0,-18-17 0 0 0,22 24-27 0 0,-1 0 1 0 0,-1 0 0 0 0,1 0-1 0 0,-1 1 1 0 0,0 1-1 0 0,0 0 1 0 0,0 0-1 0 0,0 0 1 0 0,-1 1-1 0 0,0 1 1 0 0,1-1 0 0 0,-1 2-1 0 0,0-1 1 0 0,-15 1-1 0 0,19 1-22 0 0,1 0 1 0 0,0 1-1 0 0,-1-1 0 0 0,1 1 0 0 0,0 0 1 0 0,0 1-1 0 0,-1-1 0 0 0,1 1 1 0 0,0 0-1 0 0,0 1 0 0 0,1-1 0 0 0,-1 1 1 0 0,0 0-1 0 0,1 0 0 0 0,0 0 0 0 0,0 0 1 0 0,-8 9-1 0 0,5-4-198 0 0,-1 1 0 0 0,1 0 0 0 0,1 0 0 0 0,0 1 0 0 0,0 0 0 0 0,1 0 0 0 0,0 0 0 0 0,-5 18 0 0 0,-2 22-6843 0 0,11-20-533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38.6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63 15488 0 0,'0'0'1407'0'0,"2"0"-1161"0"0,2 2 48 0 0,1-1 1 0 0,-1 1-1 0 0,1-1 1 0 0,0 0-1 0 0,-1-1 0 0 0,1 0 1 0 0,0 1-1 0 0,7-2 1 0 0,38-7 2274 0 0,-9 0-1128 0 0,179-31-356 0 0,-187 33-3296 0 0,-14 3-2529 0 0,3-2-2963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0.2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 11 9216 0 0,'0'0'706'0'0,"-1"0"-463"0"0,-7-1 358 0 0,0 0 0 0 0,0-1 0 0 0,-9-2 4058 0 0,20 4-4155 0 0,21-1 114 0 0,-14 0-367 0 0,0 0 1 0 0,-1 1 0 0 0,1 1 0 0 0,0-1 0 0 0,0 2 0 0 0,15 3-1 0 0,9 6 266 0 0,-25-9-420 0 0,0 0 0 0 0,0 1 0 0 0,-1 0 1 0 0,1 1-1 0 0,-1 0 0 0 0,0 0 1 0 0,0 1-1 0 0,10 8 0 0 0,-12-7-68 0 0,1 1 0 0 0,-1 0 0 0 0,0 1 0 0 0,-1 0 0 0 0,1-1 0 0 0,-2 2 0 0 0,1-1 0 0 0,-1 0 0 0 0,0 1 0 0 0,-1 0 0 0 0,0 0 0 0 0,0 0 0 0 0,1 13 0 0 0,-2-11-59 0 0,-1 1-1 0 0,0 0 1 0 0,-1-1 0 0 0,0 1-1 0 0,-1 0 1 0 0,0-1 0 0 0,-1 1-1 0 0,0 0 1 0 0,-1-1 0 0 0,-6 17-1 0 0,7-23 0 0 0,-1 1 0 0 0,-1-1 0 0 0,1 0 0 0 0,-1 0 0 0 0,0 0 0 0 0,0 0 0 0 0,0-1 0 0 0,0 0 0 0 0,-1 1 0 0 0,0-1 0 0 0,0-1 0 0 0,0 1 0 0 0,0-1 0 0 0,-1 0-1 0 0,0 0 1 0 0,-9 3 0 0 0,-25 6-81 0 0,37-11 112 0 0,0-1 0 0 0,1 1 0 0 0,-1-1-1 0 0,0 1 1 0 0,-6-1 0 0 0,-9 2 20 0 0,16-1 852 0 0,4-1-792 0 0,2 0-70 0 0,10-1 55 0 0,-1 2 0 0 0,1 0 0 0 0,17 3-1 0 0,-23-2-25 0 0,-1-1 0 0 0,1 0 1 0 0,-1-1-1 0 0,13 0 0 0 0,-14-1 0 0 0,1 1 1 0 0,0 1-1 0 0,-1-1 0 0 0,1 1 1 0 0,10 2-1 0 0,2 2 27 0 0,27 4-1 0 0,-28-6-234 0 0,37 10-1 0 0,-37-10-879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0.5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0 9672 0 0,'-1'1'4818'0'0,"-1"-1"-4530"0"0,1 1-1 0 0,0 0 1 0 0,0 0-1 0 0,0 0 1 0 0,-1 0-1 0 0,1 0 1 0 0,0 0-1 0 0,0 0 1 0 0,1 0-1 0 0,-1 0 1 0 0,0 0-1 0 0,0 1 1 0 0,0-1-1 0 0,1 0 1 0 0,-1 1-1 0 0,0 1 1 0 0,-7 27 876 0 0,7-25-1117 0 0,-9 91 771 0 0,9-81-803 0 0,0 0-1 0 0,1 0 1 0 0,0 1-1 0 0,4 21 1 0 0,1 12-16 0 0,-2-12 1 0 0,2-1 0 0 0,1 1 0 0 0,2-1 0 0 0,2-1 0 0 0,19 50 0 0 0,-20-64 0 0 0,0-1 0 0 0,2 0 0 0 0,0-1 0 0 0,1 0 0 0 0,22 25 0 0 0,-29-39-130 0 0,0 0 1 0 0,0-1-1 0 0,1 0 0 0 0,-1-1 0 0 0,1 1 0 0 0,0-1 0 0 0,10 4 0 0 0,0 1-1541 0 0,-3 1 165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0.9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2760 0 0,'-1'8'13528'0'0,"11"-2"-12498"0"0,1-1 0 0 0,11 5 0 0 0,-18-8-820 0 0,0 0 0 0 0,-1 0 0 0 0,1 1 0 0 0,-1-1 0 0 0,0 1 0 0 0,1 0 0 0 0,-1 0 1 0 0,-1 0-1 0 0,6 6 0 0 0,-3-2 80 0 0,0 0 0 0 0,0 1 0 0 0,6 12 0 0 0,1 6 206 0 0,-7-15-341 0 0,0-1-1 0 0,5 19 1 0 0,-6-14-117 0 0,-1 0 0 0 0,0 1 0 0 0,-1-1 0 0 0,-1 0 0 0 0,0 1 0 0 0,-1-1 0 0 0,-3 26 0 0 0,2-37-75 0 0,0 1-1 0 0,1-1 1 0 0,-1 1-1 0 0,-1-1 1 0 0,1 0-1 0 0,-1 1 1 0 0,0-1-1 0 0,0 0 0 0 0,0 0 1 0 0,0 0-1 0 0,-1 0 1 0 0,-5 6-1 0 0,6-6-121 0 0,-1-1 0 0 0,0 0 0 0 0,0 0 0 0 0,0 1 0 0 0,0-2 0 0 0,-1 1 0 0 0,1 0 0 0 0,-1-1 0 0 0,1 1 0 0 0,-1-1 0 0 0,0 0 0 0 0,0 0 0 0 0,0-1 0 0 0,0 1 0 0 0,0-1 0 0 0,0 0 0 0 0,-1 0 0 0 0,-5 0 0 0 0,-6 0-1075 0 0,7-7-4252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1.2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 12 8288 0 0,'0'0'2637'0'0,"-7"-5"1399"0"0,3 3-3470 0 0,-1 1 0 0 0,1 0 0 0 0,0 0 0 0 0,-1 0-1 0 0,0 1 1 0 0,1-1 0 0 0,-1 1 0 0 0,1 0 0 0 0,-1 0 0 0 0,-5 2 0 0 0,-10-2 470 0 0,18 1-1008 0 0,-1-1 1 0 0,0 1-1 0 0,0 0 0 0 0,1 0 1 0 0,-1 0-1 0 0,0 0 0 0 0,1 0 1 0 0,-1 0-1 0 0,1 1 0 0 0,-1-1 1 0 0,1 1-1 0 0,0 0 0 0 0,0 0 1 0 0,-1 0-1 0 0,1 0 1 0 0,1 0-1 0 0,-1 0 0 0 0,0 0 1 0 0,0 1-1 0 0,1-1 0 0 0,-3 5 1 0 0,1-1 20 0 0,0 0 0 0 0,1 0 0 0 0,-1 0-1 0 0,1 0 1 0 0,0 0 0 0 0,1 1 0 0 0,0-1 0 0 0,0 0 0 0 0,-1 7 0 0 0,2-8-49 0 0,0 16 0 0 0,3 20 0 0 0,-2-33 0 0 0,1 0 0 0 0,0-1 0 0 0,0 1 0 0 0,0-1 0 0 0,7 13 0 0 0,-7-16 0 0 0,1 4-4 0 0,1-1 0 0 0,0 0-1 0 0,0 0 1 0 0,8 9 0 0 0,-10-14-1 0 0,0 0 0 0 0,1 0 1 0 0,-1 0-1 0 0,1-1 0 0 0,-1 1 1 0 0,1 0-1 0 0,-1-1 0 0 0,1 0 1 0 0,0 0-1 0 0,0 0 1 0 0,0 0-1 0 0,0 0 0 0 0,-1 0 1 0 0,1-1-1 0 0,4 1 0 0 0,0 0-119 0 0,-1 0 0 0 0,1-1 0 0 0,-1 0 0 0 0,1 0 0 0 0,-1 0 0 0 0,1-1 0 0 0,-1 0 0 0 0,1-1 0 0 0,-1 1 0 0 0,0-1 0 0 0,0 0 0 0 0,0-1 0 0 0,7-3 0 0 0,9-13-1097 0 0,-5-1-54 0 0</inkml:trace>
  <inkml:trace contextRef="#ctx0" brushRef="#br0" timeOffset="1">320 72 6912 0 0,'3'1'5958'0'0,"11"4"-2764"0"0,-10-4-2682 0 0,-1 1 0 0 0,1-1-1 0 0,-1 0 1 0 0,1 0 0 0 0,0 0 0 0 0,5 0 0 0 0,58-1 2232 0 0,-65 0-2232 0 0,1 0-68 0 0,15-2-567 0 0,30-6 1 0 0,-26 4-2149 0 0,-16 1 757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1.6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4144 0 0,'47'2'7010'0'0,"-45"0"-6172"0"0,-1 1-1 0 0,0 0 0 0 0,0-1 1 0 0,0 1-1 0 0,0 0 0 0 0,0 0 1 0 0,-1-1-1 0 0,1 1 0 0 0,-1 0 0 0 0,0 5 1 0 0,-4 30 1654 0 0,-1-13-1459 0 0,5-19-902 0 0,0-1 0 0 0,1 0-1 0 0,-1 0 1 0 0,1 1 0 0 0,0-1 0 0 0,1 0 0 0 0,2 8 0 0 0,4 15 293 0 0,12 65-915 0 0,-19-85 331 0 0,1 0 0 0 0,1-1 0 0 0,-1 1 0 0 0,8 12 0 0 0,3 12-707 0 0,-7-8-1271 0 0,5-4-5535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2.0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51 15144 0 0,'0'0'1371'0'0,"1"-1"-1129"0"0,0 0-247 0 0,-1 0 0 0 0,1 0 0 0 0,0 0 0 0 0,0 0 0 0 0,-1 0 0 0 0,1 0 0 0 0,0 1 0 0 0,0-1-1 0 0,0 0 1 0 0,0 1 0 0 0,0-1 0 0 0,0 1 0 0 0,0-1 0 0 0,2 0 0 0 0,-1 0 158 0 0,0 0 0 0 0,0 0 0 0 0,0 0-1 0 0,0 0 1 0 0,0 0 0 0 0,0 0 0 0 0,2-4-1 0 0,1 3 351 0 0,-1-1-1 0 0,0 0 0 0 0,1 1 1 0 0,0 0-1 0 0,-1 0 0 0 0,1 0 1 0 0,5-1-1 0 0,7-2 667 0 0,-16 4-1116 0 0,0 1 0 0 0,0 0 0 0 0,-1 0 0 0 0,1 0 0 0 0,0 0 0 0 0,0 0-1 0 0,-1 0 1 0 0,1 0 0 0 0,0 0 0 0 0,0 0 0 0 0,-1 1 0 0 0,1-1 0 0 0,0 0-1 0 0,0 0 1 0 0,-1 1 0 0 0,1-1 0 0 0,1 1 0 0 0,0 0 89 0 0,1 0-102 0 0,0 0 0 0 0,0 0 0 0 0,0 0 1 0 0,0 1-1 0 0,-1-1 0 0 0,1 1 0 0 0,-1-1 1 0 0,1 1-1 0 0,-1 0 0 0 0,1 0 0 0 0,-1 0 1 0 0,0 1-1 0 0,0-1 0 0 0,0 0 0 0 0,0 1 1 0 0,-1-1-1 0 0,1 1 0 0 0,-1 0 0 0 0,1-1 0 0 0,-1 1 1 0 0,0 0-1 0 0,0 0 0 0 0,0 0 0 0 0,0 0 1 0 0,-1 0-1 0 0,1 3 0 0 0,1 20-531 0 0,-2 0 0 0 0,-1-1 1 0 0,0 1-1 0 0,-2 0 0 0 0,-8 33 0 0 0,6-33-427 0 0,4-19 496 0 0,0 1 1 0 0,0-1-1 0 0,-1 0 0 0 0,0 0 0 0 0,0 0 0 0 0,-6 9 0 0 0,-7 3-1907 0 0,11-15 5514 0 0,19-22-858 0 0,-10 12-2114 0 0,1-1 0 0 0,0 1 1 0 0,0 1-1 0 0,1-1 0 0 0,-1 1 0 0 0,1 0 1 0 0,0 0-1 0 0,1 1 0 0 0,-1 0 0 0 0,1 0 0 0 0,12-4 1 0 0,-12 6-112 0 0,-1-1-1 0 0,0 0 1 0 0,7-5 0 0 0,-3 2-2169 0 0,1 1-3596 0 0,-1-1-1595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2.3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 17503 0 0,'0'0'1338'0'0,"3"-1"-917"0"0,9-2-276 0 0,-10 2-137 0 0,6 0 140 0 0,10 21 1548 0 0,7-5-72 0 0,25 17 191 0 0,-45-27-1693 0 0,1-1-1 0 0,-1 1 1 0 0,0 0 0 0 0,0 0-1 0 0,-1 0 1 0 0,6 9 0 0 0,-7-10-119 0 0,0 0 0 0 0,0-1 0 0 0,1 1 1 0 0,-1-1-1 0 0,8 7 0 0 0,-8-8-3 0 0,0 0 0 0 0,0 0 0 0 0,0 0-1 0 0,-1 1 1 0 0,1-1 0 0 0,-1 1 0 0 0,1 0 0 0 0,-1 0 0 0 0,0 0 0 0 0,0 0 0 0 0,-1 0 0 0 0,1 0-1 0 0,-1 1 1 0 0,3 5 0 0 0,-2-1 9 0 0,1-1 1 0 0,0 1-1 0 0,0-1 0 0 0,1 0 0 0 0,0 0 0 0 0,0 0 1 0 0,7 7-1 0 0,-5-6 162 0 0,-1 0 1 0 0,0 0-1 0 0,0 1 0 0 0,6 14 1 0 0,-4 3 266 0 0,4 11 76 0 0,-6-27-491 0 0,-1 1 1 0 0,0-1 0 0 0,-1 0-1 0 0,0 1 1 0 0,-1 0 0 0 0,2 21-1 0 0,1 1-193 0 0,-3-22-7 0 0,0 0 1 0 0,-1-1 0 0 0,-1 21-1 0 0,-1-22 19 0 0,0 9-322 0 0,-1 0 1 0 0,-1 1-1 0 0,0-1 1 0 0,-12 32-1 0 0,10-32-32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2.7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1 8288 0 0,'0'46'8247'0'0,"0"-43"-7387"0"0,-5 27 893 0 0,0 0-1304 0 0,3 3-263 0 0,1 1 0 0 0,2 0 1 0 0,6 41-1 0 0,-1-11-169 0 0,0-24-229 0 0,18 70 0 0 0,-17-82 19 0 0,-1-9-331 0 0,1 0 0 0 0,11 22 0 0 0,-12-27 4 0 0,9 13-499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3.0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1 11056 0 0,'0'0'4705'0'0,"-11"5"-1661"0"0,7-1-2808 0 0,-1 1 1 0 0,1 1-1 0 0,0-1 1 0 0,0 1-1 0 0,1-1 1 0 0,0 1 0 0 0,0 0-1 0 0,0 1 1 0 0,-3 9-1 0 0,-14 62-167 0 0,18-66 65 0 0,1-8-143 0 0,0 0 0 0 0,1 0 1 0 0,0 0-1 0 0,0 0 0 0 0,0 0 1 0 0,0 0-1 0 0,2 7 0 0 0,3 3 12 0 0,36 34 48 0 0,-20-21-241 0 0,-13-15 190 0 0,-2-11 0 0 0,-4-1 0 0 0,7 3 21 0 0,0-2 0 0 0,-1 1-1 0 0,1-1 1 0 0,0 0-1 0 0,0-1 1 0 0,-1 0 0 0 0,1-1-1 0 0,0 1 1 0 0,0-2-1 0 0,13-3 1 0 0,-8 3-75 0 0,-12 2-21 0 0,0-1 1 0 0,0 1 0 0 0,-1 0-1 0 0,1 0 1 0 0,0-1 0 0 0,0 1-1 0 0,0-1 1 0 0,-1 1 0 0 0,1-1-1 0 0,0 0 1 0 0,-1 0 0 0 0,1 0-1 0 0,0 0 1 0 0,-1 0-1 0 0,1 0 1 0 0,-1 0 0 0 0,0 0-1 0 0,1-1 1 0 0,-1 1 0 0 0,0 0-1 0 0,0-1 1 0 0,0 1 0 0 0,2-3-1 0 0,1-5-1327 0 0,-3 6-64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6:42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8752 0 0,'0'0'15786'0'0,"1"-1"-15119"0"0,1 0-562 0 0,3-2 104 0 0,0 0-1 0 0,0 0 1 0 0,0 1 0 0 0,0 0-1 0 0,0 0 1 0 0,0 0 0 0 0,9-1-1 0 0,13-5 338 0 0,-23 6-479 0 0,0 1 0 0 0,-1-1 1 0 0,1 1-1 0 0,0 0 0 0 0,0 1 1 0 0,0-1-1 0 0,5 0 0 0 0,84-2-1473 0 0,-82 2 811 0 0,0-1 1 0 0,0 0 0 0 0,-1 0 0 0 0,1-1 0 0 0,-1 0 0 0 0,15-8 0 0 0,-8 2-7704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3.4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5984 0 0,'0'0'273'0'0,"1"1"-5"0"0,3 7 4941 0 0,-3 0-3550 0 0,7 7 1180 0 0,-2-5-2073 0 0,-1 4-17 0 0,0 1 0 0 0,-1 0 0 0 0,2 17-1 0 0,-4-20-510 0 0,49 271 1084 0 0,-47-265-1486 0 0,0 2-436 0 0,1 1 0 0 0,10 28 0 0 0,-3-11-3216 0 0,-4-16 1843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3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 11976 0 0,'0'0'576'0'0,"2"0"-251"0"0,17-3 69 0 0,-17 2-392 0 0,1 1-1 0 0,-1-1 1 0 0,1 1 0 0 0,-1-1-1 0 0,1 1 1 0 0,0 0 0 0 0,-1 0-1 0 0,1 0 1 0 0,3 1 0 0 0,8 0 305 0 0,-12-1-65 0 0,0 0 0 0 0,1 0 1 0 0,-1 1-1 0 0,0-1 0 0 0,0 0 0 0 0,0 1 0 0 0,0-1 0 0 0,1 1 1 0 0,1 1-1 0 0,2 2 693 0 0,0-1 0 0 0,1 0 0 0 0,12 5 0 0 0,-13-6-678 0 0,-1 1 1 0 0,1 0-1 0 0,-1 0 1 0 0,0 0 0 0 0,0 1-1 0 0,0 0 1 0 0,0 0-1 0 0,-1 0 1 0 0,1 0-1 0 0,-1 1 1 0 0,6 8 0 0 0,-7-9-89 0 0,0 1 1 0 0,0-1 0 0 0,-1 1 0 0 0,0-1 0 0 0,0 1 0 0 0,0 0-1 0 0,0 0 1 0 0,-1 0 0 0 0,0 0 0 0 0,0 0 0 0 0,0 0 0 0 0,0 0 0 0 0,-1 0-1 0 0,0 6 1 0 0,-1 2-69 0 0,0-2-89 0 0,0 0 0 0 0,-1 1 0 0 0,0-1-1 0 0,-1 0 1 0 0,-5 13 0 0 0,-1 2-12 0 0,8-21 0 0 0,-1 0 0 0 0,0 0 0 0 0,0 0 0 0 0,0 0 0 0 0,0 0 0 0 0,-1 0 0 0 0,0 0 0 0 0,-4 5 0 0 0,5-8-32 0 0,1-1-5 0 0,-1 1 0 0 0,0 0 0 0 0,1-1 1 0 0,0 1-1 0 0,-1 0 0 0 0,1 0 0 0 0,0 0 0 0 0,0 0 0 0 0,-1 3 0 0 0,-1-5-438 0 0,-15 0-545 0 0,17-1 867 0 0,-1 0-1 0 0,1 0 0 0 0,-1 0 1 0 0,1 0-1 0 0,-1 0 1 0 0,1-1-1 0 0,0 1 1 0 0,-1 0-1 0 0,-1-4 0 0 0,2 4-35 0 0,0 0-1 0 0,0-1 1 0 0,1 1-1 0 0,-1-1 1 0 0,0 1-1 0 0,0-1 1 0 0,1 1-1 0 0,-1-1 1 0 0,1 0-1 0 0,-1 1 1 0 0,1-1-1 0 0,0 0 1 0 0,0 1-1 0 0,0-1 1 0 0,0 0-1 0 0,0 1 1 0 0,0-1-1 0 0,0 0 1 0 0,0 1-1 0 0,1-1 1 0 0,-1 0-1 0 0,1 1 1 0 0,0-3-1 0 0</inkml:trace>
  <inkml:trace contextRef="#ctx0" brushRef="#br0" timeOffset="1">252 72 17503 0 0,'0'0'1759'0'0,"0"0"-1558"0"0,0 1-1 0 0,0 0 1 0 0,0 0 0 0 0,-1-1 0 0 0,1 1-1 0 0,0 0 1 0 0,0-1 0 0 0,-1 1-1 0 0,1 0 1 0 0,-1-1 0 0 0,1 1 0 0 0,-1-1-1 0 0,1 1 1 0 0,-1 0 0 0 0,-3 1 69 0 0,1 0 0 0 0,-1 0 1 0 0,1 1-1 0 0,0-1 0 0 0,0 1 1 0 0,0 0-1 0 0,-3 4 0 0 0,5-6-188 0 0,1 0 0 0 0,-1 1 0 0 0,0-1 0 0 0,1 0 0 0 0,-1 1 0 0 0,1-1 0 0 0,-1 1 0 0 0,1-1 0 0 0,0 1 0 0 0,0-1 0 0 0,-1 1 0 0 0,1-1 0 0 0,1 3 0 0 0,-2-1 37 0 0,1 5-121 0 0,-1 0-1 0 0,1-1 1 0 0,1 1 0 0 0,-1 0-1 0 0,1-1 1 0 0,1 1 0 0 0,-1-1-1 0 0,1 1 1 0 0,1-1 0 0 0,-1 0-1 0 0,1 1 1 0 0,1-1 0 0 0,-1-1-1 0 0,1 1 1 0 0,0 0 0 0 0,1-1-1 0 0,-1 0 1 0 0,1 0 0 0 0,0 0-1 0 0,1-1 1 0 0,0 0 0 0 0,0 0 0 0 0,0 0-1 0 0,0-1 1 0 0,0 0 0 0 0,9 4-1 0 0,-10-6 3 0 0,0-1 0 0 0,0 0 0 0 0,0 0 0 0 0,0-1 0 0 0,0 1 0 0 0,0-1 0 0 0,10-1 0 0 0,-2 1 0 0 0,-10 0-152 0 0,0 0 0 0 0,0-1-1 0 0,0 1 1 0 0,0-1 0 0 0,0 0-1 0 0,0 0 1 0 0,0 0 0 0 0,0 0-1 0 0,-1 0 1 0 0,1-1 0 0 0,0 1 0 0 0,3-4-1 0 0,0 1-416 0 0,-1-1 1 0 0,0 0-1 0 0,0 0 0 0 0,6-8 0 0 0,0 0-1159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4.2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15664 0 0,'0'0'2578'0'0,"2"0"-1609"0"0,-2-1-875 0 0,1 1-1 0 0,-1 0 1 0 0,1 0-1 0 0,-1 0 0 0 0,1 0 1 0 0,-1 1-1 0 0,1-1 0 0 0,-1 0 1 0 0,1 0-1 0 0,-1 0 1 0 0,1 0-1 0 0,-1 0 0 0 0,1 1 1 0 0,-1-1-1 0 0,1 0 0 0 0,-1 0 1 0 0,0 1-1 0 0,1-1 1 0 0,-1 0-1 0 0,1 1 0 0 0,-1-1 1 0 0,0 0-1 0 0,1 1 0 0 0,-1-1 1 0 0,0 0-1 0 0,1 1 1 0 0,-1-1-1 0 0,0 1 0 0 0,0-1 1 0 0,1 2-1 0 0,11 13 2308 0 0,-7-8-2307 0 0,-1 1 1 0 0,0 0-1 0 0,-1 0 0 0 0,0 0 0 0 0,0 1 0 0 0,-1-1 1 0 0,1 1-1 0 0,-2-1 0 0 0,0 1 0 0 0,1 16 0 0 0,-1-17-94 0 0,-1 0 0 0 0,2 0 0 0 0,2 11 0 0 0,0-2 0 0 0,0 2 0 0 0,-2-16 0 0 0,2 0 0 0 0,-2 0 4 0 0,0 0 0 0 0,0-1 0 0 0,0 1-1 0 0,0-1 1 0 0,0 0 0 0 0,1 1 0 0 0,0-1-1 0 0,-1 0 1 0 0,1 0 0 0 0,0-1 0 0 0,0 1 0 0 0,0-1-1 0 0,0 1 1 0 0,0-1 0 0 0,0 0 0 0 0,0 0-1 0 0,0 0 1 0 0,0-1 0 0 0,1 1 0 0 0,-1-1 0 0 0,5 0-1 0 0,-1 0-302 0 0,-1 0 0 0 0,1-1 0 0 0,-1 0 0 0 0,7-2 0 0 0,25-10-6459 0 0,-17 5-719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4.5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 12896 0 0,'0'20'2384'0'0,"10"-26"-119"0"0,4-5-931 0 0,-13 10-1198 0 0,1-1 0 0 0,0 0 0 0 0,0 1 0 0 0,0 0-1 0 0,1-1 1 0 0,-1 1 0 0 0,0 0 0 0 0,0 0 0 0 0,1 0 0 0 0,-1 0 0 0 0,0 1 0 0 0,1-1 0 0 0,-1 0 0 0 0,5 1 0 0 0,11 1 540 0 0,30 5 0 0 0,-29-4-1367 0 0,29 2 1 0 0,-23-4-4397 0 0,2 0-1707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4.9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200 141 9216 0 0,'0'0'706'0'0,"-3"-5"-436"0"0,0-4 823 0 0,0-1 0 0 0,-1 1 0 0 0,-1 0 1 0 0,0 0-1 0 0,0 1 0 0 0,0-1 0 0 0,-1 1 0 0 0,0 0 1 0 0,-1 0-1 0 0,0 1 0 0 0,0 0 0 0 0,0 0 0 0 0,-1 1 1 0 0,-14-9-1 0 0,19 13-1057 0 0,1 1 1 0 0,-1 1-1 0 0,0-1 0 0 0,1 0 1 0 0,-1 0-1 0 0,0 1 0 0 0,1 0 1 0 0,-1 0-1 0 0,0-1 0 0 0,0 1 1 0 0,1 1-1 0 0,-1-1 0 0 0,0 0 1 0 0,0 1-1 0 0,1-1 0 0 0,-1 1 1 0 0,0 0-1 0 0,1 0 0 0 0,-1 0 1 0 0,1 0-1 0 0,-1 1 0 0 0,1-1 1 0 0,0 1-1 0 0,-1-1 0 0 0,1 1 1 0 0,0 0-1 0 0,-2 2 0 0 0,-11 14-36 0 0,9-8 0 0 0,5-6-11 0 0,1-1 0 0 0,0 1-1 0 0,-1 0 1 0 0,1-1 0 0 0,1 1-1 0 0,-1 0 1 0 0,1 0 0 0 0,-1-1-1 0 0,1 1 1 0 0,0-1 0 0 0,0 1-1 0 0,1-1 1 0 0,-1 1 0 0 0,1-1-1 0 0,0 1 1 0 0,2 3 0 0 0,6 6-475 0 0,-1 0 1 0 0,18 17-1 0 0,-23-26 317 0 0,17 17 210 0 0,30 22 0 0 0,-29-25 167 0 0,30 29 0 0 0,-48-42-229 0 0,0-1 0 0 0,-1 1-1 0 0,1 0 1 0 0,-1 0 0 0 0,0 0-1 0 0,0 0 1 0 0,0 0 0 0 0,-1 1-1 0 0,0-1 1 0 0,0 1 0 0 0,0 0-1 0 0,-1 0 1 0 0,0-1 0 0 0,0 1-1 0 0,-1 0 1 0 0,1 0 0 0 0,-1 0-1 0 0,0 0 1 0 0,-1 0 0 0 0,1 0-1 0 0,-1 0 1 0 0,-1-1 0 0 0,-2 10-1 0 0,-2 2-95 0 0,1-7 106 0 0,4-9 9 0 0,1 0 0 0 0,-1 0-1 0 0,0 0 1 0 0,0 0-1 0 0,0 0 1 0 0,0-1 0 0 0,0 1-1 0 0,0 0 1 0 0,0-1 0 0 0,0 1-1 0 0,0-1 1 0 0,0 1 0 0 0,-1-1-1 0 0,1 1 1 0 0,0-1 0 0 0,0 0-1 0 0,0 1 1 0 0,-1-1-1 0 0,1 0 1 0 0,0 0 0 0 0,0 0-1 0 0,-1 0 1 0 0,-1 0 0 0 0,1-1-2 0 0,0 0 1 0 0,-1 0 0 0 0,1 0-1 0 0,0 0 1 0 0,0 0 0 0 0,0 0-1 0 0,0-1 1 0 0,1 1 0 0 0,-1-1-1 0 0,0 1 1 0 0,-2-4-1 0 0,-3-3-2 0 0,2 0 0 0 0,-1 0 0 0 0,1-1-1 0 0,-7-16 1 0 0,6 14 6 0 0,5 7 2 0 0,-1 1 0 0 0,1 0 0 0 0,-1-1 0 0 0,1 1 0 0 0,-1-6 0 0 0,-2-14 22 0 0,2 16-13 0 0,1-1 0 0 0,0 0 0 0 0,0 1 0 0 0,0-1 1 0 0,1 0-1 0 0,0 0 0 0 0,1 1 0 0 0,3-16 0 0 0,-1 11 26 0 0,1 0 0 0 0,0 0 0 0 0,1 0 0 0 0,0 0 0 0 0,1 1 0 0 0,0 0 0 0 0,13-16 0 0 0,-9 13-41 0 0,-7 9-16 0 0,1 0 1 0 0,-1 1 0 0 0,1-1 0 0 0,0 1 0 0 0,1 0 0 0 0,4-5 0 0 0,18-7-595 0 0,-25 15 93 0 0,1 0-1 0 0,0 0 1 0 0,-1 0 0 0 0,1 0 0 0 0,0 1-1 0 0,0-1 1 0 0,0 1 0 0 0,3-1-1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5.3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47 11664 0 0,'13'-23'530'0'0,"-11"19"-7"0"0,0 4-334 0 0,12-1 1939 0 0,22-5 0 0 0,-17 2-115 0 0,-14 3-1556 0 0,0 0 1 0 0,1 0-1 0 0,-1 0 1 0 0,8 0-1 0 0,-3 2 448 0 0,1 0-1 0 0,18 5 1 0 0,-24-5-696 0 0,-4 0-142 0 0,0-1-1 0 0,1 0 1 0 0,-1 1 0 0 0,0-1 0 0 0,0 1 0 0 0,0-1 0 0 0,0 1 0 0 0,0 0 0 0 0,0-1 0 0 0,1 2 0 0 0,2 1 75 0 0,-4-2-129 0 0,1-1 0 0 0,-1 0 0 0 0,1 1 0 0 0,-1-1 0 0 0,0 1 0 0 0,1 0 0 0 0,-1-1 0 0 0,1 1-1 0 0,-1-1 1 0 0,0 1 0 0 0,0 0 0 0 0,1-1 0 0 0,-1 1 0 0 0,0-1 0 0 0,0 1 0 0 0,0 0 0 0 0,0-1 0 0 0,1 2 0 0 0,-1 0 5 0 0,6 8-18 0 0,-5-9 0 0 0,0 1 0 0 0,0-1 0 0 0,0 0 0 0 0,0 1 0 0 0,0-1 0 0 0,0 1 0 0 0,0 0 0 0 0,-1-1 0 0 0,1 1 0 0 0,-1-1 0 0 0,1 4 0 0 0,-4 7 0 0 0,1-7 0 0 0,-3 11 0 0 0,-1 6 0 0 0,0-1 0 0 0,-2 0 0 0 0,-15 29 0 0 0,9-24 35 0 0,11-19-267 0 0,0 0 1 0 0,-1 0 0 0 0,0 0-1 0 0,-1 0 1 0 0,0-1-1 0 0,-8 9 1 0 0,11-13-576 0 0</inkml:trace>
  <inkml:trace contextRef="#ctx0" brushRef="#br0" timeOffset="1">288 1 6448 0 0,'0'0'16189'0'0,"-2"0"-15399"0"0,0 0-751 0 0,0 0 0 0 0,0 0 0 0 0,0 0 0 0 0,1 1 0 0 0,-1-1-1 0 0,0 1 1 0 0,0-1 0 0 0,0 1 0 0 0,1 0 0 0 0,-1 0 0 0 0,0 0-1 0 0,1 0 1 0 0,-1 0 0 0 0,1 0 0 0 0,-1 0 0 0 0,1 0 0 0 0,-1 1-1 0 0,1-1 1 0 0,0 0 0 0 0,0 1 0 0 0,-1-1 0 0 0,1 1 0 0 0,0 0 0 0 0,1-1-1 0 0,-1 1 1 0 0,0 0 0 0 0,0-1 0 0 0,1 1 0 0 0,-1 0 0 0 0,1 0-1 0 0,-1 2 1 0 0,0 2 42 0 0,0-1 0 0 0,1 0 0 0 0,-1 1 0 0 0,1-1-1 0 0,1 0 1 0 0,-1 1 0 0 0,1-1 0 0 0,0 0 0 0 0,0 1-1 0 0,2 4 1 0 0,0-3-81 0 0,0-1 0 0 0,1 1 0 0 0,-1-1 0 0 0,2 0 0 0 0,-1-1 0 0 0,1 1 0 0 0,0-1 0 0 0,0 1 0 0 0,0-2 0 0 0,1 1 0 0 0,-1 0 0 0 0,1-1 0 0 0,0 0 0 0 0,1-1 0 0 0,-1 1 0 0 0,8 2 0 0 0,-11-5-38 0 0,0 0-1 0 0,-1 0 0 0 0,1 0 1 0 0,-1 0-1 0 0,1 0 1 0 0,-1 1-1 0 0,3 2 0 0 0,-4-4-8 0 0,-1 0-1 0 0,1 1 0 0 0,-1-1 1 0 0,1 0-1 0 0,-1 0 0 0 0,1 0 1 0 0,-1 1-1 0 0,1-1 0 0 0,-1 0 1 0 0,1 0-1 0 0,-1 0 0 0 0,1 0 0 0 0,-1 0 1 0 0,1 0-1 0 0,0 0 0 0 0,-1 0 1 0 0,1 0-1 0 0,-1 0 0 0 0,2 0 1 0 0,13 0-1411 0 0,6 0-78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5.7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34 7368 0 0,'0'0'12549'0'0,"2"0"-11500"0"0,59-7 2183 0 0,-43 4-2774 0 0,10-1-221 0 0,36-2-11 0 0,-48 6-1034 0 0,0-1-1 0 0,30-6 1 0 0,-34 5-4787 0 0,4-1-1760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6.1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5064 0 0,'5'5'12409'0'0,"-5"-4"-11949"0"0,6 15 2679 0 0,3 17-2357 0 0,-6-15-371 0 0,2 0-1 0 0,-1-1 1 0 0,13 28 0 0 0,14 47-138 0 0,0-3-762 0 0,-28-82-200 0 0,1 0 0 0 0,0-1 1 0 0,0 1-1 0 0,6 6 1 0 0,-4-5-2774 0 0,5 7-3578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6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1 113 16903 0 0,'0'0'3750'0'0,"0"3"-2698"0"0,3 14-613 0 0,-2-1 1 0 0,0 0-1 0 0,-2 29 1 0 0,0-28-108 0 0,1 1 0 0 0,1-1 0 0 0,4 33 0 0 0,0-26-332 0 0,3 27 0 0 0,-7-43-648 0 0,0 0-1 0 0,1-1 1 0 0,1 1-1 0 0,-1 0 1 0 0,1-1-1 0 0,6 11 1 0 0,0 2-2539 0 0,-5-9-4158 0 0</inkml:trace>
  <inkml:trace contextRef="#ctx0" brushRef="#br0" timeOffset="1">231 1 14600 0 0,'0'0'1320'0'0,"-1"1"-1079"0"0,0-1 0 0 0,0 1 1 0 0,0 0-1 0 0,0 0 1 0 0,0 0-1 0 0,0 0 1 0 0,0 0-1 0 0,1 0 1 0 0,-2 1-1 0 0,1 2 218 0 0,0 0-1 0 0,0 0 1 0 0,1 0 0 0 0,-1 0-1 0 0,1 7 1 0 0,-1 9 18 0 0,1-8-243 0 0,0 0 0 0 0,2 19 0 0 0,0 7-126 0 0,-1-13-99 0 0,1-1 0 0 0,2 0 0 0 0,0 0 0 0 0,2 0 0 0 0,0 0-1 0 0,2-1 1 0 0,1 0 0 0 0,0 0 0 0 0,2-1 0 0 0,14 22 0 0 0,-23-40-9 0 0,1 1 0 0 0,-1-1 0 0 0,1 0 0 0 0,0 1 0 0 0,0-1 0 0 0,0 0 0 0 0,0-1 0 0 0,6 5 0 0 0,7 10 0 0 0,-10-14 0 0 0,2-8 16 0 0,-6 3 16 0 0,0-1 0 0 0,0 0 0 0 0,0 0 0 0 0,-1 0 0 0 0,1 0 0 0 0,-1 0 1 0 0,0 0-1 0 0,1-1 0 0 0,-1 1 0 0 0,0 0 0 0 0,0-1 0 0 0,1-4 0 0 0,-1 0 206 0 0,0 0 1 0 0,-1 1-1 0 0,0-11 1 0 0,0 8-16 0 0,0 7-160 0 0,0 0 0 0 0,0 0 0 0 0,-1 0 0 0 0,1 0 0 0 0,-1 1 1 0 0,1-1-1 0 0,-1 0 0 0 0,0 0 0 0 0,0 0 0 0 0,0 0 1 0 0,0 1-1 0 0,0-1 0 0 0,0 0 0 0 0,-2-1 0 0 0,-1-1 90 0 0,0 0 0 0 0,0 0-1 0 0,-8-5 1 0 0,9 7-142 0 0,0 1-1 0 0,0 0 1 0 0,0 0 0 0 0,1 0-1 0 0,-1 1 1 0 0,0-1 0 0 0,0 1-1 0 0,0 0 1 0 0,0-1-1 0 0,0 1 1 0 0,0 1 0 0 0,-4-1-1 0 0,-3 1-4 0 0,9-1-43 0 0,-1 0-1 0 0,0 0 1 0 0,1 0-1 0 0,-1 1 1 0 0,1-1 0 0 0,-1 1-1 0 0,1-1 1 0 0,0 1-1 0 0,-1 0 1 0 0,1-1-1 0 0,-1 1 1 0 0,1 0 0 0 0,0 0-1 0 0,0 0 1 0 0,0 0-1 0 0,-1 0 1 0 0,0 2-1 0 0,-9 6-305 0 0,10-8 127 0 0,0 0 1 0 0,0 0-1 0 0,1 0 1 0 0,-1 0-1 0 0,0 1 1 0 0,0-1-1 0 0,1 0 1 0 0,-1 0 0 0 0,1 1-1 0 0,-1-1 1 0 0,0 2-1 0 0,0 0-371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6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15664 0 0,'5'20'718'0'0,"-4"-16"-19"0"0,1-4-671 0 0,0 0 1 0 0,0 0-1 0 0,0 1 1 0 0,0-1-1 0 0,0 1 0 0 0,0 0 1 0 0,0-1-1 0 0,0 1 1 0 0,2 1-1 0 0,14 5 109 0 0,-11-6 333 0 0,0 1 0 0 0,-1 0 0 0 0,1 1 0 0 0,0-1 0 0 0,-1 1-1 0 0,10 6 1 0 0,-10-5-206 0 0,0-1 0 0 0,0 0 0 0 0,0 0 0 0 0,1 0 0 0 0,-1-1 0 0 0,1 0 0 0 0,11 2 0 0 0,-13-3-154 0 0,0-1 0 0 0,-1 1-1 0 0,1 0 1 0 0,-1 0 0 0 0,1 1 0 0 0,-1-1-1 0 0,0 1 1 0 0,1 0 0 0 0,-1 1-1 0 0,0-1 1 0 0,0 0 0 0 0,-1 1 0 0 0,7 6-1 0 0,8 6 233 0 0,-2 1 0 0 0,0 0 0 0 0,-1 2 0 0 0,-1 0 0 0 0,-1 0 0 0 0,0 1 0 0 0,-1 1 0 0 0,13 31-1 0 0,-14-27-246 0 0,0-1 41 0 0,13 42 0 0 0,-14-25-132 0 0,-1 1 0 0 0,-3 0 0 0 0,-1 0 0 0 0,-2 0 0 0 0,-2 0 0 0 0,-7 77 0 0 0,0-74-221 0 0,2-10-759 0 0,-14 56 0 0 0,3-52-911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6:42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14336 0 0,'0'0'1305'0'0,"3"0"-1076"0"0,1 0-193 0 0,-1 0 1 0 0,0 0-1 0 0,0 0 0 0 0,0 0 0 0 0,1 0 0 0 0,-1-1 0 0 0,0 0 1 0 0,0 1-1 0 0,0-1 0 0 0,4-2 0 0 0,5-1 669 0 0,13-1 937 0 0,-19 5-1175 0 0,0-1 1 0 0,0 0 0 0 0,0 0-1 0 0,-1-1 1 0 0,1 0-1 0 0,0 0 1 0 0,7-4-1 0 0,-8 4-136 0 0,1 0-1 0 0,-1 0 0 0 0,1 0 0 0 0,-1 1 1 0 0,1 0-1 0 0,0 0 0 0 0,5 0 0 0 0,15-3 359 0 0,-24 4-628 0 0,0-1 1 0 0,0 1-1 0 0,0 0 1 0 0,0 0-1 0 0,0 0 1 0 0,0 0 0 0 0,0 1-1 0 0,0-1 1 0 0,2 1-1 0 0,8 1 117 0 0,-9-2-117 0 0,0 0 0 0 0,0 0 0 0 0,0 1 0 0 0,0-1 0 0 0,5 2 0 0 0,-6-1 52 0 0,1-1-8 0 0,-1-1-77 0 0,-1 1-22 0 0,-1 0 0 0 0,1 0 0 0 0,0 0 0 0 0,0-1 0 0 0,0 1 0 0 0,0 0 0 0 0,0 0 0 0 0,-1 0 0 0 0,1 1 0 0 0,0-1 0 0 0,0 0 0 0 0,0 0 0 0 0,0 0 0 0 0,0 1 0 0 0,-1-1 0 0 0,1 0 0 0 0,0 1 0 0 0,0-1 0 0 0,-1 0 0 0 0,1 1 0 0 0,0-1 0 0 0,0 1 0 0 0,0 1 0 0 0,1-1 78 0 0,-1 0-11 0 0,2 4-60 0 0,-1-1 0 0 0,1 1 0 0 0,-1 0 0 0 0,0 0 0 0 0,0 0-1 0 0,-1 0 1 0 0,0 0 0 0 0,0 0 0 0 0,0 0 0 0 0,0 1-1 0 0,-1-1 1 0 0,1 0 0 0 0,-2 1 0 0 0,1-1 0 0 0,0 0 0 0 0,-1 0-1 0 0,-2 6 1 0 0,-1 36-13 0 0,3-32 0 0 0,-5 24 0 0 0,1-18 0 0 0,2-10 0 0 0,1 0 0 0 0,-2 17 0 0 0,-5 20 27 0 0,6-37-17 0 0,1 0-1 0 0,0 0 0 0 0,0 15 0 0 0,-3 34-9 0 0,0-3 0 0 0,2-25-235 0 0,2-27 156 0 0,0 0 0 0 0,1 0 1 0 0,-1-1-1 0 0,1 1 0 0 0,0 0 0 0 0,1 0 1 0 0,-1 0-1 0 0,1 0 0 0 0,0 0 1 0 0,1 5-1 0 0,-1-8-489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7.5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13824 0 0,'0'0'2698'0'0,"2"0"-2037"0"0,29 2 543 0 0,-20-1-915 0 0,0 0 0 0 0,23-2 0 0 0,46-2 248 0 0,-67 3-730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7.8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37 12552 0 0,'0'0'1360'0'0,"16"6"-1360"0"0,-5-6 0 0 0,5 0 0 0 0,-7 0 664 0 0,3-6 104 0 0,4 6 16 0 0,-1 0 7 0 0,1-4-575 0 0,-1-1-120 0 0,-3 1-16 0 0,3 4-8 0 0,6-4-72 0 0,-5-2 0 0 0,0 2 0 0 0,-1-5-6943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8.2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321 129 14888 0 0,'-1'-2'680'0'0,"-3"-3"-527"0"0,0 0 0 0 0,0 1 0 0 0,0-1 0 0 0,0 1 0 0 0,-8-6 0 0 0,-14-14 908 0 0,22 19-528 0 0,-1 0 0 0 0,0 1 0 0 0,0 0 0 0 0,-1 0-1 0 0,1 1 1 0 0,-11-5 0 0 0,4 1 77 0 0,-39-15 1248 0 0,46 20-1792 0 0,0 1 1 0 0,-1 0-1 0 0,1 0 1 0 0,0 0-1 0 0,0 0 1 0 0,-1 1 0 0 0,1 0-1 0 0,-1 0 1 0 0,1 1-1 0 0,-6 0 1 0 0,7 0-34 0 0,0-1-59 0 0,0 1 0 0 0,-1 0 0 0 0,1 1 0 0 0,0-1 0 0 0,0 1 0 0 0,0 0 0 0 0,0 0 0 0 0,1 0 0 0 0,-1 0 0 0 0,0 1-1 0 0,1-1 1 0 0,0 1 0 0 0,-1 0 0 0 0,1 0 0 0 0,0 0 0 0 0,1 1 0 0 0,-1-1 0 0 0,1 1 0 0 0,-1-1 0 0 0,1 1 0 0 0,0 0 0 0 0,0 0 0 0 0,1 0 0 0 0,-1 0 0 0 0,1 0 0 0 0,0 0 0 0 0,0 0 0 0 0,0 1 0 0 0,0-1 0 0 0,1 0 0 0 0,0 0 0 0 0,0 1 0 0 0,0 5 0 0 0,1-7 38 0 0,-1-1 0 0 0,1 1-1 0 0,0-1 1 0 0,0 0 0 0 0,0 1 0 0 0,0-1 0 0 0,0 0 0 0 0,0 0 0 0 0,0 0 0 0 0,2 2 0 0 0,7 12-70 0 0,-6-10 18 0 0,0 0 0 0 0,0 0 0 0 0,0 0 0 0 0,1-1 0 0 0,0 1 0 0 0,1-1 0 0 0,-1-1 0 0 0,12 9 0 0 0,-6-5-4 0 0,16 16 0 0 0,-17-14 26 0 0,1-2 0 0 0,0 1 1 0 0,0-1-1 0 0,13 6 0 0 0,-10-5 4 0 0,0 0 0 0 0,18 16 0 0 0,-16-12 14 0 0,-12-10 0 0 0,0 0 0 0 0,0 0 0 0 0,-1 1 0 0 0,1 0 0 0 0,-1-1 0 0 0,0 1 0 0 0,0 0 0 0 0,4 7 0 0 0,-3-2 0 0 0,-1 1 0 0 0,1 0 0 0 0,-2 0 0 0 0,0 1 0 0 0,0-1 0 0 0,0 0 0 0 0,-1 13 0 0 0,-1-17-51 0 0,-1-1 0 0 0,1 1 0 0 0,-1 0 0 0 0,0-1-1 0 0,-1 1 1 0 0,0 0 0 0 0,-4 9 0 0 0,6-14 33 0 0,0 0-1 0 0,-1-1 1 0 0,1 1 0 0 0,-1-1-1 0 0,1 1 1 0 0,-1-1 0 0 0,1 1 0 0 0,-1-1-1 0 0,1 1 1 0 0,-1-1 0 0 0,1 0-1 0 0,-1 1 1 0 0,1-1 0 0 0,-2 1-1 0 0,-1 0-33 0 0,-11 7-157 0 0,9-9 200 0 0,2 0-14 0 0,-3 1 17 0 0,0-1 0 0 0,0 0 1 0 0,0-1-1 0 0,0 1 0 0 0,0-1 0 0 0,0 0 0 0 0,0-1 0 0 0,1 0 1 0 0,-1 0-1 0 0,1 0 0 0 0,-9-7 0 0 0,5 4 20 0 0,5 4 23 0 0,1-1 0 0 0,0 0 0 0 0,0 0 0 0 0,0-1-1 0 0,0 1 1 0 0,0-1 0 0 0,-3-6 0 0 0,-14-28 325 0 0,18 34-313 0 0,1 0 0 0 0,0 0 0 0 0,0 0 0 0 0,0 0 0 0 0,1 0-1 0 0,-1-1 1 0 0,1 1 0 0 0,0 0 0 0 0,1-7 0 0 0,0 2 41 0 0,0 0 0 0 0,1 0-1 0 0,5-15 1 0 0,-2 11-48 0 0,1 0-1 0 0,0 0 1 0 0,1 0 0 0 0,0 1-1 0 0,1 0 1 0 0,0 0-1 0 0,1 1 1 0 0,0 0 0 0 0,16-14-1 0 0,4-2-40 0 0,35-29-146 0 0,25-9-1865 0 0,-73 54 388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8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10 5064 0 0,'34'-10'14393'0'0,"-39"11"-13635"0"0,0 0 1 0 0,1 0-1 0 0,-1 0 0 0 0,0 0 1 0 0,0 1-1 0 0,1 0 1 0 0,-8 3-1 0 0,9-3-664 0 0,1-1 0 0 0,-1 1 0 0 0,0-1 0 0 0,0 1 0 0 0,1 0 0 0 0,-1 0 0 0 0,1 0 0 0 0,0 0-1 0 0,0 1 1 0 0,0-1 0 0 0,0 1 0 0 0,0-1 0 0 0,-3 6 0 0 0,-13 33 663 0 0,14-34-755 0 0,0 0-1 0 0,0 1 0 0 0,1-1 0 0 0,0 1 0 0 0,1 0 1 0 0,0 0-1 0 0,0 0 0 0 0,-1 15 0 0 0,4 1-1 0 0,0-16 0 0 0,-1 0 0 0 0,-1 18 0 0 0,-1-17 0 0 0,1 1 0 0 0,-1-1 0 0 0,2 1 0 0 0,0-1 0 0 0,0 1 0 0 0,0 0 0 0 0,1-1 0 0 0,1 1 0 0 0,2 10 0 0 0,6 26 2 0 0,-8-33-12 0 0,1 0 0 0 0,6 17 0 0 0,11 15-226 0 0,-11-25-81 0 0,11 29 0 0 0,-19-44 266 0 0,1 0 1 0 0,0 0 0 0 0,1-1-1 0 0,-1 1 1 0 0,1-1 0 0 0,0 0-1 0 0,0 1 1 0 0,0-1 0 0 0,0-1-1 0 0,1 1 1 0 0,0 0 0 0 0,-1-1-1 0 0,2 0 1 0 0,-1 0 0 0 0,9 5-1 0 0,9 11-247 0 0,-18-16 141 0 0,0 1 1 0 0,1 0-1 0 0,-1-1 0 0 0,1 0 1 0 0,-1 0-1 0 0,7 3 1 0 0,-2-3-155 0 0,-1-1 0 0 0,16 2 0 0 0,-10-2-156 0 0,8 1-1187 0 0,-1-6-362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8.9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37 14544 0 0,'7'2'437'0'0,"0"-1"1"0"0,0 0 0 0 0,13 1-1 0 0,-18-2 384 0 0,0 0 278 0 0,0 0-989 0 0,3 0 376 0 0,1 0 0 0 0,0 0-1 0 0,0 0 1 0 0,0 1 0 0 0,-1 0-1 0 0,1 1 1 0 0,0-1 0 0 0,6 3-1 0 0,1 1 204 0 0,-10-4-495 0 0,-1 0 0 0 0,1 0 0 0 0,0 1 0 0 0,0-1 0 0 0,-1 1-1 0 0,1-1 1 0 0,4 5 0 0 0,3 2 181 0 0,-9-7-366 0 0,1 0 0 0 0,0 0 1 0 0,-1 0-1 0 0,1 0 0 0 0,0 1 1 0 0,-1-1-1 0 0,0 0 0 0 0,1 1 1 0 0,-1-1-1 0 0,0 1 0 0 0,0 0 1 0 0,0 0-1 0 0,0-1 0 0 0,0 1 1 0 0,0 0-1 0 0,0 0 0 0 0,-1 0 1 0 0,1 0-1 0 0,-1 0 0 0 0,1 0 1 0 0,-1 0-1 0 0,0 0 1 0 0,0 0-1 0 0,0 2 0 0 0,3 25 187 0 0,-2-25-138 0 0,0 0 0 0 0,-1-1 0 0 0,1 1 0 0 0,-1 0-1 0 0,0-1 1 0 0,0 1 0 0 0,0 0 0 0 0,0-1 0 0 0,-1 1 0 0 0,0 0-1 0 0,0-1 1 0 0,0 1 0 0 0,0-1 0 0 0,0 1 0 0 0,-3 3 0 0 0,-2 2 10 0 0,4-6-63 0 0,0 0 0 0 0,0 0 0 0 0,0 0 0 0 0,1 0-1 0 0,-1 0 1 0 0,0 4 0 0 0,1-3-14 0 0,-1 0-1 0 0,1 0 1 0 0,-1 0-1 0 0,0-1 0 0 0,0 1 1 0 0,0 0-1 0 0,0-1 1 0 0,0 1-1 0 0,-1-1 1 0 0,-4 4-1 0 0,5-4-10 0 0,-6 7-80 0 0,3-5-199 0 0,1 0 1 0 0,-1 0 0 0 0,1 0-1 0 0,-2 0 1 0 0,-8 5-1 0 0,13-9-266 0 0,-7 2-2031 0 0</inkml:trace>
  <inkml:trace contextRef="#ctx0" brushRef="#br0" timeOffset="1">337 0 4608 0 0,'6'3'414'0'0,"2"0"-448"0"0,9-3 10050 0 0,-27 2-5695 0 0,8-2-4131 0 0,0 1 0 0 0,0-1 0 0 0,1 1 0 0 0,-1 0 0 0 0,0 0 0 0 0,1 0 0 0 0,-1 0 0 0 0,1 0 0 0 0,-3 2 0 0 0,2-1 855 0 0,-1 0-89 0 0,-1 1-733 0 0,-25 16 706 0 0,27-17-835 0 0,0-1 0 0 0,0 1 0 0 0,0-1-1 0 0,0 1 1 0 0,0 0 0 0 0,1 0 0 0 0,-1 0 0 0 0,0 0-1 0 0,1 0 1 0 0,-2 4 0 0 0,3-5-75 0 0,-1-1 0 0 0,1 1 0 0 0,0 0 0 0 0,-1-1 0 0 0,1 1 0 0 0,0-1-1 0 0,-1 1 1 0 0,1 0 0 0 0,-1-1 0 0 0,1 1 0 0 0,-1-1 0 0 0,1 1 0 0 0,-1-1 0 0 0,1 1 0 0 0,-1-1 0 0 0,-1 1 0 0 0,-2 2 22 0 0,2-1-32 0 0,0 0 1 0 0,1 1 0 0 0,-1-1 0 0 0,0 0 0 0 0,1 0-1 0 0,0 1 1 0 0,-1-1 0 0 0,1 1 0 0 0,0-1 0 0 0,1 1 0 0 0,-1-1-1 0 0,0 1 1 0 0,1 0 0 0 0,-1 0 0 0 0,1-1 0 0 0,0 1 0 0 0,0 0-1 0 0,0 2 1 0 0,0-3-28 0 0,0 0 0 0 0,0 0 0 0 0,0 0 0 0 0,-1 0 0 0 0,1 0 0 0 0,0 0 0 0 0,-1 0 0 0 0,1 0-1 0 0,-1 0 1 0 0,-1 2 0 0 0,1-3 13 0 0,1 1-1 0 0,-1-1 0 0 0,1 0 0 0 0,-1 0 0 0 0,1 0 1 0 0,0 1-1 0 0,-1-1 0 0 0,1 0 0 0 0,0 1 1 0 0,0-1-1 0 0,0 0 0 0 0,0 1 0 0 0,0-1 1 0 0,0 0-1 0 0,0 0 0 0 0,0 1 0 0 0,1-1 1 0 0,-1 0-1 0 0,0 1 0 0 0,1 0 0 0 0,20 53 230 0 0,-18-52-236 0 0,-1 0 0 0 0,0 0 1 0 0,1-1-1 0 0,-1 1 0 0 0,1-1 0 0 0,0 0 0 0 0,0 1 0 0 0,0-1 0 0 0,0 0 0 0 0,0-1 0 0 0,0 1 1 0 0,6 2-1 0 0,1 1-39 0 0,-4-3 0 0 0,0 1 0 0 0,0-1 0 0 0,0 0 0 0 0,0 0 1 0 0,13 1-1 0 0,7 3-351 0 0,-21-5 60 0 0,0 0-1 0 0,0 0 1 0 0,0-1-1 0 0,1 1 1 0 0,-1-1-1 0 0,5-1 1 0 0,17-2-7804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9.4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15344 0 0,'0'0'1163'0'0,"2"0"-785"0"0,9-2-242 0 0,9-4-126 0 0,2 0 736 0 0,-17 5-265 0 0,0 0 0 0 0,0 0 0 0 0,-1 0 0 0 0,1-1-1 0 0,-1 0 1 0 0,8-4 0 0 0,-8 4-227 0 0,1-1 0 0 0,-1 1 0 0 0,1 0-1 0 0,-1 0 1 0 0,8-2 0 0 0,12-4 421 0 0,-12 4-630 0 0,22-6 0 0 0,-2 1-77 0 0,18-3-810 0 0,-48 11-541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49.7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1 9672 0 0,'-13'8'748'0'0,"11"-6"942"0"0,2-2-1582 0 0,0 0-1 0 0,-1 0 1 0 0,1 0-1 0 0,0 0 1 0 0,0 0-1 0 0,0 0 1 0 0,0 0-1 0 0,-1 0 1 0 0,1 0 0 0 0,0 0-1 0 0,0 0 1 0 0,0 0-1 0 0,0 0 1 0 0,-1 0-1 0 0,1 0 1 0 0,0 0-1 0 0,0 1 1 0 0,0-1 107 0 0,0 0-108 0 0,0 0 1 0 0,-1 0-1 0 0,1 0 1 0 0,0 0-1 0 0,0 1 1 0 0,0-1-1 0 0,0 0 1 0 0,0 0-1 0 0,0 0 1 0 0,0 0 0 0 0,0 1-1 0 0,0-1 1 0 0,0 0-1 0 0,0 0 1 0 0,0 0-1 0 0,0 0 1 0 0,0 1-1 0 0,0-1 1 0 0,0 0-1 0 0,0 0 1 0 0,0 0-1 0 0,0 0 1 0 0,0 1-1 0 0,0-1 1 0 0,2 2 167 0 0,-1 0 0 0 0,1 0 1 0 0,-1 0-1 0 0,0 0 0 0 0,0 0 1 0 0,0 0-1 0 0,0 0 0 0 0,0 0 0 0 0,0 0 1 0 0,0 1-1 0 0,-1-1 0 0 0,1 0 1 0 0,-1 1-1 0 0,1-1 0 0 0,-1 5 0 0 0,5 19 1205 0 0,32 123 646 0 0,-35-142-2097 0 0,0 0 0 0 0,-1 0 0 0 0,0 1 0 0 0,0-1 0 0 0,-1 12 0 0 0,0-14-144 0 0,1 0 1 0 0,0 1 0 0 0,0-1 0 0 0,1 0 0 0 0,-1 0 0 0 0,1 0 0 0 0,3 5 0 0 0,4 13-571 0 0,-7-13-129 0 0,-1-7 571 0 0,-1-1 0 0 0,1 1 0 0 0,0-1 0 0 0,0 1 0 0 0,0-1-1 0 0,0 1 1 0 0,0-1 0 0 0,0 0 0 0 0,1 1 0 0 0,-1-1 0 0 0,1 0 0 0 0,-1 0 0 0 0,3 2 0 0 0,10 9-1292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50.1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 17503 0 0,'20'-9'858'0'0,"-19"8"-378"0"0,10 1 86 0 0,10-4-555 0 0,-16 2 445 0 0,-1 1-1 0 0,1 0 1 0 0,0 1 0 0 0,0-1 0 0 0,-1 1 0 0 0,1 0-1 0 0,0 0 1 0 0,0 0 0 0 0,-1 1 0 0 0,1-1 0 0 0,0 1-1 0 0,6 2 1 0 0,11 4 949 0 0,-17-5-1449 0 0,-1-1 1 0 0,1 0 0 0 0,0 1 0 0 0,-1 0 0 0 0,1 0 0 0 0,-1 1 0 0 0,0-1-1 0 0,0 1 1 0 0,0 0 0 0 0,0 0 0 0 0,4 4 0 0 0,7 7-445 0 0,-13-13 479 0 0,1 1 1 0 0,-1 0-1 0 0,0 0 1 0 0,0 1-1 0 0,0-1 1 0 0,0 0-1 0 0,0 1 1 0 0,0-1 0 0 0,-1 1-1 0 0,1-1 1 0 0,-1 1-1 0 0,0 0 1 0 0,2 4-1 0 0,-2-1 9 0 0,1-1 0 0 0,-1 0 0 0 0,0 0 0 0 0,0 1 0 0 0,0-1 0 0 0,-1 1 0 0 0,0-1 0 0 0,0 0 0 0 0,0 1 0 0 0,-2 9 0 0 0,-5 20 18 0 0,3-18-360 0 0,-7 24 1 0 0,9-35 195 0 0,0-1-1 0 0,-1 1 1 0 0,1-1 0 0 0,-1 0-1 0 0,0 0 1 0 0,-1 0-1 0 0,1-1 1 0 0,-6 7 0 0 0,-23 24-1993 0 0,29-32 1982 0 0,0 0 0 0 0,-1 0 0 0 0,1-1 0 0 0,-1 1 0 0 0,1-1 0 0 0,-1 0 0 0 0,0 0 0 0 0,-7 2 0 0 0,9-3-131 0 0,13-14 1350 0 0,-7 9-887 0 0,0 1 0 0 0,0 1 0 0 0,0-1 0 0 0,0 1 0 0 0,1-1 0 0 0,-1 1 0 0 0,0 0 0 0 0,1 1 0 0 0,5-2 0 0 0,0-1 123 0 0,15-3 208 0 0,0 1-1 0 0,1 1 0 0 0,0 1 0 0 0,-1 2 1 0 0,32 0-1 0 0,21-3-602 0 0,-35 4-38 0 0,0-1-840 0 0,-13-3-5642 0 0,-10-3-1174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50.5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10136 0 0,'2'2'4737'0'0,"8"7"-2890"0"0,0 0 0 0 0,0 1 1 0 0,12 17-1 0 0,-3-5-763 0 0,-14-16-843 0 0,1 0-1 0 0,-2 0 1 0 0,8 11 0 0 0,15 38 635 0 0,61 93 686 0 0,-88-148-1562 0 0,50 101 524 0 0,-41-79-486 0 0,-1-1-1 0 0,9 41 0 0 0,19 77-3582 0 0,-34-111-5109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0:52.9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24 8288 0 0,'0'0'756'0'0,"-10"-11"514"0"0,9 10-666 0 0,1 0-1 0 0,-1 0 1 0 0,0 0-1 0 0,0 0 0 0 0,0 0 1 0 0,0 0-1 0 0,0 0 1 0 0,0 0-1 0 0,0 1 0 0 0,-2-2 1 0 0,-6 1 3315 0 0,8 2-3175 0 0,-6 9-90 0 0,5-8-563 0 0,1 0 0 0 0,0-1 0 0 0,0 1-1 0 0,-1 0 1 0 0,1 0 0 0 0,0-1 0 0 0,1 1 0 0 0,-1 0-1 0 0,0 0 1 0 0,0 0 0 0 0,1 0 0 0 0,-1 0 0 0 0,1 0-1 0 0,0 3 1 0 0,1 28-87 0 0,2 0-1 0 0,1-1 0 0 0,15 61 1 0 0,22 41 644 0 0,-28-99-681 0 0,1 0 1 0 0,28 47 0 0 0,-41-81 25 0 0,4 9-91 0 0,1 0 0 0 0,0 0 0 0 0,0-1 0 0 0,1 0 0 0 0,0 0 0 0 0,1 0 0 0 0,0-1 0 0 0,0 0 0 0 0,0-1 0 0 0,13 8 0 0 0,-17-13-79 0 0,1 0 0 0 0,-1-1 0 0 0,1 0 0 0 0,-1 0 0 0 0,1 0 0 0 0,0 0 0 0 0,0-1 0 0 0,-1 1 0 0 0,9-2 0 0 0,3 1-701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6:43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0 107 9672 0 0,'0'0'10511'0'0,"3"1"-8948"0"0,0 1-1239 0 0,1-1-1 0 0,0 0 1 0 0,0 0 0 0 0,-1 0-1 0 0,1-1 1 0 0,0 1 0 0 0,0-1-1 0 0,0 0 1 0 0,0 0 0 0 0,-1 0 0 0 0,1 0-1 0 0,7-2 1 0 0,13-5 595 0 0,33-7 387 0 0,98-39-1 0 0,-144 48-1492 0 0,0 1 0 0 0,1 1 0 0 0,16-3 0 0 0,5-1-541 0 0,3-2-1815 0 0,-4 5-6722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1:01.8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10 12352 0 0,'-12'-2'4192'0'0,"19"-1"-753"0"0,18-2-1964 0 0,-24 5-1448 0 0,0 0 0 0 0,-1 0 0 0 0,1 0 1 0 0,0 1-1 0 0,0-1 0 0 0,-1 0 0 0 0,1 0 0 0 0,0 1 0 0 0,0-1 0 0 0,-1 0 0 0 0,1 1 1 0 0,0-1-1 0 0,-1 0 0 0 0,1 1 0 0 0,0 0 0 0 0,4 2 72 0 0,19 3 282 0 0,-15-4-281 0 0,-1 0 1 0 0,1 1-1 0 0,10 4 1 0 0,4 4 63 0 0,-18-10-102 0 0,0 1-1 0 0,0 1 0 0 0,-1-1 0 0 0,1 1 1 0 0,-1 0-1 0 0,8 6 0 0 0,5 1 79 0 0,-16-10-147 0 0,1 1-1 0 0,-1-1 1 0 0,0 1-1 0 0,1 0 1 0 0,-1-1-1 0 0,0 1 1 0 0,1 0-1 0 0,-1 0 1 0 0,0 0-1 0 0,0 0 0 0 0,0 0 1 0 0,0 0-1 0 0,1 2 1 0 0,1 2 11 0 0,-1 0 0 0 0,0 1 0 0 0,0-1-1 0 0,0 0 1 0 0,-1 1 0 0 0,1-1 0 0 0,-1 1 0 0 0,-1 0 0 0 0,1-1 0 0 0,-1 1 0 0 0,0 0 0 0 0,0-1-1 0 0,-1 1 1 0 0,1-1 0 0 0,-1 1 0 0 0,-1 0 0 0 0,1-1 0 0 0,-1 1 0 0 0,0-1 0 0 0,0 0-1 0 0,0 0 1 0 0,-4 5 0 0 0,-2 11 11 0 0,7-19-16 0 0,0 1 1 0 0,0-1 0 0 0,0 0 0 0 0,0 1 0 0 0,0-1-1 0 0,0 0 1 0 0,-1 1 0 0 0,1-1 0 0 0,-1 0 0 0 0,1 0-1 0 0,-5 3 1 0 0,-3 5-209 0 0,8-9 131 0 0,-1 1 0 0 0,1-1 0 0 0,0 0 0 0 0,-1 0 0 0 0,1 1 0 0 0,-1-1-1 0 0,1 0 1 0 0,-3 1 0 0 0,2-1-403 0 0,-1 0-510 0 0,-18 4-17 0 0,19-5 298 0 0,-7-16-4867 0 0,7 12 3529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1:02.1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95 0 6912 0 0,'0'0'7304'0'0,"-5"5"-4867"0"0,-11 9-873 0 0,0 2 1 0 0,-15 19-1 0 0,30-34-1539 0 0,-2 2 33 0 0,1 0 1 0 0,-1 0-1 0 0,1 1 1 0 0,0-1-1 0 0,-1 1 1 0 0,2 0-1 0 0,-1-1 1 0 0,0 1-1 0 0,1 0 1 0 0,0 0-1 0 0,0 0 1 0 0,0 0-1 0 0,0 0 1 0 0,1 0-1 0 0,-1 0 1 0 0,1 1-1 0 0,0-1 1 0 0,0 0-1 0 0,1 0 1 0 0,1 8-1 0 0,-2-10-58 0 0,1 1 0 0 0,-1-1 1 0 0,1 1-1 0 0,0-1 0 0 0,0 1 0 0 0,0-1 0 0 0,0 1 0 0 0,0-1 0 0 0,1 0 0 0 0,-1 0 0 0 0,1 0 0 0 0,2 3 0 0 0,25 19-51 0 0,-7-7 29 0 0,-19-15 9 0 0,0 0-1 0 0,0-1 0 0 0,0 1 1 0 0,1 0-1 0 0,-1-1 0 0 0,1 0 1 0 0,-1 0-1 0 0,1 0 0 0 0,-1-1 0 0 0,1 1 1 0 0,0-1-1 0 0,-1 1 0 0 0,8-2 1 0 0,-6 1-65 0 0,-1 0 1 0 0,1 0 0 0 0,0-1 0 0 0,0 0-1 0 0,-1 0 1 0 0,1 0 0 0 0,-1-1 0 0 0,1 1-1 0 0,-1-1 1 0 0,6-3 0 0 0,-10 5 77 0 0,23-18-1631 0 0,-10 3-3354 0 0,-3-3-1421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1:02.5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 15664 0 0,'0'9'1843'0'0,"3"-9"-1108"0"0,20-4 1248 0 0,-23 4-1943 0 0,0 1 0 0 0,0-1 0 0 0,1 0 0 0 0,-1 0 0 0 0,0-1 1 0 0,0 1-1 0 0,1 0 0 0 0,-1 0 0 0 0,0 0 0 0 0,0 0 0 0 0,1 0 1 0 0,-1 0-1 0 0,0 0 0 0 0,0 0 0 0 0,1 0 0 0 0,-1 0 0 0 0,0-1 1 0 0,0 1-1 0 0,0 0 0 0 0,1 0 0 0 0,-1 0 0 0 0,0 0 0 0 0,0-1 0 0 0,0 1 1 0 0,0 0-1 0 0,1 0 0 0 0,-1-1 0 0 0,0 1 0 0 0,0 0 0 0 0,0 0 1 0 0,0-1-1 0 0,0 1 0 0 0,0 0 0 0 0,0-1 66 0 0,1 1 1 0 0,-1 0-1 0 0,0 0 0 0 0,0-1 1 0 0,0 1-1 0 0,0 0 0 0 0,0 0 1 0 0,0-1-1 0 0,0 1 1 0 0,0 0-1 0 0,1 0 0 0 0,-1 0 1 0 0,0-1-1 0 0,0 1 0 0 0,0 0 1 0 0,0 0-1 0 0,1 0 0 0 0,-1 0 1 0 0,0 0-1 0 0,0-1 0 0 0,1 1 1 0 0,-1 0-1 0 0,0 0 0 0 0,0 0 1 0 0,0 0-1 0 0,1 0 0 0 0,-1 0 1 0 0,0 0-1 0 0,0 0 1 0 0,1 0-1 0 0,-1 0 0 0 0,0 0 1 0 0,1 0-1 0 0,0 0-97 0 0,1 0 0 0 0,-1 0 0 0 0,0 0 0 0 0,1 0 0 0 0,-1 0 1 0 0,0 1-1 0 0,0-1 0 0 0,1 1 0 0 0,-1-1 0 0 0,0 1 0 0 0,0-1 0 0 0,1 1 0 0 0,-1 0 0 0 0,0-1 1 0 0,0 1-1 0 0,0 0 0 0 0,0 0 0 0 0,0 0 0 0 0,0 0 0 0 0,0 0 0 0 0,0 0 0 0 0,0 0 0 0 0,-1 0 1 0 0,1 0-1 0 0,0 0 0 0 0,-1 1 0 0 0,1-1 0 0 0,-1 0 0 0 0,1 0 0 0 0,-1 1 0 0 0,0-1 0 0 0,1 0 1 0 0,-1 3-1 0 0,3 5 18 0 0,0 1-27 0 0,-1 0 0 0 0,-1 0 0 0 0,1 0 0 0 0,-2 0 0 0 0,1 0 0 0 0,-1 1 0 0 0,-2 10 0 0 0,1 13 0 0 0,0-24 0 0 0,2 21 0 0 0,4-17 0 0 0,-1-11 0 0 0,-2-3 0 0 0,-1 2 0 0 0,0-1 0 0 0,0 0 0 0 0,-1 0 0 0 0,1-1 0 0 0,0 1 0 0 0,0-1 0 0 0,0 1 0 0 0,0-1 0 0 0,-1 1 0 0 0,1-1 0 0 0,0 0 0 0 0,0 1 0 0 0,0-1 0 0 0,0 0 0 0 0,0 0 0 0 0,0 1 0 0 0,0-1 0 0 0,0 0 0 0 0,2 0 0 0 0,19 0 0 0 0,-14 0-104 0 0,0-1-1 0 0,0-1 1 0 0,12-3 0 0 0,8-1-317 0 0,-23 5 294 0 0,0 0 0 0 0,0-1 0 0 0,0 0 1 0 0,8-4-1 0 0,-8 4-1189 0 0,0 0 1 0 0,0 0-1 0 0,0 0 0 0 0,5 0 1 0 0,11-2-6210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1:03.6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36 2760 0 0,'9'11'17054'0'0,"-8"-11"-16516"0"0,5 0 2332 0 0,-2-1-5881 0 0,106-20 7663 0 0,-90 14-4065 0 0,-18 6-561 0 0,0 0 0 0 0,0 1 0 0 0,0-1 0 0 0,0 0 0 0 0,0 1 0 0 0,0-1 0 0 0,0 1 0 0 0,4-1 1 0 0,2 1 65 0 0,1-1 1 0 0,12-3 0 0 0,-12 2-166 0 0,-1 0 0 0 0,16 0 0 0 0,-22 2-77 0 0,0 0 0 0 0,1 0-1 0 0,-1 0 1 0 0,0 1 0 0 0,1-1 0 0 0,-1 1 0 0 0,0-1 0 0 0,0 1 0 0 0,0 0 0 0 0,0 0 0 0 0,0 0 0 0 0,0 0 0 0 0,0 0 0 0 0,4 3 0 0 0,1 4-1585 0 0,4-3-80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1:04.3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83 10592 0 0,'0'0'818'0'0,"1"-1"-290"0"0,17-27 6148 0 0,-16 25-6275 0 0,1-1-1 0 0,0 1 1 0 0,0 0 0 0 0,0 0 0 0 0,0 0 0 0 0,1 0 0 0 0,-1 1-1 0 0,1-1 1 0 0,6-2 0 0 0,3-1 231 0 0,-8 3-355 0 0,1 1 0 0 0,0-1 1 0 0,-1 1-1 0 0,8-1 1 0 0,-10 2-204 0 0,-1 1 0 0 0,1-1 1 0 0,-1 1-1 0 0,1-1 0 0 0,0 1 1 0 0,-1 0-1 0 0,1 0 0 0 0,-1 0 1 0 0,1 1-1 0 0,-1-1 1 0 0,1 1-1 0 0,2 0 0 0 0,3 1 29 0 0,-6-1-86 0 0,0-1 1 0 0,0 0-1 0 0,0 1 1 0 0,0 0-1 0 0,0-1 0 0 0,-1 1 1 0 0,1 0-1 0 0,0 0 1 0 0,0 0-1 0 0,-1 0 0 0 0,1 1 1 0 0,0-1-1 0 0,-1 0 1 0 0,0 1-1 0 0,1-1 0 0 0,-1 1 1 0 0,0-1-1 0 0,2 4 1 0 0,-1-2-9 0 0,0 1 1 0 0,0 0 0 0 0,-1 0 0 0 0,0 0-1 0 0,1 0 1 0 0,-2 0 0 0 0,1 0 0 0 0,0 0 0 0 0,-1 0-1 0 0,0 0 1 0 0,0 8 0 0 0,-1 4-150 0 0,-5 24 0 0 0,5-36 100 0 0,-13 57-491 0 0,13-44 69 0 0,-2 0 0 0 0,-1 0 0 0 0,0 0 0 0 0,-1 0 0 0 0,0-1 0 0 0,-10 19 0 0 0,-5 10-1291 0 0,15-33 890 0 0,0 1-1 0 0,-1-1 0 0 0,0 0 1 0 0,-1-1-1 0 0,-16 21 0 0 0,16-24 167 0 0,5-6 633 0 0,0 0 0 0 0,1 0 0 0 0,-1 0 0 0 0,0 0 0 0 0,0 0 0 0 0,0-1 0 0 0,-3 2 0 0 0,3-2 1255 0 0,1-1-285 0 0,0 0-779 0 0,1 0-1 0 0,0 0 0 0 0,0 0 1 0 0,0 1-1 0 0,-1-1 0 0 0,1 0 1 0 0,0 0-1 0 0,0 0 1 0 0,0 0-1 0 0,-1 0 0 0 0,1 0 1 0 0,0 0-1 0 0,0 0 1 0 0,0 0-1 0 0,-1 0 0 0 0,1 0 1 0 0,0 0-1 0 0,0 0 0 0 0,0 0 1 0 0,0 0-1 0 0,-1-1 1 0 0,1 1-1 0 0,0 0 0 0 0,0 0 1 0 0,0 0-1 0 0,-1 0 1 0 0,1 0-1 0 0,0-1 379 0 0,0 1-378 0 0,-1 0-1 0 0,1 0 1 0 0,0 0-1 0 0,0 0 0 0 0,0-1 1 0 0,0 1-1 0 0,0 0 1 0 0,0 0-1 0 0,8-6 1062 0 0,18-3-839 0 0,-7 6 377 0 0,25-8-1 0 0,-30 7-538 0 0,0 0-1 0 0,-1 2 0 0 0,29-3 0 0 0,2 1-434 0 0,-9-1-1779 0 0,-18 4 832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1:04.6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 15288 0 0,'0'0'1385'0'0,"2"-1"-1141"0"0,10-2 432 0 0,0 0 1 0 0,0 0-1 0 0,0 1 0 0 0,0 1 1 0 0,1 0-1 0 0,-1 1 1 0 0,0 0-1 0 0,1 1 0 0 0,-1 1 1 0 0,0-1-1 0 0,0 2 0 0 0,13 4 1 0 0,-21-6-633 0 0,0 1 0 0 0,-1 0 1 0 0,0 0-1 0 0,1 0 0 0 0,-1 0 1 0 0,0 0-1 0 0,0 1 0 0 0,0-1 0 0 0,0 1 1 0 0,-1 0-1 0 0,1 0 0 0 0,-1 0 0 0 0,0 0 1 0 0,0 0-1 0 0,0 0 0 0 0,0 1 1 0 0,0-1-1 0 0,-1 1 0 0 0,1 0 0 0 0,-1-1 1 0 0,0 1-1 0 0,0 0 0 0 0,0 5 1 0 0,2 5-15 0 0,-2 0 0 0 0,0 0 1 0 0,0 0-1 0 0,-1 0 0 0 0,-1 0 1 0 0,0-1-1 0 0,-6 26 0 0 0,5-33 2 0 0,0 2-178 0 0,-1 1 0 0 0,1-1-1 0 0,-2 0 1 0 0,1 0 0 0 0,-1 0-1 0 0,-8 12 1 0 0,-7 11-1694 0 0,18-30 1260 0 0,-9 3-3524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1:05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0 17503 0 0,'-14'15'2003'0'0,"12"-14"-1785"0"0,0 0 0 0 0,0 1 0 0 0,1-1 0 0 0,-1 1 0 0 0,1 0 0 0 0,-1 0 1 0 0,1-1-1 0 0,-3 5 0 0 0,-8 16 1821 0 0,8-16-1775 0 0,1 0 0 0 0,0 0 1 0 0,0 0-1 0 0,0 0 1 0 0,1 1-1 0 0,0 0 1 0 0,-2 7-1 0 0,2 6 133 0 0,0 0 0 0 0,2 0 0 0 0,0 0-1 0 0,4 26 1 0 0,-3-41-397 0 0,0 1 0 0 0,1 0 0 0 0,0-1 0 0 0,0 1 0 0 0,0-1 0 0 0,1 0 0 0 0,-1 0 0 0 0,1 0 0 0 0,1 0 0 0 0,-1 0 0 0 0,1 0 0 0 0,-1-1 0 0 0,1 0 0 0 0,1 0 0 0 0,-1 0 0 0 0,0 0 0 0 0,10 6 0 0 0,11 7-46 0 0,-20-12 27 0 0,1-2 0 0 0,-1 1 0 0 0,0 0-1 0 0,1-1 1 0 0,0 0 0 0 0,0-1-1 0 0,7 3 1 0 0,-6-2-74 0 0,1-1-1 0 0,-1 0 0 0 0,1 0 1 0 0,-1-1-1 0 0,1 0 0 0 0,0-1 1 0 0,0 0-1 0 0,10-1 1 0 0,2 0-627 0 0,-17 1 448 0 0,0 0-1 0 0,1-1 1 0 0,-1 1 0 0 0,0-1-1 0 0,0 1 1 0 0,0-1-1 0 0,0 0 1 0 0,0 0-1 0 0,0 0 1 0 0,5-3 0 0 0,7-7-2462 0 0,-5 6-4757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1:05.4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1 247 13704 0 0,'0'0'8443'0'0,"2"0"-7816"0"0,18-2 757 0 0,30-5-1 0 0,-12 1-1357 0 0,30-7 262 0 0,-61 12-321 0 0,2 0-334 0 0,0 0 0 0 0,-1 0 0 0 0,1-1 0 0 0,0 0 1 0 0,-1-1-1 0 0,11-4 0 0 0</inkml:trace>
  <inkml:trace contextRef="#ctx0" brushRef="#br0" timeOffset="1">185 1 17215 0 0,'0'0'1320'0'0,"-2"1"-904"0"0,-4 6-133 0 0,5-7-148 0 0,0 1 1 0 0,1 0-1 0 0,-1 0 0 0 0,0 0 1 0 0,0 0-1 0 0,1 0 0 0 0,-1 0 1 0 0,1 0-1 0 0,-1 1 0 0 0,1-1 1 0 0,0 0-1 0 0,-1 0 0 0 0,1 0 1 0 0,0 0-1 0 0,0 1 0 0 0,-1-1 1 0 0,1 2-1 0 0,6 21 1550 0 0,-1-6-802 0 0,-2 1-434 0 0,2 1 1 0 0,12 33-1 0 0,-4-12-468 0 0,14 34 19 0 0,-25-67-459 0 0,1 1 0 0 0,1-1 0 0 0,-1 1 0 0 0,1-1-1 0 0,1 0 1 0 0,0 0 0 0 0,10 13 0 0 0,1-7-7523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1:05.7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0 11976 0 0,'0'0'5129'0'0,"0"3"-3001"0"0,-6 49 1822 0 0,3-26-2691 0 0,2-23-1197 0 0,1 0 1 0 0,-1-1 0 0 0,1 1 0 0 0,-1 0 0 0 0,1 0-1 0 0,0 0 1 0 0,0 0 0 0 0,1 0 0 0 0,-1-1-1 0 0,0 1 1 0 0,1 0 0 0 0,0 0 0 0 0,0 0-1 0 0,1 3 1 0 0,7 15 153 0 0,-8-18-204 0 0,0 0 0 0 0,0 1 0 0 0,1-1 0 0 0,-1 0 0 0 0,1 0 0 0 0,0 0 1 0 0,-1 0-1 0 0,1-1 0 0 0,0 1 0 0 0,1 0 0 0 0,-1-1 0 0 0,0 0 0 0 0,1 1 0 0 0,0-1 0 0 0,-1 0 0 0 0,6 3 1 0 0,14 11-3 0 0,-18-12 1 0 0,0-1-1 0 0,0 0 1 0 0,1 0 0 0 0,8 5 0 0 0,82 33 123 0 0,-89-39-145 0 0,0 0 0 0 0,1 0 0 0 0,-1 0 0 0 0,1-1 1 0 0,0 0-1 0 0,-1 0 0 0 0,1-1 0 0 0,0 0 0 0 0,-1 0 0 0 0,1 0 0 0 0,0-1 0 0 0,-1 0 0 0 0,1-1 0 0 0,-1 1 0 0 0,1-1 0 0 0,-1 0 0 0 0,0-1 0 0 0,1 1 0 0 0,9-8 1 0 0,-9 6-368 0 0,0-1 1 0 0,0 1 0 0 0,-1-2 0 0 0,7-5 0 0 0,2-7-6011 0 0,-1 0-1155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11:06.1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16 280 16903 0 0,'-4'2'254'0'0,"2"1"-104"0"0,2 11 1278 0 0,-5 11-41 0 0,4-20-772 0 0,0 1 1 0 0,0-1 0 0 0,0 0 0 0 0,0 7 0 0 0,7 65 2789 0 0,-6-60-2965 0 0,-1-4-197 0 0,1 1 0 0 0,1-1-1 0 0,0 0 1 0 0,1 1 0 0 0,6 23 0 0 0,2 5-101 0 0,-9-32-126 0 0,1-1-1 0 0,1 1 0 0 0,0 0 1 0 0,4 8-1 0 0,28 54-862 0 0,-19-43-8999 0 0</inkml:trace>
  <inkml:trace contextRef="#ctx0" brushRef="#br0" timeOffset="1">341 1 19087 0 0,'0'0'930'0'0,"1"1"-408"0"0,26 18 151 0 0,-21-15-647 0 0,0-1 0 0 0,-1 2 0 0 0,7 5 1 0 0,7 10 997 0 0,-9-11-497 0 0,-1 0-1 0 0,-1 1 1 0 0,0 0 0 0 0,0 1-1 0 0,10 17 1 0 0,19 71 1246 0 0,-25-69-1304 0 0,-2 1 1 0 0,12 57-1 0 0,-9-28-109 0 0,0-1-156 0 0,-2 1 1 0 0,3 65-1 0 0,-14-124-204 0 0,6 112-548 0 0,-7-90 140 0 0,0 1-1 0 0,-7 42 1 0 0,1-29-1051 0 0,1 0-69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3T03:36:43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 16903 0 0,'0'0'1528'0'0,"16"0"-1224"0"0,-9-1 390 0 0,0 0-1 0 0,-1-1 0 0 0,1 1 0 0 0,-1-1 0 0 0,11-5 0 0 0,6-2 936 0 0,76-15 1046 0 0,-35 9-2106 0 0,-47 12-553 0 0,-1-1 0 0 0,20-7 0 0 0,-21 6-103 0 0,33-12-2779 0 0,-29 7-3770 0 0,-3 4-1230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C26A2-E6D3-4FD8-90B1-7469BEF451EF}" type="datetimeFigureOut">
              <a:rPr lang="en-AU" smtClean="0"/>
              <a:t>23/03/2022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D9329-E501-4AF3-9004-DE74661E42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4576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64570-5939-43EF-9B7B-854F84FD3A97}" type="datetimeFigureOut">
              <a:rPr lang="en-AU" smtClean="0"/>
              <a:t>23/03/2022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8769-0E83-4683-82FB-4EA77C663467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EDIT TITLE</a:t>
            </a:r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Lesson Topic/ Date</a:t>
            </a:r>
            <a:endParaRPr lang="en-A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813" y="5671455"/>
            <a:ext cx="1049557" cy="10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52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877084"/>
            <a:ext cx="10515600" cy="2285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1"/>
          <p:cNvSpPr>
            <a:spLocks noGrp="1"/>
          </p:cNvSpPr>
          <p:nvPr>
            <p:ph sz="half" idx="2"/>
          </p:nvPr>
        </p:nvSpPr>
        <p:spPr>
          <a:xfrm>
            <a:off x="838200" y="3879590"/>
            <a:ext cx="10515600" cy="2499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-44335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1" name="Pentagon 10"/>
          <p:cNvSpPr/>
          <p:nvPr userDrawn="1"/>
        </p:nvSpPr>
        <p:spPr>
          <a:xfrm>
            <a:off x="88638" y="48093"/>
            <a:ext cx="2835537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Lesson Closure</a:t>
            </a:r>
          </a:p>
        </p:txBody>
      </p:sp>
      <p:sp>
        <p:nvSpPr>
          <p:cNvPr id="12" name="Pentagon 11"/>
          <p:cNvSpPr/>
          <p:nvPr userDrawn="1"/>
        </p:nvSpPr>
        <p:spPr>
          <a:xfrm>
            <a:off x="88638" y="3248025"/>
            <a:ext cx="2340237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Skill Closure</a:t>
            </a:r>
          </a:p>
        </p:txBody>
      </p:sp>
    </p:spTree>
    <p:extLst>
      <p:ext uri="{BB962C8B-B14F-4D97-AF65-F5344CB8AC3E}">
        <p14:creationId xmlns:p14="http://schemas.microsoft.com/office/powerpoint/2010/main" val="275105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23/03/2022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8006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23/03/2022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117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p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64570-5939-43EF-9B7B-854F84FD3A97}" type="datetimeFigureOut">
              <a:rPr lang="en-AU" smtClean="0"/>
              <a:t>23/03/2022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8769-0E83-4683-82FB-4EA77C663467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38200" y="1023257"/>
            <a:ext cx="10515600" cy="1785257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This slide is designed so that you can copy the prompt box you need and insert it into your slides.</a:t>
            </a:r>
          </a:p>
          <a:p>
            <a:pPr marL="0" indent="0">
              <a:buNone/>
            </a:pPr>
            <a:r>
              <a:rPr lang="en-AU" dirty="0"/>
              <a:t>This slide is hidden and will not be included when presenting your lesson.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49628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813" y="5671455"/>
            <a:ext cx="1049557" cy="104955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2823158" y="3602071"/>
            <a:ext cx="2035630" cy="971026"/>
            <a:chOff x="2813050" y="3602071"/>
            <a:chExt cx="2035630" cy="971026"/>
          </a:xfrm>
        </p:grpSpPr>
        <p:sp>
          <p:nvSpPr>
            <p:cNvPr id="12" name="Rectangle 11"/>
            <p:cNvSpPr/>
            <p:nvPr/>
          </p:nvSpPr>
          <p:spPr>
            <a:xfrm>
              <a:off x="2813051" y="3931961"/>
              <a:ext cx="2035629" cy="641136"/>
            </a:xfrm>
            <a:prstGeom prst="rect">
              <a:avLst/>
            </a:prstGeom>
            <a:solidFill>
              <a:srgbClr val="8E4FC9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13050" y="3602071"/>
              <a:ext cx="2035629" cy="307777"/>
            </a:xfrm>
            <a:prstGeom prst="rect">
              <a:avLst/>
            </a:prstGeom>
            <a:solidFill>
              <a:srgbClr val="8A2BE2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VOCABULARY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4975225" y="3602071"/>
            <a:ext cx="2035629" cy="971026"/>
            <a:chOff x="4965700" y="3602071"/>
            <a:chExt cx="2035629" cy="971026"/>
          </a:xfrm>
        </p:grpSpPr>
        <p:sp>
          <p:nvSpPr>
            <p:cNvPr id="15" name="TextBox 14"/>
            <p:cNvSpPr txBox="1"/>
            <p:nvPr/>
          </p:nvSpPr>
          <p:spPr>
            <a:xfrm>
              <a:off x="4965700" y="3602071"/>
              <a:ext cx="2035629" cy="30777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EXTENSION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965700" y="3931961"/>
              <a:ext cx="2035629" cy="641136"/>
            </a:xfrm>
            <a:prstGeom prst="rect">
              <a:avLst/>
            </a:prstGeom>
            <a:solidFill>
              <a:srgbClr val="E6B82E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7113813" y="3602071"/>
            <a:ext cx="2035630" cy="971026"/>
            <a:chOff x="7094763" y="3602071"/>
            <a:chExt cx="2035630" cy="971026"/>
          </a:xfrm>
        </p:grpSpPr>
        <p:sp>
          <p:nvSpPr>
            <p:cNvPr id="18" name="TextBox 17"/>
            <p:cNvSpPr txBox="1"/>
            <p:nvPr/>
          </p:nvSpPr>
          <p:spPr>
            <a:xfrm>
              <a:off x="7094764" y="3602071"/>
              <a:ext cx="2035629" cy="30777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HINT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94763" y="3931961"/>
              <a:ext cx="2035629" cy="641136"/>
            </a:xfrm>
            <a:prstGeom prst="rect">
              <a:avLst/>
            </a:prstGeom>
            <a:solidFill>
              <a:srgbClr val="1E9654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660399" y="3602071"/>
            <a:ext cx="2035630" cy="971026"/>
            <a:chOff x="660399" y="3602071"/>
            <a:chExt cx="2035630" cy="971026"/>
          </a:xfrm>
        </p:grpSpPr>
        <p:sp>
          <p:nvSpPr>
            <p:cNvPr id="21" name="TextBox 20"/>
            <p:cNvSpPr txBox="1"/>
            <p:nvPr/>
          </p:nvSpPr>
          <p:spPr>
            <a:xfrm>
              <a:off x="660400" y="3602071"/>
              <a:ext cx="2035629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1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Pentagon 22"/>
          <p:cNvSpPr/>
          <p:nvPr userDrawn="1"/>
        </p:nvSpPr>
        <p:spPr>
          <a:xfrm>
            <a:off x="94181" y="-59847"/>
            <a:ext cx="3839549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Prompt Box Slide</a:t>
            </a:r>
          </a:p>
        </p:txBody>
      </p:sp>
    </p:spTree>
    <p:extLst>
      <p:ext uri="{BB962C8B-B14F-4D97-AF65-F5344CB8AC3E}">
        <p14:creationId xmlns:p14="http://schemas.microsoft.com/office/powerpoint/2010/main" val="99493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ly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0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1" name="Pentagon 10"/>
          <p:cNvSpPr/>
          <p:nvPr userDrawn="1"/>
        </p:nvSpPr>
        <p:spPr>
          <a:xfrm>
            <a:off x="88639" y="86887"/>
            <a:ext cx="267550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3200" dirty="0"/>
              <a:t> Daily Review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338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cabul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6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7" name="Pentagon 16"/>
          <p:cNvSpPr/>
          <p:nvPr userDrawn="1"/>
        </p:nvSpPr>
        <p:spPr>
          <a:xfrm>
            <a:off x="88639" y="86887"/>
            <a:ext cx="2487038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sz="3200" dirty="0"/>
              <a:t> Vocabulary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990216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674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877084"/>
            <a:ext cx="10515600" cy="2285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half" idx="2"/>
          </p:nvPr>
        </p:nvSpPr>
        <p:spPr>
          <a:xfrm>
            <a:off x="838200" y="3879590"/>
            <a:ext cx="10515600" cy="2499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4" name="Pentagon 13"/>
          <p:cNvSpPr/>
          <p:nvPr userDrawn="1"/>
        </p:nvSpPr>
        <p:spPr>
          <a:xfrm>
            <a:off x="88638" y="86887"/>
            <a:ext cx="3561981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Learning Objective</a:t>
            </a:r>
          </a:p>
        </p:txBody>
      </p:sp>
      <p:sp>
        <p:nvSpPr>
          <p:cNvPr id="15" name="Pentagon 14"/>
          <p:cNvSpPr/>
          <p:nvPr userDrawn="1"/>
        </p:nvSpPr>
        <p:spPr>
          <a:xfrm>
            <a:off x="88639" y="3248025"/>
            <a:ext cx="29784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72286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9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" name="Pentagon 9"/>
          <p:cNvSpPr/>
          <p:nvPr userDrawn="1"/>
        </p:nvSpPr>
        <p:spPr>
          <a:xfrm>
            <a:off x="88638" y="86887"/>
            <a:ext cx="4225096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Concept Development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215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8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Pentagon 8"/>
          <p:cNvSpPr/>
          <p:nvPr userDrawn="1"/>
        </p:nvSpPr>
        <p:spPr>
          <a:xfrm>
            <a:off x="88638" y="86887"/>
            <a:ext cx="37023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Skill Development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677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d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1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Pentagon 11"/>
          <p:cNvSpPr/>
          <p:nvPr userDrawn="1"/>
        </p:nvSpPr>
        <p:spPr>
          <a:xfrm>
            <a:off x="88638" y="86887"/>
            <a:ext cx="318796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Guided Practice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371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11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Pentagon 11"/>
          <p:cNvSpPr/>
          <p:nvPr userDrawn="1"/>
        </p:nvSpPr>
        <p:spPr>
          <a:xfrm>
            <a:off x="88637" y="86887"/>
            <a:ext cx="4026163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Independent Practice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990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64570-5939-43EF-9B7B-854F84FD3A97}" type="datetimeFigureOut">
              <a:rPr lang="en-AU" smtClean="0"/>
              <a:t>23/03/2022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D8769-0E83-4683-82FB-4EA77C6634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78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6.xml"/><Relationship Id="rId13" Type="http://schemas.openxmlformats.org/officeDocument/2006/relationships/image" Target="../media/image130.png"/><Relationship Id="rId18" Type="http://schemas.openxmlformats.org/officeDocument/2006/relationships/customXml" Target="../ink/ink121.xml"/><Relationship Id="rId3" Type="http://schemas.openxmlformats.org/officeDocument/2006/relationships/image" Target="../media/image5100.png"/><Relationship Id="rId21" Type="http://schemas.openxmlformats.org/officeDocument/2006/relationships/image" Target="../media/image134.png"/><Relationship Id="rId7" Type="http://schemas.openxmlformats.org/officeDocument/2006/relationships/image" Target="../media/image127.png"/><Relationship Id="rId12" Type="http://schemas.openxmlformats.org/officeDocument/2006/relationships/customXml" Target="../ink/ink118.xml"/><Relationship Id="rId17" Type="http://schemas.openxmlformats.org/officeDocument/2006/relationships/image" Target="../media/image132.png"/><Relationship Id="rId2" Type="http://schemas.openxmlformats.org/officeDocument/2006/relationships/image" Target="../media/image4100.png"/><Relationship Id="rId16" Type="http://schemas.openxmlformats.org/officeDocument/2006/relationships/customXml" Target="../ink/ink120.xml"/><Relationship Id="rId20" Type="http://schemas.openxmlformats.org/officeDocument/2006/relationships/customXml" Target="../ink/ink122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15.xml"/><Relationship Id="rId11" Type="http://schemas.openxmlformats.org/officeDocument/2006/relationships/image" Target="../media/image129.png"/><Relationship Id="rId5" Type="http://schemas.openxmlformats.org/officeDocument/2006/relationships/image" Target="../media/image5.emf"/><Relationship Id="rId15" Type="http://schemas.openxmlformats.org/officeDocument/2006/relationships/image" Target="../media/image131.png"/><Relationship Id="rId23" Type="http://schemas.openxmlformats.org/officeDocument/2006/relationships/image" Target="../media/image135.png"/><Relationship Id="rId10" Type="http://schemas.openxmlformats.org/officeDocument/2006/relationships/customXml" Target="../ink/ink117.xml"/><Relationship Id="rId19" Type="http://schemas.openxmlformats.org/officeDocument/2006/relationships/image" Target="../media/image133.png"/><Relationship Id="rId4" Type="http://schemas.openxmlformats.org/officeDocument/2006/relationships/customXml" Target="../ink/ink114.xml"/><Relationship Id="rId9" Type="http://schemas.openxmlformats.org/officeDocument/2006/relationships/image" Target="../media/image128.png"/><Relationship Id="rId14" Type="http://schemas.openxmlformats.org/officeDocument/2006/relationships/customXml" Target="../ink/ink119.xml"/><Relationship Id="rId22" Type="http://schemas.openxmlformats.org/officeDocument/2006/relationships/customXml" Target="../ink/ink1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0.png"/><Relationship Id="rId2" Type="http://schemas.openxmlformats.org/officeDocument/2006/relationships/image" Target="../media/image410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emf"/><Relationship Id="rId4" Type="http://schemas.openxmlformats.org/officeDocument/2006/relationships/customXml" Target="../ink/ink124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customXml" Target="../ink/ink132.xml"/><Relationship Id="rId26" Type="http://schemas.openxmlformats.org/officeDocument/2006/relationships/customXml" Target="../ink/ink136.xml"/><Relationship Id="rId39" Type="http://schemas.openxmlformats.org/officeDocument/2006/relationships/image" Target="../media/image153.png"/><Relationship Id="rId21" Type="http://schemas.openxmlformats.org/officeDocument/2006/relationships/image" Target="../media/image144.png"/><Relationship Id="rId34" Type="http://schemas.openxmlformats.org/officeDocument/2006/relationships/customXml" Target="../ink/ink140.xml"/><Relationship Id="rId42" Type="http://schemas.openxmlformats.org/officeDocument/2006/relationships/customXml" Target="../ink/ink144.xml"/><Relationship Id="rId47" Type="http://schemas.openxmlformats.org/officeDocument/2006/relationships/image" Target="../media/image157.png"/><Relationship Id="rId50" Type="http://schemas.openxmlformats.org/officeDocument/2006/relationships/customXml" Target="../ink/ink148.xml"/><Relationship Id="rId55" Type="http://schemas.openxmlformats.org/officeDocument/2006/relationships/image" Target="../media/image161.png"/><Relationship Id="rId63" Type="http://schemas.openxmlformats.org/officeDocument/2006/relationships/image" Target="../media/image165.png"/><Relationship Id="rId68" Type="http://schemas.openxmlformats.org/officeDocument/2006/relationships/customXml" Target="../ink/ink157.xml"/><Relationship Id="rId76" Type="http://schemas.openxmlformats.org/officeDocument/2006/relationships/customXml" Target="../ink/ink161.xml"/><Relationship Id="rId7" Type="http://schemas.openxmlformats.org/officeDocument/2006/relationships/image" Target="../media/image137.png"/><Relationship Id="rId71" Type="http://schemas.openxmlformats.org/officeDocument/2006/relationships/image" Target="../media/image169.png"/><Relationship Id="rId2" Type="http://schemas.openxmlformats.org/officeDocument/2006/relationships/image" Target="../media/image4010.png"/><Relationship Id="rId16" Type="http://schemas.openxmlformats.org/officeDocument/2006/relationships/customXml" Target="../ink/ink131.xml"/><Relationship Id="rId29" Type="http://schemas.openxmlformats.org/officeDocument/2006/relationships/image" Target="../media/image148.png"/><Relationship Id="rId11" Type="http://schemas.openxmlformats.org/officeDocument/2006/relationships/image" Target="../media/image139.png"/><Relationship Id="rId24" Type="http://schemas.openxmlformats.org/officeDocument/2006/relationships/customXml" Target="../ink/ink135.xml"/><Relationship Id="rId32" Type="http://schemas.openxmlformats.org/officeDocument/2006/relationships/customXml" Target="../ink/ink139.xml"/><Relationship Id="rId37" Type="http://schemas.openxmlformats.org/officeDocument/2006/relationships/image" Target="../media/image152.png"/><Relationship Id="rId40" Type="http://schemas.openxmlformats.org/officeDocument/2006/relationships/customXml" Target="../ink/ink143.xml"/><Relationship Id="rId45" Type="http://schemas.openxmlformats.org/officeDocument/2006/relationships/image" Target="../media/image156.png"/><Relationship Id="rId53" Type="http://schemas.openxmlformats.org/officeDocument/2006/relationships/image" Target="../media/image160.png"/><Relationship Id="rId58" Type="http://schemas.openxmlformats.org/officeDocument/2006/relationships/customXml" Target="../ink/ink152.xml"/><Relationship Id="rId66" Type="http://schemas.openxmlformats.org/officeDocument/2006/relationships/customXml" Target="../ink/ink156.xml"/><Relationship Id="rId74" Type="http://schemas.openxmlformats.org/officeDocument/2006/relationships/customXml" Target="../ink/ink160.xml"/><Relationship Id="rId79" Type="http://schemas.openxmlformats.org/officeDocument/2006/relationships/image" Target="../media/image173.png"/><Relationship Id="rId5" Type="http://schemas.openxmlformats.org/officeDocument/2006/relationships/image" Target="../media/image136.png"/><Relationship Id="rId61" Type="http://schemas.openxmlformats.org/officeDocument/2006/relationships/image" Target="../media/image164.png"/><Relationship Id="rId10" Type="http://schemas.openxmlformats.org/officeDocument/2006/relationships/customXml" Target="../ink/ink128.xml"/><Relationship Id="rId19" Type="http://schemas.openxmlformats.org/officeDocument/2006/relationships/image" Target="../media/image143.png"/><Relationship Id="rId31" Type="http://schemas.openxmlformats.org/officeDocument/2006/relationships/image" Target="../media/image149.png"/><Relationship Id="rId44" Type="http://schemas.openxmlformats.org/officeDocument/2006/relationships/customXml" Target="../ink/ink145.xml"/><Relationship Id="rId52" Type="http://schemas.openxmlformats.org/officeDocument/2006/relationships/customXml" Target="../ink/ink149.xml"/><Relationship Id="rId60" Type="http://schemas.openxmlformats.org/officeDocument/2006/relationships/customXml" Target="../ink/ink153.xml"/><Relationship Id="rId65" Type="http://schemas.openxmlformats.org/officeDocument/2006/relationships/image" Target="../media/image166.png"/><Relationship Id="rId73" Type="http://schemas.openxmlformats.org/officeDocument/2006/relationships/image" Target="../media/image170.png"/><Relationship Id="rId78" Type="http://schemas.openxmlformats.org/officeDocument/2006/relationships/customXml" Target="../ink/ink162.xml"/><Relationship Id="rId4" Type="http://schemas.openxmlformats.org/officeDocument/2006/relationships/customXml" Target="../ink/ink125.xml"/><Relationship Id="rId9" Type="http://schemas.openxmlformats.org/officeDocument/2006/relationships/image" Target="../media/image138.png"/><Relationship Id="rId14" Type="http://schemas.openxmlformats.org/officeDocument/2006/relationships/customXml" Target="../ink/ink130.xml"/><Relationship Id="rId22" Type="http://schemas.openxmlformats.org/officeDocument/2006/relationships/customXml" Target="../ink/ink134.xml"/><Relationship Id="rId27" Type="http://schemas.openxmlformats.org/officeDocument/2006/relationships/image" Target="../media/image147.png"/><Relationship Id="rId30" Type="http://schemas.openxmlformats.org/officeDocument/2006/relationships/customXml" Target="../ink/ink138.xml"/><Relationship Id="rId35" Type="http://schemas.openxmlformats.org/officeDocument/2006/relationships/image" Target="../media/image151.png"/><Relationship Id="rId43" Type="http://schemas.openxmlformats.org/officeDocument/2006/relationships/image" Target="../media/image155.png"/><Relationship Id="rId48" Type="http://schemas.openxmlformats.org/officeDocument/2006/relationships/customXml" Target="../ink/ink147.xml"/><Relationship Id="rId56" Type="http://schemas.openxmlformats.org/officeDocument/2006/relationships/customXml" Target="../ink/ink151.xml"/><Relationship Id="rId64" Type="http://schemas.openxmlformats.org/officeDocument/2006/relationships/customXml" Target="../ink/ink155.xml"/><Relationship Id="rId69" Type="http://schemas.openxmlformats.org/officeDocument/2006/relationships/image" Target="../media/image168.png"/><Relationship Id="rId77" Type="http://schemas.openxmlformats.org/officeDocument/2006/relationships/image" Target="../media/image172.png"/><Relationship Id="rId8" Type="http://schemas.openxmlformats.org/officeDocument/2006/relationships/customXml" Target="../ink/ink127.xml"/><Relationship Id="rId51" Type="http://schemas.openxmlformats.org/officeDocument/2006/relationships/image" Target="../media/image159.png"/><Relationship Id="rId72" Type="http://schemas.openxmlformats.org/officeDocument/2006/relationships/customXml" Target="../ink/ink159.xml"/><Relationship Id="rId3" Type="http://schemas.openxmlformats.org/officeDocument/2006/relationships/image" Target="../media/image8100.png"/><Relationship Id="rId12" Type="http://schemas.openxmlformats.org/officeDocument/2006/relationships/customXml" Target="../ink/ink129.xml"/><Relationship Id="rId17" Type="http://schemas.openxmlformats.org/officeDocument/2006/relationships/image" Target="../media/image142.png"/><Relationship Id="rId25" Type="http://schemas.openxmlformats.org/officeDocument/2006/relationships/image" Target="../media/image146.png"/><Relationship Id="rId33" Type="http://schemas.openxmlformats.org/officeDocument/2006/relationships/image" Target="../media/image150.png"/><Relationship Id="rId38" Type="http://schemas.openxmlformats.org/officeDocument/2006/relationships/customXml" Target="../ink/ink142.xml"/><Relationship Id="rId46" Type="http://schemas.openxmlformats.org/officeDocument/2006/relationships/customXml" Target="../ink/ink146.xml"/><Relationship Id="rId59" Type="http://schemas.openxmlformats.org/officeDocument/2006/relationships/image" Target="../media/image163.png"/><Relationship Id="rId67" Type="http://schemas.openxmlformats.org/officeDocument/2006/relationships/image" Target="../media/image167.png"/><Relationship Id="rId20" Type="http://schemas.openxmlformats.org/officeDocument/2006/relationships/customXml" Target="../ink/ink133.xml"/><Relationship Id="rId41" Type="http://schemas.openxmlformats.org/officeDocument/2006/relationships/image" Target="../media/image154.png"/><Relationship Id="rId54" Type="http://schemas.openxmlformats.org/officeDocument/2006/relationships/customXml" Target="../ink/ink150.xml"/><Relationship Id="rId62" Type="http://schemas.openxmlformats.org/officeDocument/2006/relationships/customXml" Target="../ink/ink154.xml"/><Relationship Id="rId70" Type="http://schemas.openxmlformats.org/officeDocument/2006/relationships/customXml" Target="../ink/ink158.xml"/><Relationship Id="rId75" Type="http://schemas.openxmlformats.org/officeDocument/2006/relationships/image" Target="../media/image17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26.xml"/><Relationship Id="rId15" Type="http://schemas.openxmlformats.org/officeDocument/2006/relationships/image" Target="../media/image141.png"/><Relationship Id="rId23" Type="http://schemas.openxmlformats.org/officeDocument/2006/relationships/image" Target="../media/image145.png"/><Relationship Id="rId28" Type="http://schemas.openxmlformats.org/officeDocument/2006/relationships/customXml" Target="../ink/ink137.xml"/><Relationship Id="rId36" Type="http://schemas.openxmlformats.org/officeDocument/2006/relationships/customXml" Target="../ink/ink141.xml"/><Relationship Id="rId49" Type="http://schemas.openxmlformats.org/officeDocument/2006/relationships/image" Target="../media/image158.png"/><Relationship Id="rId57" Type="http://schemas.openxmlformats.org/officeDocument/2006/relationships/image" Target="../media/image1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4.xml"/><Relationship Id="rId13" Type="http://schemas.openxmlformats.org/officeDocument/2006/relationships/image" Target="../media/image181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12" Type="http://schemas.openxmlformats.org/officeDocument/2006/relationships/customXml" Target="../ink/ink166.xml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7.png"/><Relationship Id="rId11" Type="http://schemas.openxmlformats.org/officeDocument/2006/relationships/image" Target="../media/image180.png"/><Relationship Id="rId5" Type="http://schemas.openxmlformats.org/officeDocument/2006/relationships/customXml" Target="../ink/ink163.xml"/><Relationship Id="rId15" Type="http://schemas.openxmlformats.org/officeDocument/2006/relationships/image" Target="../media/image182.png"/><Relationship Id="rId10" Type="http://schemas.openxmlformats.org/officeDocument/2006/relationships/customXml" Target="../ink/ink165.xml"/><Relationship Id="rId4" Type="http://schemas.openxmlformats.org/officeDocument/2006/relationships/image" Target="../media/image176.png"/><Relationship Id="rId9" Type="http://schemas.openxmlformats.org/officeDocument/2006/relationships/image" Target="../media/image179.png"/><Relationship Id="rId14" Type="http://schemas.openxmlformats.org/officeDocument/2006/relationships/customXml" Target="../ink/ink167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4.png"/><Relationship Id="rId117" Type="http://schemas.openxmlformats.org/officeDocument/2006/relationships/customXml" Target="../ink/ink225.xml"/><Relationship Id="rId21" Type="http://schemas.openxmlformats.org/officeDocument/2006/relationships/customXml" Target="../ink/ink177.xml"/><Relationship Id="rId42" Type="http://schemas.openxmlformats.org/officeDocument/2006/relationships/image" Target="../media/image202.png"/><Relationship Id="rId47" Type="http://schemas.openxmlformats.org/officeDocument/2006/relationships/customXml" Target="../ink/ink190.xml"/><Relationship Id="rId63" Type="http://schemas.openxmlformats.org/officeDocument/2006/relationships/customXml" Target="../ink/ink198.xml"/><Relationship Id="rId68" Type="http://schemas.openxmlformats.org/officeDocument/2006/relationships/image" Target="../media/image215.png"/><Relationship Id="rId84" Type="http://schemas.openxmlformats.org/officeDocument/2006/relationships/image" Target="../media/image223.png"/><Relationship Id="rId89" Type="http://schemas.openxmlformats.org/officeDocument/2006/relationships/customXml" Target="../ink/ink211.xml"/><Relationship Id="rId112" Type="http://schemas.openxmlformats.org/officeDocument/2006/relationships/image" Target="../media/image237.png"/><Relationship Id="rId133" Type="http://schemas.openxmlformats.org/officeDocument/2006/relationships/customXml" Target="../ink/ink233.xml"/><Relationship Id="rId138" Type="http://schemas.openxmlformats.org/officeDocument/2006/relationships/image" Target="../media/image250.png"/><Relationship Id="rId16" Type="http://schemas.openxmlformats.org/officeDocument/2006/relationships/image" Target="../media/image189.png"/><Relationship Id="rId107" Type="http://schemas.openxmlformats.org/officeDocument/2006/relationships/customXml" Target="../ink/ink220.xml"/><Relationship Id="rId11" Type="http://schemas.openxmlformats.org/officeDocument/2006/relationships/customXml" Target="../ink/ink172.xml"/><Relationship Id="rId32" Type="http://schemas.openxmlformats.org/officeDocument/2006/relationships/image" Target="../media/image197.png"/><Relationship Id="rId37" Type="http://schemas.openxmlformats.org/officeDocument/2006/relationships/customXml" Target="../ink/ink185.xml"/><Relationship Id="rId53" Type="http://schemas.openxmlformats.org/officeDocument/2006/relationships/customXml" Target="../ink/ink193.xml"/><Relationship Id="rId58" Type="http://schemas.openxmlformats.org/officeDocument/2006/relationships/image" Target="../media/image210.png"/><Relationship Id="rId74" Type="http://schemas.openxmlformats.org/officeDocument/2006/relationships/image" Target="../media/image218.png"/><Relationship Id="rId79" Type="http://schemas.openxmlformats.org/officeDocument/2006/relationships/customXml" Target="../ink/ink206.xml"/><Relationship Id="rId102" Type="http://schemas.openxmlformats.org/officeDocument/2006/relationships/image" Target="../media/image232.png"/><Relationship Id="rId123" Type="http://schemas.openxmlformats.org/officeDocument/2006/relationships/customXml" Target="../ink/ink228.xml"/><Relationship Id="rId128" Type="http://schemas.openxmlformats.org/officeDocument/2006/relationships/image" Target="../media/image245.png"/><Relationship Id="rId144" Type="http://schemas.openxmlformats.org/officeDocument/2006/relationships/image" Target="../media/image253.png"/><Relationship Id="rId5" Type="http://schemas.openxmlformats.org/officeDocument/2006/relationships/customXml" Target="../ink/ink169.xml"/><Relationship Id="rId90" Type="http://schemas.openxmlformats.org/officeDocument/2006/relationships/image" Target="../media/image226.png"/><Relationship Id="rId95" Type="http://schemas.openxmlformats.org/officeDocument/2006/relationships/customXml" Target="../ink/ink214.xml"/><Relationship Id="rId22" Type="http://schemas.openxmlformats.org/officeDocument/2006/relationships/image" Target="../media/image192.png"/><Relationship Id="rId27" Type="http://schemas.openxmlformats.org/officeDocument/2006/relationships/customXml" Target="../ink/ink180.xml"/><Relationship Id="rId43" Type="http://schemas.openxmlformats.org/officeDocument/2006/relationships/customXml" Target="../ink/ink188.xml"/><Relationship Id="rId48" Type="http://schemas.openxmlformats.org/officeDocument/2006/relationships/image" Target="../media/image205.png"/><Relationship Id="rId64" Type="http://schemas.openxmlformats.org/officeDocument/2006/relationships/image" Target="../media/image213.png"/><Relationship Id="rId69" Type="http://schemas.openxmlformats.org/officeDocument/2006/relationships/customXml" Target="../ink/ink201.xml"/><Relationship Id="rId113" Type="http://schemas.openxmlformats.org/officeDocument/2006/relationships/customXml" Target="../ink/ink223.xml"/><Relationship Id="rId118" Type="http://schemas.openxmlformats.org/officeDocument/2006/relationships/image" Target="../media/image240.png"/><Relationship Id="rId134" Type="http://schemas.openxmlformats.org/officeDocument/2006/relationships/image" Target="../media/image248.png"/><Relationship Id="rId139" Type="http://schemas.openxmlformats.org/officeDocument/2006/relationships/customXml" Target="../ink/ink236.xml"/><Relationship Id="rId80" Type="http://schemas.openxmlformats.org/officeDocument/2006/relationships/image" Target="../media/image221.png"/><Relationship Id="rId85" Type="http://schemas.openxmlformats.org/officeDocument/2006/relationships/customXml" Target="../ink/ink209.xml"/><Relationship Id="rId3" Type="http://schemas.openxmlformats.org/officeDocument/2006/relationships/customXml" Target="../ink/ink168.xml"/><Relationship Id="rId12" Type="http://schemas.openxmlformats.org/officeDocument/2006/relationships/image" Target="../media/image187.png"/><Relationship Id="rId17" Type="http://schemas.openxmlformats.org/officeDocument/2006/relationships/customXml" Target="../ink/ink175.xml"/><Relationship Id="rId25" Type="http://schemas.openxmlformats.org/officeDocument/2006/relationships/customXml" Target="../ink/ink179.xml"/><Relationship Id="rId33" Type="http://schemas.openxmlformats.org/officeDocument/2006/relationships/customXml" Target="../ink/ink183.xml"/><Relationship Id="rId38" Type="http://schemas.openxmlformats.org/officeDocument/2006/relationships/image" Target="../media/image200.png"/><Relationship Id="rId46" Type="http://schemas.openxmlformats.org/officeDocument/2006/relationships/image" Target="../media/image204.png"/><Relationship Id="rId59" Type="http://schemas.openxmlformats.org/officeDocument/2006/relationships/customXml" Target="../ink/ink196.xml"/><Relationship Id="rId67" Type="http://schemas.openxmlformats.org/officeDocument/2006/relationships/customXml" Target="../ink/ink200.xml"/><Relationship Id="rId103" Type="http://schemas.openxmlformats.org/officeDocument/2006/relationships/customXml" Target="../ink/ink218.xml"/><Relationship Id="rId108" Type="http://schemas.openxmlformats.org/officeDocument/2006/relationships/image" Target="../media/image235.png"/><Relationship Id="rId116" Type="http://schemas.openxmlformats.org/officeDocument/2006/relationships/image" Target="../media/image239.png"/><Relationship Id="rId124" Type="http://schemas.openxmlformats.org/officeDocument/2006/relationships/image" Target="../media/image243.png"/><Relationship Id="rId129" Type="http://schemas.openxmlformats.org/officeDocument/2006/relationships/customXml" Target="../ink/ink231.xml"/><Relationship Id="rId137" Type="http://schemas.openxmlformats.org/officeDocument/2006/relationships/customXml" Target="../ink/ink235.xml"/><Relationship Id="rId20" Type="http://schemas.openxmlformats.org/officeDocument/2006/relationships/image" Target="../media/image191.png"/><Relationship Id="rId41" Type="http://schemas.openxmlformats.org/officeDocument/2006/relationships/customXml" Target="../ink/ink187.xml"/><Relationship Id="rId54" Type="http://schemas.openxmlformats.org/officeDocument/2006/relationships/image" Target="../media/image208.png"/><Relationship Id="rId62" Type="http://schemas.openxmlformats.org/officeDocument/2006/relationships/image" Target="../media/image212.png"/><Relationship Id="rId70" Type="http://schemas.openxmlformats.org/officeDocument/2006/relationships/image" Target="../media/image216.png"/><Relationship Id="rId75" Type="http://schemas.openxmlformats.org/officeDocument/2006/relationships/customXml" Target="../ink/ink204.xml"/><Relationship Id="rId83" Type="http://schemas.openxmlformats.org/officeDocument/2006/relationships/customXml" Target="../ink/ink208.xml"/><Relationship Id="rId88" Type="http://schemas.openxmlformats.org/officeDocument/2006/relationships/image" Target="../media/image225.png"/><Relationship Id="rId91" Type="http://schemas.openxmlformats.org/officeDocument/2006/relationships/customXml" Target="../ink/ink212.xml"/><Relationship Id="rId96" Type="http://schemas.openxmlformats.org/officeDocument/2006/relationships/image" Target="../media/image229.png"/><Relationship Id="rId111" Type="http://schemas.openxmlformats.org/officeDocument/2006/relationships/customXml" Target="../ink/ink222.xml"/><Relationship Id="rId132" Type="http://schemas.openxmlformats.org/officeDocument/2006/relationships/image" Target="../media/image247.png"/><Relationship Id="rId140" Type="http://schemas.openxmlformats.org/officeDocument/2006/relationships/image" Target="../media/image251.png"/><Relationship Id="rId145" Type="http://schemas.openxmlformats.org/officeDocument/2006/relationships/customXml" Target="../ink/ink2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4.png"/><Relationship Id="rId15" Type="http://schemas.openxmlformats.org/officeDocument/2006/relationships/customXml" Target="../ink/ink174.xml"/><Relationship Id="rId23" Type="http://schemas.openxmlformats.org/officeDocument/2006/relationships/customXml" Target="../ink/ink178.xml"/><Relationship Id="rId28" Type="http://schemas.openxmlformats.org/officeDocument/2006/relationships/image" Target="../media/image195.png"/><Relationship Id="rId36" Type="http://schemas.openxmlformats.org/officeDocument/2006/relationships/image" Target="../media/image199.png"/><Relationship Id="rId49" Type="http://schemas.openxmlformats.org/officeDocument/2006/relationships/customXml" Target="../ink/ink191.xml"/><Relationship Id="rId57" Type="http://schemas.openxmlformats.org/officeDocument/2006/relationships/customXml" Target="../ink/ink195.xml"/><Relationship Id="rId106" Type="http://schemas.openxmlformats.org/officeDocument/2006/relationships/image" Target="../media/image234.png"/><Relationship Id="rId114" Type="http://schemas.openxmlformats.org/officeDocument/2006/relationships/image" Target="../media/image238.png"/><Relationship Id="rId119" Type="http://schemas.openxmlformats.org/officeDocument/2006/relationships/customXml" Target="../ink/ink226.xml"/><Relationship Id="rId127" Type="http://schemas.openxmlformats.org/officeDocument/2006/relationships/customXml" Target="../ink/ink230.xml"/><Relationship Id="rId10" Type="http://schemas.openxmlformats.org/officeDocument/2006/relationships/image" Target="../media/image186.png"/><Relationship Id="rId31" Type="http://schemas.openxmlformats.org/officeDocument/2006/relationships/customXml" Target="../ink/ink182.xml"/><Relationship Id="rId44" Type="http://schemas.openxmlformats.org/officeDocument/2006/relationships/image" Target="../media/image203.png"/><Relationship Id="rId52" Type="http://schemas.openxmlformats.org/officeDocument/2006/relationships/image" Target="../media/image207.png"/><Relationship Id="rId60" Type="http://schemas.openxmlformats.org/officeDocument/2006/relationships/image" Target="../media/image211.png"/><Relationship Id="rId65" Type="http://schemas.openxmlformats.org/officeDocument/2006/relationships/customXml" Target="../ink/ink199.xml"/><Relationship Id="rId73" Type="http://schemas.openxmlformats.org/officeDocument/2006/relationships/customXml" Target="../ink/ink203.xml"/><Relationship Id="rId78" Type="http://schemas.openxmlformats.org/officeDocument/2006/relationships/image" Target="../media/image220.png"/><Relationship Id="rId81" Type="http://schemas.openxmlformats.org/officeDocument/2006/relationships/customXml" Target="../ink/ink207.xml"/><Relationship Id="rId86" Type="http://schemas.openxmlformats.org/officeDocument/2006/relationships/image" Target="../media/image224.png"/><Relationship Id="rId94" Type="http://schemas.openxmlformats.org/officeDocument/2006/relationships/image" Target="../media/image228.png"/><Relationship Id="rId99" Type="http://schemas.openxmlformats.org/officeDocument/2006/relationships/customXml" Target="../ink/ink216.xml"/><Relationship Id="rId101" Type="http://schemas.openxmlformats.org/officeDocument/2006/relationships/customXml" Target="../ink/ink217.xml"/><Relationship Id="rId122" Type="http://schemas.openxmlformats.org/officeDocument/2006/relationships/image" Target="../media/image242.png"/><Relationship Id="rId130" Type="http://schemas.openxmlformats.org/officeDocument/2006/relationships/image" Target="../media/image246.png"/><Relationship Id="rId135" Type="http://schemas.openxmlformats.org/officeDocument/2006/relationships/customXml" Target="../ink/ink234.xml"/><Relationship Id="rId143" Type="http://schemas.openxmlformats.org/officeDocument/2006/relationships/customXml" Target="../ink/ink238.xml"/><Relationship Id="rId4" Type="http://schemas.openxmlformats.org/officeDocument/2006/relationships/image" Target="../media/image183.png"/><Relationship Id="rId9" Type="http://schemas.openxmlformats.org/officeDocument/2006/relationships/customXml" Target="../ink/ink171.xml"/><Relationship Id="rId13" Type="http://schemas.openxmlformats.org/officeDocument/2006/relationships/customXml" Target="../ink/ink173.xml"/><Relationship Id="rId18" Type="http://schemas.openxmlformats.org/officeDocument/2006/relationships/image" Target="../media/image190.png"/><Relationship Id="rId39" Type="http://schemas.openxmlformats.org/officeDocument/2006/relationships/customXml" Target="../ink/ink186.xml"/><Relationship Id="rId109" Type="http://schemas.openxmlformats.org/officeDocument/2006/relationships/customXml" Target="../ink/ink221.xml"/><Relationship Id="rId34" Type="http://schemas.openxmlformats.org/officeDocument/2006/relationships/image" Target="../media/image198.png"/><Relationship Id="rId50" Type="http://schemas.openxmlformats.org/officeDocument/2006/relationships/image" Target="../media/image206.png"/><Relationship Id="rId55" Type="http://schemas.openxmlformats.org/officeDocument/2006/relationships/customXml" Target="../ink/ink194.xml"/><Relationship Id="rId76" Type="http://schemas.openxmlformats.org/officeDocument/2006/relationships/image" Target="../media/image219.png"/><Relationship Id="rId97" Type="http://schemas.openxmlformats.org/officeDocument/2006/relationships/customXml" Target="../ink/ink215.xml"/><Relationship Id="rId104" Type="http://schemas.openxmlformats.org/officeDocument/2006/relationships/image" Target="../media/image233.png"/><Relationship Id="rId120" Type="http://schemas.openxmlformats.org/officeDocument/2006/relationships/image" Target="../media/image241.png"/><Relationship Id="rId125" Type="http://schemas.openxmlformats.org/officeDocument/2006/relationships/customXml" Target="../ink/ink229.xml"/><Relationship Id="rId141" Type="http://schemas.openxmlformats.org/officeDocument/2006/relationships/customXml" Target="../ink/ink237.xml"/><Relationship Id="rId146" Type="http://schemas.openxmlformats.org/officeDocument/2006/relationships/image" Target="../media/image254.png"/><Relationship Id="rId7" Type="http://schemas.openxmlformats.org/officeDocument/2006/relationships/customXml" Target="../ink/ink170.xml"/><Relationship Id="rId71" Type="http://schemas.openxmlformats.org/officeDocument/2006/relationships/customXml" Target="../ink/ink202.xml"/><Relationship Id="rId92" Type="http://schemas.openxmlformats.org/officeDocument/2006/relationships/image" Target="../media/image227.png"/><Relationship Id="rId2" Type="http://schemas.openxmlformats.org/officeDocument/2006/relationships/image" Target="../media/image1211.png"/><Relationship Id="rId29" Type="http://schemas.openxmlformats.org/officeDocument/2006/relationships/customXml" Target="../ink/ink181.xml"/><Relationship Id="rId24" Type="http://schemas.openxmlformats.org/officeDocument/2006/relationships/image" Target="../media/image193.png"/><Relationship Id="rId40" Type="http://schemas.openxmlformats.org/officeDocument/2006/relationships/image" Target="../media/image201.png"/><Relationship Id="rId45" Type="http://schemas.openxmlformats.org/officeDocument/2006/relationships/customXml" Target="../ink/ink189.xml"/><Relationship Id="rId66" Type="http://schemas.openxmlformats.org/officeDocument/2006/relationships/image" Target="../media/image214.png"/><Relationship Id="rId87" Type="http://schemas.openxmlformats.org/officeDocument/2006/relationships/customXml" Target="../ink/ink210.xml"/><Relationship Id="rId110" Type="http://schemas.openxmlformats.org/officeDocument/2006/relationships/image" Target="../media/image236.png"/><Relationship Id="rId115" Type="http://schemas.openxmlformats.org/officeDocument/2006/relationships/customXml" Target="../ink/ink224.xml"/><Relationship Id="rId131" Type="http://schemas.openxmlformats.org/officeDocument/2006/relationships/customXml" Target="../ink/ink232.xml"/><Relationship Id="rId136" Type="http://schemas.openxmlformats.org/officeDocument/2006/relationships/image" Target="../media/image249.png"/><Relationship Id="rId61" Type="http://schemas.openxmlformats.org/officeDocument/2006/relationships/customXml" Target="../ink/ink197.xml"/><Relationship Id="rId82" Type="http://schemas.openxmlformats.org/officeDocument/2006/relationships/image" Target="../media/image222.png"/><Relationship Id="rId19" Type="http://schemas.openxmlformats.org/officeDocument/2006/relationships/customXml" Target="../ink/ink176.xml"/><Relationship Id="rId14" Type="http://schemas.openxmlformats.org/officeDocument/2006/relationships/image" Target="../media/image188.png"/><Relationship Id="rId30" Type="http://schemas.openxmlformats.org/officeDocument/2006/relationships/image" Target="../media/image196.png"/><Relationship Id="rId35" Type="http://schemas.openxmlformats.org/officeDocument/2006/relationships/customXml" Target="../ink/ink184.xml"/><Relationship Id="rId56" Type="http://schemas.openxmlformats.org/officeDocument/2006/relationships/image" Target="../media/image209.png"/><Relationship Id="rId77" Type="http://schemas.openxmlformats.org/officeDocument/2006/relationships/customXml" Target="../ink/ink205.xml"/><Relationship Id="rId100" Type="http://schemas.openxmlformats.org/officeDocument/2006/relationships/image" Target="../media/image231.png"/><Relationship Id="rId105" Type="http://schemas.openxmlformats.org/officeDocument/2006/relationships/customXml" Target="../ink/ink219.xml"/><Relationship Id="rId126" Type="http://schemas.openxmlformats.org/officeDocument/2006/relationships/image" Target="../media/image244.png"/><Relationship Id="rId8" Type="http://schemas.openxmlformats.org/officeDocument/2006/relationships/image" Target="../media/image185.png"/><Relationship Id="rId51" Type="http://schemas.openxmlformats.org/officeDocument/2006/relationships/customXml" Target="../ink/ink192.xml"/><Relationship Id="rId72" Type="http://schemas.openxmlformats.org/officeDocument/2006/relationships/image" Target="../media/image217.png"/><Relationship Id="rId93" Type="http://schemas.openxmlformats.org/officeDocument/2006/relationships/customXml" Target="../ink/ink213.xml"/><Relationship Id="rId98" Type="http://schemas.openxmlformats.org/officeDocument/2006/relationships/image" Target="../media/image230.png"/><Relationship Id="rId121" Type="http://schemas.openxmlformats.org/officeDocument/2006/relationships/customXml" Target="../ink/ink227.xml"/><Relationship Id="rId142" Type="http://schemas.openxmlformats.org/officeDocument/2006/relationships/image" Target="../media/image2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89.xml"/><Relationship Id="rId299" Type="http://schemas.openxmlformats.org/officeDocument/2006/relationships/customXml" Target="../ink/ink380.xml"/><Relationship Id="rId303" Type="http://schemas.openxmlformats.org/officeDocument/2006/relationships/customXml" Target="../ink/ink382.xml"/><Relationship Id="rId42" Type="http://schemas.openxmlformats.org/officeDocument/2006/relationships/image" Target="../media/image265.png"/><Relationship Id="rId63" Type="http://schemas.openxmlformats.org/officeDocument/2006/relationships/customXml" Target="../ink/ink262.xml"/><Relationship Id="rId84" Type="http://schemas.openxmlformats.org/officeDocument/2006/relationships/image" Target="../media/image286.png"/><Relationship Id="rId138" Type="http://schemas.openxmlformats.org/officeDocument/2006/relationships/image" Target="../media/image313.png"/><Relationship Id="rId159" Type="http://schemas.openxmlformats.org/officeDocument/2006/relationships/customXml" Target="../ink/ink310.xml"/><Relationship Id="rId324" Type="http://schemas.openxmlformats.org/officeDocument/2006/relationships/image" Target="../media/image406.png"/><Relationship Id="rId170" Type="http://schemas.openxmlformats.org/officeDocument/2006/relationships/image" Target="../media/image329.png"/><Relationship Id="rId191" Type="http://schemas.openxmlformats.org/officeDocument/2006/relationships/customXml" Target="../ink/ink326.xml"/><Relationship Id="rId205" Type="http://schemas.openxmlformats.org/officeDocument/2006/relationships/customXml" Target="../ink/ink333.xml"/><Relationship Id="rId226" Type="http://schemas.openxmlformats.org/officeDocument/2006/relationships/image" Target="../media/image357.png"/><Relationship Id="rId247" Type="http://schemas.openxmlformats.org/officeDocument/2006/relationships/customXml" Target="../ink/ink354.xml"/><Relationship Id="rId107" Type="http://schemas.openxmlformats.org/officeDocument/2006/relationships/customXml" Target="../ink/ink284.xml"/><Relationship Id="rId268" Type="http://schemas.openxmlformats.org/officeDocument/2006/relationships/image" Target="../media/image378.png"/><Relationship Id="rId289" Type="http://schemas.openxmlformats.org/officeDocument/2006/relationships/customXml" Target="../ink/ink375.xml"/><Relationship Id="rId32" Type="http://schemas.openxmlformats.org/officeDocument/2006/relationships/image" Target="../media/image260.png"/><Relationship Id="rId53" Type="http://schemas.openxmlformats.org/officeDocument/2006/relationships/customXml" Target="../ink/ink257.xml"/><Relationship Id="rId74" Type="http://schemas.openxmlformats.org/officeDocument/2006/relationships/image" Target="../media/image281.png"/><Relationship Id="rId128" Type="http://schemas.openxmlformats.org/officeDocument/2006/relationships/image" Target="../media/image308.png"/><Relationship Id="rId149" Type="http://schemas.openxmlformats.org/officeDocument/2006/relationships/customXml" Target="../ink/ink305.xml"/><Relationship Id="rId314" Type="http://schemas.openxmlformats.org/officeDocument/2006/relationships/image" Target="../media/image401.png"/><Relationship Id="rId335" Type="http://schemas.openxmlformats.org/officeDocument/2006/relationships/customXml" Target="../ink/ink398.xml"/><Relationship Id="rId5" Type="http://schemas.openxmlformats.org/officeDocument/2006/relationships/customXml" Target="../ink/ink241.xml"/><Relationship Id="rId95" Type="http://schemas.openxmlformats.org/officeDocument/2006/relationships/customXml" Target="../ink/ink278.xml"/><Relationship Id="rId160" Type="http://schemas.openxmlformats.org/officeDocument/2006/relationships/image" Target="../media/image324.png"/><Relationship Id="rId181" Type="http://schemas.openxmlformats.org/officeDocument/2006/relationships/customXml" Target="../ink/ink321.xml"/><Relationship Id="rId216" Type="http://schemas.openxmlformats.org/officeDocument/2006/relationships/image" Target="../media/image352.png"/><Relationship Id="rId237" Type="http://schemas.openxmlformats.org/officeDocument/2006/relationships/customXml" Target="../ink/ink349.xml"/><Relationship Id="rId258" Type="http://schemas.openxmlformats.org/officeDocument/2006/relationships/image" Target="../media/image373.png"/><Relationship Id="rId279" Type="http://schemas.openxmlformats.org/officeDocument/2006/relationships/customXml" Target="../ink/ink370.xml"/><Relationship Id="rId22" Type="http://schemas.openxmlformats.org/officeDocument/2006/relationships/image" Target="../media/image17.emf"/><Relationship Id="rId43" Type="http://schemas.openxmlformats.org/officeDocument/2006/relationships/customXml" Target="../ink/ink252.xml"/><Relationship Id="rId64" Type="http://schemas.openxmlformats.org/officeDocument/2006/relationships/image" Target="../media/image276.png"/><Relationship Id="rId118" Type="http://schemas.openxmlformats.org/officeDocument/2006/relationships/image" Target="../media/image303.png"/><Relationship Id="rId139" Type="http://schemas.openxmlformats.org/officeDocument/2006/relationships/customXml" Target="../ink/ink300.xml"/><Relationship Id="rId290" Type="http://schemas.openxmlformats.org/officeDocument/2006/relationships/image" Target="../media/image389.png"/><Relationship Id="rId304" Type="http://schemas.openxmlformats.org/officeDocument/2006/relationships/image" Target="../media/image396.png"/><Relationship Id="rId325" Type="http://schemas.openxmlformats.org/officeDocument/2006/relationships/customXml" Target="../ink/ink393.xml"/><Relationship Id="rId85" Type="http://schemas.openxmlformats.org/officeDocument/2006/relationships/customXml" Target="../ink/ink273.xml"/><Relationship Id="rId150" Type="http://schemas.openxmlformats.org/officeDocument/2006/relationships/image" Target="../media/image319.png"/><Relationship Id="rId171" Type="http://schemas.openxmlformats.org/officeDocument/2006/relationships/customXml" Target="../ink/ink316.xml"/><Relationship Id="rId192" Type="http://schemas.openxmlformats.org/officeDocument/2006/relationships/image" Target="../media/image340.png"/><Relationship Id="rId206" Type="http://schemas.openxmlformats.org/officeDocument/2006/relationships/image" Target="../media/image347.png"/><Relationship Id="rId227" Type="http://schemas.openxmlformats.org/officeDocument/2006/relationships/customXml" Target="../ink/ink344.xml"/><Relationship Id="rId248" Type="http://schemas.openxmlformats.org/officeDocument/2006/relationships/image" Target="../media/image368.png"/><Relationship Id="rId269" Type="http://schemas.openxmlformats.org/officeDocument/2006/relationships/customXml" Target="../ink/ink365.xml"/><Relationship Id="rId33" Type="http://schemas.openxmlformats.org/officeDocument/2006/relationships/customXml" Target="../ink/ink247.xml"/><Relationship Id="rId108" Type="http://schemas.openxmlformats.org/officeDocument/2006/relationships/image" Target="../media/image298.png"/><Relationship Id="rId129" Type="http://schemas.openxmlformats.org/officeDocument/2006/relationships/customXml" Target="../ink/ink295.xml"/><Relationship Id="rId280" Type="http://schemas.openxmlformats.org/officeDocument/2006/relationships/image" Target="../media/image384.png"/><Relationship Id="rId315" Type="http://schemas.openxmlformats.org/officeDocument/2006/relationships/customXml" Target="../ink/ink388.xml"/><Relationship Id="rId336" Type="http://schemas.openxmlformats.org/officeDocument/2006/relationships/image" Target="../media/image412.png"/><Relationship Id="rId54" Type="http://schemas.openxmlformats.org/officeDocument/2006/relationships/image" Target="../media/image271.png"/><Relationship Id="rId75" Type="http://schemas.openxmlformats.org/officeDocument/2006/relationships/customXml" Target="../ink/ink268.xml"/><Relationship Id="rId96" Type="http://schemas.openxmlformats.org/officeDocument/2006/relationships/image" Target="../media/image292.png"/><Relationship Id="rId140" Type="http://schemas.openxmlformats.org/officeDocument/2006/relationships/image" Target="../media/image314.png"/><Relationship Id="rId161" Type="http://schemas.openxmlformats.org/officeDocument/2006/relationships/customXml" Target="../ink/ink311.xml"/><Relationship Id="rId182" Type="http://schemas.openxmlformats.org/officeDocument/2006/relationships/image" Target="../media/image335.png"/><Relationship Id="rId217" Type="http://schemas.openxmlformats.org/officeDocument/2006/relationships/customXml" Target="../ink/ink339.xml"/><Relationship Id="rId238" Type="http://schemas.openxmlformats.org/officeDocument/2006/relationships/image" Target="../media/image363.png"/><Relationship Id="rId259" Type="http://schemas.openxmlformats.org/officeDocument/2006/relationships/customXml" Target="../ink/ink360.xml"/><Relationship Id="rId23" Type="http://schemas.openxmlformats.org/officeDocument/2006/relationships/customXml" Target="../ink/ink242.xml"/><Relationship Id="rId119" Type="http://schemas.openxmlformats.org/officeDocument/2006/relationships/customXml" Target="../ink/ink290.xml"/><Relationship Id="rId270" Type="http://schemas.openxmlformats.org/officeDocument/2006/relationships/image" Target="../media/image379.png"/><Relationship Id="rId291" Type="http://schemas.openxmlformats.org/officeDocument/2006/relationships/customXml" Target="../ink/ink376.xml"/><Relationship Id="rId305" Type="http://schemas.openxmlformats.org/officeDocument/2006/relationships/customXml" Target="../ink/ink383.xml"/><Relationship Id="rId326" Type="http://schemas.openxmlformats.org/officeDocument/2006/relationships/image" Target="../media/image407.png"/><Relationship Id="rId44" Type="http://schemas.openxmlformats.org/officeDocument/2006/relationships/image" Target="../media/image266.png"/><Relationship Id="rId65" Type="http://schemas.openxmlformats.org/officeDocument/2006/relationships/customXml" Target="../ink/ink263.xml"/><Relationship Id="rId86" Type="http://schemas.openxmlformats.org/officeDocument/2006/relationships/image" Target="../media/image287.png"/><Relationship Id="rId130" Type="http://schemas.openxmlformats.org/officeDocument/2006/relationships/image" Target="../media/image309.png"/><Relationship Id="rId151" Type="http://schemas.openxmlformats.org/officeDocument/2006/relationships/customXml" Target="../ink/ink306.xml"/><Relationship Id="rId172" Type="http://schemas.openxmlformats.org/officeDocument/2006/relationships/image" Target="../media/image330.png"/><Relationship Id="rId193" Type="http://schemas.openxmlformats.org/officeDocument/2006/relationships/customXml" Target="../ink/ink327.xml"/><Relationship Id="rId207" Type="http://schemas.openxmlformats.org/officeDocument/2006/relationships/customXml" Target="../ink/ink334.xml"/><Relationship Id="rId228" Type="http://schemas.openxmlformats.org/officeDocument/2006/relationships/image" Target="../media/image358.png"/><Relationship Id="rId249" Type="http://schemas.openxmlformats.org/officeDocument/2006/relationships/customXml" Target="../ink/ink355.xml"/><Relationship Id="rId109" Type="http://schemas.openxmlformats.org/officeDocument/2006/relationships/customXml" Target="../ink/ink285.xml"/><Relationship Id="rId260" Type="http://schemas.openxmlformats.org/officeDocument/2006/relationships/image" Target="../media/image374.png"/><Relationship Id="rId281" Type="http://schemas.openxmlformats.org/officeDocument/2006/relationships/customXml" Target="../ink/ink371.xml"/><Relationship Id="rId316" Type="http://schemas.openxmlformats.org/officeDocument/2006/relationships/image" Target="../media/image402.png"/><Relationship Id="rId337" Type="http://schemas.openxmlformats.org/officeDocument/2006/relationships/customXml" Target="../ink/ink399.xml"/><Relationship Id="rId34" Type="http://schemas.openxmlformats.org/officeDocument/2006/relationships/image" Target="../media/image261.png"/><Relationship Id="rId55" Type="http://schemas.openxmlformats.org/officeDocument/2006/relationships/customXml" Target="../ink/ink258.xml"/><Relationship Id="rId76" Type="http://schemas.openxmlformats.org/officeDocument/2006/relationships/image" Target="../media/image282.png"/><Relationship Id="rId97" Type="http://schemas.openxmlformats.org/officeDocument/2006/relationships/customXml" Target="../ink/ink279.xml"/><Relationship Id="rId120" Type="http://schemas.openxmlformats.org/officeDocument/2006/relationships/image" Target="../media/image304.png"/><Relationship Id="rId141" Type="http://schemas.openxmlformats.org/officeDocument/2006/relationships/customXml" Target="../ink/ink301.xml"/><Relationship Id="rId162" Type="http://schemas.openxmlformats.org/officeDocument/2006/relationships/image" Target="../media/image325.png"/><Relationship Id="rId183" Type="http://schemas.openxmlformats.org/officeDocument/2006/relationships/customXml" Target="../ink/ink322.xml"/><Relationship Id="rId218" Type="http://schemas.openxmlformats.org/officeDocument/2006/relationships/image" Target="../media/image353.png"/><Relationship Id="rId239" Type="http://schemas.openxmlformats.org/officeDocument/2006/relationships/customXml" Target="../ink/ink350.xml"/><Relationship Id="rId250" Type="http://schemas.openxmlformats.org/officeDocument/2006/relationships/image" Target="../media/image369.png"/><Relationship Id="rId271" Type="http://schemas.openxmlformats.org/officeDocument/2006/relationships/customXml" Target="../ink/ink366.xml"/><Relationship Id="rId292" Type="http://schemas.openxmlformats.org/officeDocument/2006/relationships/image" Target="../media/image390.png"/><Relationship Id="rId306" Type="http://schemas.openxmlformats.org/officeDocument/2006/relationships/image" Target="../media/image397.png"/><Relationship Id="rId24" Type="http://schemas.openxmlformats.org/officeDocument/2006/relationships/image" Target="../media/image19.emf"/><Relationship Id="rId45" Type="http://schemas.openxmlformats.org/officeDocument/2006/relationships/customXml" Target="../ink/ink253.xml"/><Relationship Id="rId66" Type="http://schemas.openxmlformats.org/officeDocument/2006/relationships/image" Target="../media/image277.png"/><Relationship Id="rId87" Type="http://schemas.openxmlformats.org/officeDocument/2006/relationships/customXml" Target="../ink/ink274.xml"/><Relationship Id="rId110" Type="http://schemas.openxmlformats.org/officeDocument/2006/relationships/image" Target="../media/image299.png"/><Relationship Id="rId131" Type="http://schemas.openxmlformats.org/officeDocument/2006/relationships/customXml" Target="../ink/ink296.xml"/><Relationship Id="rId327" Type="http://schemas.openxmlformats.org/officeDocument/2006/relationships/customXml" Target="../ink/ink394.xml"/><Relationship Id="rId152" Type="http://schemas.openxmlformats.org/officeDocument/2006/relationships/image" Target="../media/image320.png"/><Relationship Id="rId173" Type="http://schemas.openxmlformats.org/officeDocument/2006/relationships/customXml" Target="../ink/ink317.xml"/><Relationship Id="rId194" Type="http://schemas.openxmlformats.org/officeDocument/2006/relationships/image" Target="../media/image341.png"/><Relationship Id="rId208" Type="http://schemas.openxmlformats.org/officeDocument/2006/relationships/image" Target="../media/image348.png"/><Relationship Id="rId229" Type="http://schemas.openxmlformats.org/officeDocument/2006/relationships/customXml" Target="../ink/ink345.xml"/><Relationship Id="rId240" Type="http://schemas.openxmlformats.org/officeDocument/2006/relationships/image" Target="../media/image364.png"/><Relationship Id="rId261" Type="http://schemas.openxmlformats.org/officeDocument/2006/relationships/customXml" Target="../ink/ink361.xml"/><Relationship Id="rId30" Type="http://schemas.openxmlformats.org/officeDocument/2006/relationships/image" Target="../media/image259.png"/><Relationship Id="rId35" Type="http://schemas.openxmlformats.org/officeDocument/2006/relationships/customXml" Target="../ink/ink248.xml"/><Relationship Id="rId56" Type="http://schemas.openxmlformats.org/officeDocument/2006/relationships/image" Target="../media/image272.png"/><Relationship Id="rId77" Type="http://schemas.openxmlformats.org/officeDocument/2006/relationships/customXml" Target="../ink/ink269.xml"/><Relationship Id="rId100" Type="http://schemas.openxmlformats.org/officeDocument/2006/relationships/image" Target="../media/image294.png"/><Relationship Id="rId105" Type="http://schemas.openxmlformats.org/officeDocument/2006/relationships/customXml" Target="../ink/ink283.xml"/><Relationship Id="rId126" Type="http://schemas.openxmlformats.org/officeDocument/2006/relationships/image" Target="../media/image307.png"/><Relationship Id="rId147" Type="http://schemas.openxmlformats.org/officeDocument/2006/relationships/customXml" Target="../ink/ink304.xml"/><Relationship Id="rId168" Type="http://schemas.openxmlformats.org/officeDocument/2006/relationships/image" Target="../media/image328.png"/><Relationship Id="rId282" Type="http://schemas.openxmlformats.org/officeDocument/2006/relationships/image" Target="../media/image385.png"/><Relationship Id="rId312" Type="http://schemas.openxmlformats.org/officeDocument/2006/relationships/image" Target="../media/image400.png"/><Relationship Id="rId317" Type="http://schemas.openxmlformats.org/officeDocument/2006/relationships/customXml" Target="../ink/ink389.xml"/><Relationship Id="rId333" Type="http://schemas.openxmlformats.org/officeDocument/2006/relationships/customXml" Target="../ink/ink397.xml"/><Relationship Id="rId338" Type="http://schemas.openxmlformats.org/officeDocument/2006/relationships/image" Target="../media/image413.png"/><Relationship Id="rId51" Type="http://schemas.openxmlformats.org/officeDocument/2006/relationships/customXml" Target="../ink/ink256.xml"/><Relationship Id="rId72" Type="http://schemas.openxmlformats.org/officeDocument/2006/relationships/image" Target="../media/image280.png"/><Relationship Id="rId93" Type="http://schemas.openxmlformats.org/officeDocument/2006/relationships/customXml" Target="../ink/ink277.xml"/><Relationship Id="rId98" Type="http://schemas.openxmlformats.org/officeDocument/2006/relationships/image" Target="../media/image293.png"/><Relationship Id="rId121" Type="http://schemas.openxmlformats.org/officeDocument/2006/relationships/customXml" Target="../ink/ink291.xml"/><Relationship Id="rId142" Type="http://schemas.openxmlformats.org/officeDocument/2006/relationships/image" Target="../media/image315.png"/><Relationship Id="rId163" Type="http://schemas.openxmlformats.org/officeDocument/2006/relationships/customXml" Target="../ink/ink312.xml"/><Relationship Id="rId184" Type="http://schemas.openxmlformats.org/officeDocument/2006/relationships/image" Target="../media/image336.png"/><Relationship Id="rId189" Type="http://schemas.openxmlformats.org/officeDocument/2006/relationships/customXml" Target="../ink/ink325.xml"/><Relationship Id="rId219" Type="http://schemas.openxmlformats.org/officeDocument/2006/relationships/customXml" Target="../ink/ink340.xml"/><Relationship Id="rId3" Type="http://schemas.openxmlformats.org/officeDocument/2006/relationships/customXml" Target="../ink/ink240.xml"/><Relationship Id="rId214" Type="http://schemas.openxmlformats.org/officeDocument/2006/relationships/image" Target="../media/image351.png"/><Relationship Id="rId230" Type="http://schemas.openxmlformats.org/officeDocument/2006/relationships/image" Target="../media/image359.png"/><Relationship Id="rId235" Type="http://schemas.openxmlformats.org/officeDocument/2006/relationships/customXml" Target="../ink/ink348.xml"/><Relationship Id="rId251" Type="http://schemas.openxmlformats.org/officeDocument/2006/relationships/customXml" Target="../ink/ink356.xml"/><Relationship Id="rId256" Type="http://schemas.openxmlformats.org/officeDocument/2006/relationships/image" Target="../media/image372.png"/><Relationship Id="rId277" Type="http://schemas.openxmlformats.org/officeDocument/2006/relationships/customXml" Target="../ink/ink369.xml"/><Relationship Id="rId298" Type="http://schemas.openxmlformats.org/officeDocument/2006/relationships/image" Target="../media/image393.png"/><Relationship Id="rId25" Type="http://schemas.openxmlformats.org/officeDocument/2006/relationships/customXml" Target="../ink/ink243.xml"/><Relationship Id="rId46" Type="http://schemas.openxmlformats.org/officeDocument/2006/relationships/image" Target="../media/image267.png"/><Relationship Id="rId67" Type="http://schemas.openxmlformats.org/officeDocument/2006/relationships/customXml" Target="../ink/ink264.xml"/><Relationship Id="rId116" Type="http://schemas.openxmlformats.org/officeDocument/2006/relationships/image" Target="../media/image302.png"/><Relationship Id="rId137" Type="http://schemas.openxmlformats.org/officeDocument/2006/relationships/customXml" Target="../ink/ink299.xml"/><Relationship Id="rId158" Type="http://schemas.openxmlformats.org/officeDocument/2006/relationships/image" Target="../media/image323.png"/><Relationship Id="rId272" Type="http://schemas.openxmlformats.org/officeDocument/2006/relationships/image" Target="../media/image380.png"/><Relationship Id="rId293" Type="http://schemas.openxmlformats.org/officeDocument/2006/relationships/customXml" Target="../ink/ink377.xml"/><Relationship Id="rId302" Type="http://schemas.openxmlformats.org/officeDocument/2006/relationships/image" Target="../media/image395.png"/><Relationship Id="rId307" Type="http://schemas.openxmlformats.org/officeDocument/2006/relationships/customXml" Target="../ink/ink384.xml"/><Relationship Id="rId323" Type="http://schemas.openxmlformats.org/officeDocument/2006/relationships/customXml" Target="../ink/ink392.xml"/><Relationship Id="rId328" Type="http://schemas.openxmlformats.org/officeDocument/2006/relationships/image" Target="../media/image408.png"/><Relationship Id="rId344" Type="http://schemas.openxmlformats.org/officeDocument/2006/relationships/image" Target="../media/image416.png"/><Relationship Id="rId41" Type="http://schemas.openxmlformats.org/officeDocument/2006/relationships/customXml" Target="../ink/ink251.xml"/><Relationship Id="rId62" Type="http://schemas.openxmlformats.org/officeDocument/2006/relationships/image" Target="../media/image275.png"/><Relationship Id="rId83" Type="http://schemas.openxmlformats.org/officeDocument/2006/relationships/customXml" Target="../ink/ink272.xml"/><Relationship Id="rId88" Type="http://schemas.openxmlformats.org/officeDocument/2006/relationships/image" Target="../media/image288.png"/><Relationship Id="rId111" Type="http://schemas.openxmlformats.org/officeDocument/2006/relationships/customXml" Target="../ink/ink286.xml"/><Relationship Id="rId132" Type="http://schemas.openxmlformats.org/officeDocument/2006/relationships/image" Target="../media/image310.png"/><Relationship Id="rId153" Type="http://schemas.openxmlformats.org/officeDocument/2006/relationships/customXml" Target="../ink/ink307.xml"/><Relationship Id="rId174" Type="http://schemas.openxmlformats.org/officeDocument/2006/relationships/image" Target="../media/image331.png"/><Relationship Id="rId179" Type="http://schemas.openxmlformats.org/officeDocument/2006/relationships/customXml" Target="../ink/ink320.xml"/><Relationship Id="rId195" Type="http://schemas.openxmlformats.org/officeDocument/2006/relationships/customXml" Target="../ink/ink328.xml"/><Relationship Id="rId209" Type="http://schemas.openxmlformats.org/officeDocument/2006/relationships/customXml" Target="../ink/ink335.xml"/><Relationship Id="rId190" Type="http://schemas.openxmlformats.org/officeDocument/2006/relationships/image" Target="../media/image339.png"/><Relationship Id="rId204" Type="http://schemas.openxmlformats.org/officeDocument/2006/relationships/image" Target="../media/image346.png"/><Relationship Id="rId220" Type="http://schemas.openxmlformats.org/officeDocument/2006/relationships/image" Target="../media/image354.png"/><Relationship Id="rId225" Type="http://schemas.openxmlformats.org/officeDocument/2006/relationships/customXml" Target="../ink/ink343.xml"/><Relationship Id="rId241" Type="http://schemas.openxmlformats.org/officeDocument/2006/relationships/customXml" Target="../ink/ink351.xml"/><Relationship Id="rId246" Type="http://schemas.openxmlformats.org/officeDocument/2006/relationships/image" Target="../media/image367.png"/><Relationship Id="rId267" Type="http://schemas.openxmlformats.org/officeDocument/2006/relationships/customXml" Target="../ink/ink364.xml"/><Relationship Id="rId288" Type="http://schemas.openxmlformats.org/officeDocument/2006/relationships/image" Target="../media/image388.png"/><Relationship Id="rId36" Type="http://schemas.openxmlformats.org/officeDocument/2006/relationships/image" Target="../media/image262.png"/><Relationship Id="rId57" Type="http://schemas.openxmlformats.org/officeDocument/2006/relationships/customXml" Target="../ink/ink259.xml"/><Relationship Id="rId106" Type="http://schemas.openxmlformats.org/officeDocument/2006/relationships/image" Target="../media/image297.png"/><Relationship Id="rId127" Type="http://schemas.openxmlformats.org/officeDocument/2006/relationships/customXml" Target="../ink/ink294.xml"/><Relationship Id="rId262" Type="http://schemas.openxmlformats.org/officeDocument/2006/relationships/image" Target="../media/image375.png"/><Relationship Id="rId283" Type="http://schemas.openxmlformats.org/officeDocument/2006/relationships/customXml" Target="../ink/ink372.xml"/><Relationship Id="rId313" Type="http://schemas.openxmlformats.org/officeDocument/2006/relationships/customXml" Target="../ink/ink387.xml"/><Relationship Id="rId318" Type="http://schemas.openxmlformats.org/officeDocument/2006/relationships/image" Target="../media/image403.png"/><Relationship Id="rId339" Type="http://schemas.openxmlformats.org/officeDocument/2006/relationships/customXml" Target="../ink/ink400.xml"/><Relationship Id="rId31" Type="http://schemas.openxmlformats.org/officeDocument/2006/relationships/customXml" Target="../ink/ink246.xml"/><Relationship Id="rId52" Type="http://schemas.openxmlformats.org/officeDocument/2006/relationships/image" Target="../media/image270.png"/><Relationship Id="rId73" Type="http://schemas.openxmlformats.org/officeDocument/2006/relationships/customXml" Target="../ink/ink267.xml"/><Relationship Id="rId78" Type="http://schemas.openxmlformats.org/officeDocument/2006/relationships/image" Target="../media/image283.png"/><Relationship Id="rId94" Type="http://schemas.openxmlformats.org/officeDocument/2006/relationships/image" Target="../media/image291.png"/><Relationship Id="rId99" Type="http://schemas.openxmlformats.org/officeDocument/2006/relationships/customXml" Target="../ink/ink280.xml"/><Relationship Id="rId101" Type="http://schemas.openxmlformats.org/officeDocument/2006/relationships/customXml" Target="../ink/ink281.xml"/><Relationship Id="rId122" Type="http://schemas.openxmlformats.org/officeDocument/2006/relationships/image" Target="../media/image305.png"/><Relationship Id="rId143" Type="http://schemas.openxmlformats.org/officeDocument/2006/relationships/customXml" Target="../ink/ink302.xml"/><Relationship Id="rId148" Type="http://schemas.openxmlformats.org/officeDocument/2006/relationships/image" Target="../media/image318.png"/><Relationship Id="rId164" Type="http://schemas.openxmlformats.org/officeDocument/2006/relationships/image" Target="../media/image326.png"/><Relationship Id="rId169" Type="http://schemas.openxmlformats.org/officeDocument/2006/relationships/customXml" Target="../ink/ink315.xml"/><Relationship Id="rId185" Type="http://schemas.openxmlformats.org/officeDocument/2006/relationships/customXml" Target="../ink/ink323.xml"/><Relationship Id="rId334" Type="http://schemas.openxmlformats.org/officeDocument/2006/relationships/image" Target="../media/image411.png"/><Relationship Id="rId4" Type="http://schemas.openxmlformats.org/officeDocument/2006/relationships/image" Target="../media/image22.emf"/><Relationship Id="rId180" Type="http://schemas.openxmlformats.org/officeDocument/2006/relationships/image" Target="../media/image334.png"/><Relationship Id="rId210" Type="http://schemas.openxmlformats.org/officeDocument/2006/relationships/image" Target="../media/image349.png"/><Relationship Id="rId215" Type="http://schemas.openxmlformats.org/officeDocument/2006/relationships/customXml" Target="../ink/ink338.xml"/><Relationship Id="rId236" Type="http://schemas.openxmlformats.org/officeDocument/2006/relationships/image" Target="../media/image362.png"/><Relationship Id="rId257" Type="http://schemas.openxmlformats.org/officeDocument/2006/relationships/customXml" Target="../ink/ink359.xml"/><Relationship Id="rId278" Type="http://schemas.openxmlformats.org/officeDocument/2006/relationships/image" Target="../media/image383.png"/><Relationship Id="rId26" Type="http://schemas.openxmlformats.org/officeDocument/2006/relationships/image" Target="../media/image257.png"/><Relationship Id="rId231" Type="http://schemas.openxmlformats.org/officeDocument/2006/relationships/customXml" Target="../ink/ink346.xml"/><Relationship Id="rId252" Type="http://schemas.openxmlformats.org/officeDocument/2006/relationships/image" Target="../media/image370.png"/><Relationship Id="rId273" Type="http://schemas.openxmlformats.org/officeDocument/2006/relationships/customXml" Target="../ink/ink367.xml"/><Relationship Id="rId294" Type="http://schemas.openxmlformats.org/officeDocument/2006/relationships/image" Target="../media/image391.png"/><Relationship Id="rId308" Type="http://schemas.openxmlformats.org/officeDocument/2006/relationships/image" Target="../media/image398.png"/><Relationship Id="rId329" Type="http://schemas.openxmlformats.org/officeDocument/2006/relationships/customXml" Target="../ink/ink395.xml"/><Relationship Id="rId47" Type="http://schemas.openxmlformats.org/officeDocument/2006/relationships/customXml" Target="../ink/ink254.xml"/><Relationship Id="rId68" Type="http://schemas.openxmlformats.org/officeDocument/2006/relationships/image" Target="../media/image278.png"/><Relationship Id="rId89" Type="http://schemas.openxmlformats.org/officeDocument/2006/relationships/customXml" Target="../ink/ink275.xml"/><Relationship Id="rId112" Type="http://schemas.openxmlformats.org/officeDocument/2006/relationships/image" Target="../media/image300.png"/><Relationship Id="rId133" Type="http://schemas.openxmlformats.org/officeDocument/2006/relationships/customXml" Target="../ink/ink297.xml"/><Relationship Id="rId154" Type="http://schemas.openxmlformats.org/officeDocument/2006/relationships/image" Target="../media/image321.png"/><Relationship Id="rId175" Type="http://schemas.openxmlformats.org/officeDocument/2006/relationships/customXml" Target="../ink/ink318.xml"/><Relationship Id="rId340" Type="http://schemas.openxmlformats.org/officeDocument/2006/relationships/image" Target="../media/image414.png"/><Relationship Id="rId196" Type="http://schemas.openxmlformats.org/officeDocument/2006/relationships/image" Target="../media/image342.png"/><Relationship Id="rId200" Type="http://schemas.openxmlformats.org/officeDocument/2006/relationships/image" Target="../media/image344.png"/><Relationship Id="rId221" Type="http://schemas.openxmlformats.org/officeDocument/2006/relationships/customXml" Target="../ink/ink341.xml"/><Relationship Id="rId242" Type="http://schemas.openxmlformats.org/officeDocument/2006/relationships/image" Target="../media/image365.png"/><Relationship Id="rId263" Type="http://schemas.openxmlformats.org/officeDocument/2006/relationships/customXml" Target="../ink/ink362.xml"/><Relationship Id="rId284" Type="http://schemas.openxmlformats.org/officeDocument/2006/relationships/image" Target="../media/image386.png"/><Relationship Id="rId319" Type="http://schemas.openxmlformats.org/officeDocument/2006/relationships/customXml" Target="../ink/ink390.xml"/><Relationship Id="rId37" Type="http://schemas.openxmlformats.org/officeDocument/2006/relationships/customXml" Target="../ink/ink249.xml"/><Relationship Id="rId58" Type="http://schemas.openxmlformats.org/officeDocument/2006/relationships/image" Target="../media/image273.png"/><Relationship Id="rId79" Type="http://schemas.openxmlformats.org/officeDocument/2006/relationships/customXml" Target="../ink/ink270.xml"/><Relationship Id="rId102" Type="http://schemas.openxmlformats.org/officeDocument/2006/relationships/image" Target="../media/image295.png"/><Relationship Id="rId123" Type="http://schemas.openxmlformats.org/officeDocument/2006/relationships/customXml" Target="../ink/ink292.xml"/><Relationship Id="rId144" Type="http://schemas.openxmlformats.org/officeDocument/2006/relationships/image" Target="../media/image316.png"/><Relationship Id="rId330" Type="http://schemas.openxmlformats.org/officeDocument/2006/relationships/image" Target="../media/image409.png"/><Relationship Id="rId90" Type="http://schemas.openxmlformats.org/officeDocument/2006/relationships/image" Target="../media/image289.png"/><Relationship Id="rId165" Type="http://schemas.openxmlformats.org/officeDocument/2006/relationships/customXml" Target="../ink/ink313.xml"/><Relationship Id="rId186" Type="http://schemas.openxmlformats.org/officeDocument/2006/relationships/image" Target="../media/image337.png"/><Relationship Id="rId211" Type="http://schemas.openxmlformats.org/officeDocument/2006/relationships/customXml" Target="../ink/ink336.xml"/><Relationship Id="rId232" Type="http://schemas.openxmlformats.org/officeDocument/2006/relationships/image" Target="../media/image360.png"/><Relationship Id="rId253" Type="http://schemas.openxmlformats.org/officeDocument/2006/relationships/customXml" Target="../ink/ink357.xml"/><Relationship Id="rId274" Type="http://schemas.openxmlformats.org/officeDocument/2006/relationships/image" Target="../media/image381.png"/><Relationship Id="rId295" Type="http://schemas.openxmlformats.org/officeDocument/2006/relationships/customXml" Target="../ink/ink378.xml"/><Relationship Id="rId309" Type="http://schemas.openxmlformats.org/officeDocument/2006/relationships/customXml" Target="../ink/ink385.xml"/><Relationship Id="rId27" Type="http://schemas.openxmlformats.org/officeDocument/2006/relationships/customXml" Target="../ink/ink244.xml"/><Relationship Id="rId48" Type="http://schemas.openxmlformats.org/officeDocument/2006/relationships/image" Target="../media/image268.png"/><Relationship Id="rId69" Type="http://schemas.openxmlformats.org/officeDocument/2006/relationships/customXml" Target="../ink/ink265.xml"/><Relationship Id="rId113" Type="http://schemas.openxmlformats.org/officeDocument/2006/relationships/customXml" Target="../ink/ink287.xml"/><Relationship Id="rId134" Type="http://schemas.openxmlformats.org/officeDocument/2006/relationships/image" Target="../media/image311.png"/><Relationship Id="rId320" Type="http://schemas.openxmlformats.org/officeDocument/2006/relationships/image" Target="../media/image404.png"/><Relationship Id="rId80" Type="http://schemas.openxmlformats.org/officeDocument/2006/relationships/image" Target="../media/image284.png"/><Relationship Id="rId155" Type="http://schemas.openxmlformats.org/officeDocument/2006/relationships/customXml" Target="../ink/ink308.xml"/><Relationship Id="rId176" Type="http://schemas.openxmlformats.org/officeDocument/2006/relationships/image" Target="../media/image332.png"/><Relationship Id="rId197" Type="http://schemas.openxmlformats.org/officeDocument/2006/relationships/customXml" Target="../ink/ink329.xml"/><Relationship Id="rId341" Type="http://schemas.openxmlformats.org/officeDocument/2006/relationships/customXml" Target="../ink/ink401.xml"/><Relationship Id="rId201" Type="http://schemas.openxmlformats.org/officeDocument/2006/relationships/customXml" Target="../ink/ink331.xml"/><Relationship Id="rId222" Type="http://schemas.openxmlformats.org/officeDocument/2006/relationships/image" Target="../media/image355.png"/><Relationship Id="rId243" Type="http://schemas.openxmlformats.org/officeDocument/2006/relationships/customXml" Target="../ink/ink352.xml"/><Relationship Id="rId264" Type="http://schemas.openxmlformats.org/officeDocument/2006/relationships/image" Target="../media/image376.png"/><Relationship Id="rId285" Type="http://schemas.openxmlformats.org/officeDocument/2006/relationships/customXml" Target="../ink/ink373.xml"/><Relationship Id="rId38" Type="http://schemas.openxmlformats.org/officeDocument/2006/relationships/image" Target="../media/image263.png"/><Relationship Id="rId59" Type="http://schemas.openxmlformats.org/officeDocument/2006/relationships/customXml" Target="../ink/ink260.xml"/><Relationship Id="rId103" Type="http://schemas.openxmlformats.org/officeDocument/2006/relationships/customXml" Target="../ink/ink282.xml"/><Relationship Id="rId124" Type="http://schemas.openxmlformats.org/officeDocument/2006/relationships/image" Target="../media/image306.png"/><Relationship Id="rId310" Type="http://schemas.openxmlformats.org/officeDocument/2006/relationships/image" Target="../media/image399.png"/><Relationship Id="rId70" Type="http://schemas.openxmlformats.org/officeDocument/2006/relationships/image" Target="../media/image279.png"/><Relationship Id="rId91" Type="http://schemas.openxmlformats.org/officeDocument/2006/relationships/customXml" Target="../ink/ink276.xml"/><Relationship Id="rId145" Type="http://schemas.openxmlformats.org/officeDocument/2006/relationships/customXml" Target="../ink/ink303.xml"/><Relationship Id="rId166" Type="http://schemas.openxmlformats.org/officeDocument/2006/relationships/image" Target="../media/image327.png"/><Relationship Id="rId187" Type="http://schemas.openxmlformats.org/officeDocument/2006/relationships/customXml" Target="../ink/ink324.xml"/><Relationship Id="rId331" Type="http://schemas.openxmlformats.org/officeDocument/2006/relationships/customXml" Target="../ink/ink396.xml"/><Relationship Id="rId1" Type="http://schemas.openxmlformats.org/officeDocument/2006/relationships/slideLayout" Target="../slideLayouts/slideLayout11.xml"/><Relationship Id="rId212" Type="http://schemas.openxmlformats.org/officeDocument/2006/relationships/image" Target="../media/image350.png"/><Relationship Id="rId233" Type="http://schemas.openxmlformats.org/officeDocument/2006/relationships/customXml" Target="../ink/ink347.xml"/><Relationship Id="rId254" Type="http://schemas.openxmlformats.org/officeDocument/2006/relationships/image" Target="../media/image371.png"/><Relationship Id="rId28" Type="http://schemas.openxmlformats.org/officeDocument/2006/relationships/image" Target="../media/image258.png"/><Relationship Id="rId49" Type="http://schemas.openxmlformats.org/officeDocument/2006/relationships/customXml" Target="../ink/ink255.xml"/><Relationship Id="rId114" Type="http://schemas.openxmlformats.org/officeDocument/2006/relationships/image" Target="../media/image301.png"/><Relationship Id="rId275" Type="http://schemas.openxmlformats.org/officeDocument/2006/relationships/customXml" Target="../ink/ink368.xml"/><Relationship Id="rId296" Type="http://schemas.openxmlformats.org/officeDocument/2006/relationships/image" Target="../media/image392.png"/><Relationship Id="rId300" Type="http://schemas.openxmlformats.org/officeDocument/2006/relationships/image" Target="../media/image394.png"/><Relationship Id="rId60" Type="http://schemas.openxmlformats.org/officeDocument/2006/relationships/image" Target="../media/image274.png"/><Relationship Id="rId81" Type="http://schemas.openxmlformats.org/officeDocument/2006/relationships/customXml" Target="../ink/ink271.xml"/><Relationship Id="rId135" Type="http://schemas.openxmlformats.org/officeDocument/2006/relationships/customXml" Target="../ink/ink298.xml"/><Relationship Id="rId156" Type="http://schemas.openxmlformats.org/officeDocument/2006/relationships/image" Target="../media/image322.png"/><Relationship Id="rId177" Type="http://schemas.openxmlformats.org/officeDocument/2006/relationships/customXml" Target="../ink/ink319.xml"/><Relationship Id="rId198" Type="http://schemas.openxmlformats.org/officeDocument/2006/relationships/image" Target="../media/image343.png"/><Relationship Id="rId321" Type="http://schemas.openxmlformats.org/officeDocument/2006/relationships/customXml" Target="../ink/ink391.xml"/><Relationship Id="rId342" Type="http://schemas.openxmlformats.org/officeDocument/2006/relationships/image" Target="../media/image415.png"/><Relationship Id="rId202" Type="http://schemas.openxmlformats.org/officeDocument/2006/relationships/image" Target="../media/image345.png"/><Relationship Id="rId223" Type="http://schemas.openxmlformats.org/officeDocument/2006/relationships/customXml" Target="../ink/ink342.xml"/><Relationship Id="rId244" Type="http://schemas.openxmlformats.org/officeDocument/2006/relationships/image" Target="../media/image366.png"/><Relationship Id="rId39" Type="http://schemas.openxmlformats.org/officeDocument/2006/relationships/customXml" Target="../ink/ink250.xml"/><Relationship Id="rId265" Type="http://schemas.openxmlformats.org/officeDocument/2006/relationships/customXml" Target="../ink/ink363.xml"/><Relationship Id="rId286" Type="http://schemas.openxmlformats.org/officeDocument/2006/relationships/image" Target="../media/image387.png"/><Relationship Id="rId50" Type="http://schemas.openxmlformats.org/officeDocument/2006/relationships/image" Target="../media/image269.png"/><Relationship Id="rId104" Type="http://schemas.openxmlformats.org/officeDocument/2006/relationships/image" Target="../media/image296.png"/><Relationship Id="rId125" Type="http://schemas.openxmlformats.org/officeDocument/2006/relationships/customXml" Target="../ink/ink293.xml"/><Relationship Id="rId146" Type="http://schemas.openxmlformats.org/officeDocument/2006/relationships/image" Target="../media/image317.png"/><Relationship Id="rId167" Type="http://schemas.openxmlformats.org/officeDocument/2006/relationships/customXml" Target="../ink/ink314.xml"/><Relationship Id="rId188" Type="http://schemas.openxmlformats.org/officeDocument/2006/relationships/image" Target="../media/image338.png"/><Relationship Id="rId311" Type="http://schemas.openxmlformats.org/officeDocument/2006/relationships/customXml" Target="../ink/ink386.xml"/><Relationship Id="rId332" Type="http://schemas.openxmlformats.org/officeDocument/2006/relationships/image" Target="../media/image410.png"/><Relationship Id="rId71" Type="http://schemas.openxmlformats.org/officeDocument/2006/relationships/customXml" Target="../ink/ink266.xml"/><Relationship Id="rId92" Type="http://schemas.openxmlformats.org/officeDocument/2006/relationships/image" Target="../media/image290.png"/><Relationship Id="rId213" Type="http://schemas.openxmlformats.org/officeDocument/2006/relationships/customXml" Target="../ink/ink337.xml"/><Relationship Id="rId234" Type="http://schemas.openxmlformats.org/officeDocument/2006/relationships/image" Target="../media/image361.png"/><Relationship Id="rId2" Type="http://schemas.openxmlformats.org/officeDocument/2006/relationships/image" Target="../media/image256.png"/><Relationship Id="rId29" Type="http://schemas.openxmlformats.org/officeDocument/2006/relationships/customXml" Target="../ink/ink245.xml"/><Relationship Id="rId255" Type="http://schemas.openxmlformats.org/officeDocument/2006/relationships/customXml" Target="../ink/ink358.xml"/><Relationship Id="rId276" Type="http://schemas.openxmlformats.org/officeDocument/2006/relationships/image" Target="../media/image382.png"/><Relationship Id="rId297" Type="http://schemas.openxmlformats.org/officeDocument/2006/relationships/customXml" Target="../ink/ink379.xml"/><Relationship Id="rId40" Type="http://schemas.openxmlformats.org/officeDocument/2006/relationships/image" Target="../media/image264.png"/><Relationship Id="rId115" Type="http://schemas.openxmlformats.org/officeDocument/2006/relationships/customXml" Target="../ink/ink288.xml"/><Relationship Id="rId136" Type="http://schemas.openxmlformats.org/officeDocument/2006/relationships/image" Target="../media/image312.png"/><Relationship Id="rId157" Type="http://schemas.openxmlformats.org/officeDocument/2006/relationships/customXml" Target="../ink/ink309.xml"/><Relationship Id="rId178" Type="http://schemas.openxmlformats.org/officeDocument/2006/relationships/image" Target="../media/image333.png"/><Relationship Id="rId301" Type="http://schemas.openxmlformats.org/officeDocument/2006/relationships/customXml" Target="../ink/ink381.xml"/><Relationship Id="rId322" Type="http://schemas.openxmlformats.org/officeDocument/2006/relationships/image" Target="../media/image405.png"/><Relationship Id="rId343" Type="http://schemas.openxmlformats.org/officeDocument/2006/relationships/customXml" Target="../ink/ink402.xml"/><Relationship Id="rId61" Type="http://schemas.openxmlformats.org/officeDocument/2006/relationships/customXml" Target="../ink/ink261.xml"/><Relationship Id="rId82" Type="http://schemas.openxmlformats.org/officeDocument/2006/relationships/image" Target="../media/image285.png"/><Relationship Id="rId199" Type="http://schemas.openxmlformats.org/officeDocument/2006/relationships/customXml" Target="../ink/ink330.xml"/><Relationship Id="rId203" Type="http://schemas.openxmlformats.org/officeDocument/2006/relationships/customXml" Target="../ink/ink332.xml"/><Relationship Id="rId224" Type="http://schemas.openxmlformats.org/officeDocument/2006/relationships/image" Target="../media/image356.png"/><Relationship Id="rId245" Type="http://schemas.openxmlformats.org/officeDocument/2006/relationships/customXml" Target="../ink/ink353.xml"/><Relationship Id="rId266" Type="http://schemas.openxmlformats.org/officeDocument/2006/relationships/image" Target="../media/image377.png"/><Relationship Id="rId287" Type="http://schemas.openxmlformats.org/officeDocument/2006/relationships/customXml" Target="../ink/ink374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06.xml"/><Relationship Id="rId18" Type="http://schemas.openxmlformats.org/officeDocument/2006/relationships/image" Target="../media/image156.emf"/><Relationship Id="rId26" Type="http://schemas.openxmlformats.org/officeDocument/2006/relationships/image" Target="../media/image160.emf"/><Relationship Id="rId3" Type="http://schemas.openxmlformats.org/officeDocument/2006/relationships/customXml" Target="../ink/ink403.xml"/><Relationship Id="rId21" Type="http://schemas.openxmlformats.org/officeDocument/2006/relationships/customXml" Target="../ink/ink409.xml"/><Relationship Id="rId34" Type="http://schemas.openxmlformats.org/officeDocument/2006/relationships/image" Target="../media/image151.emf"/><Relationship Id="rId7" Type="http://schemas.openxmlformats.org/officeDocument/2006/relationships/customXml" Target="../ink/ink405.xml"/><Relationship Id="rId12" Type="http://schemas.openxmlformats.org/officeDocument/2006/relationships/image" Target="../media/image153.emf"/><Relationship Id="rId25" Type="http://schemas.openxmlformats.org/officeDocument/2006/relationships/customXml" Target="../ink/ink411.xml"/><Relationship Id="rId33" Type="http://schemas.openxmlformats.org/officeDocument/2006/relationships/customXml" Target="../ink/ink415.xml"/><Relationship Id="rId38" Type="http://schemas.openxmlformats.org/officeDocument/2006/relationships/image" Target="../media/image155.emf"/><Relationship Id="rId2" Type="http://schemas.openxmlformats.org/officeDocument/2006/relationships/image" Target="../media/image1480.png"/><Relationship Id="rId20" Type="http://schemas.openxmlformats.org/officeDocument/2006/relationships/image" Target="../media/image157.emf"/><Relationship Id="rId29" Type="http://schemas.openxmlformats.org/officeDocument/2006/relationships/customXml" Target="../ink/ink4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0.emf"/><Relationship Id="rId24" Type="http://schemas.openxmlformats.org/officeDocument/2006/relationships/image" Target="../media/image159.emf"/><Relationship Id="rId32" Type="http://schemas.openxmlformats.org/officeDocument/2006/relationships/image" Target="../media/image148.emf"/><Relationship Id="rId37" Type="http://schemas.openxmlformats.org/officeDocument/2006/relationships/customXml" Target="../ink/ink417.xml"/><Relationship Id="rId5" Type="http://schemas.openxmlformats.org/officeDocument/2006/relationships/customXml" Target="../ink/ink404.xml"/><Relationship Id="rId15" Type="http://schemas.openxmlformats.org/officeDocument/2006/relationships/customXml" Target="../ink/ink407.xml"/><Relationship Id="rId23" Type="http://schemas.openxmlformats.org/officeDocument/2006/relationships/customXml" Target="../ink/ink410.xml"/><Relationship Id="rId28" Type="http://schemas.openxmlformats.org/officeDocument/2006/relationships/image" Target="../media/image161.emf"/><Relationship Id="rId36" Type="http://schemas.openxmlformats.org/officeDocument/2006/relationships/image" Target="../media/image152.emf"/><Relationship Id="rId19" Type="http://schemas.openxmlformats.org/officeDocument/2006/relationships/customXml" Target="../ink/ink408.xml"/><Relationship Id="rId31" Type="http://schemas.openxmlformats.org/officeDocument/2006/relationships/customXml" Target="../ink/ink414.xml"/><Relationship Id="rId4" Type="http://schemas.openxmlformats.org/officeDocument/2006/relationships/image" Target="../media/image149.emf"/><Relationship Id="rId14" Type="http://schemas.openxmlformats.org/officeDocument/2006/relationships/image" Target="../media/image154.emf"/><Relationship Id="rId22" Type="http://schemas.openxmlformats.org/officeDocument/2006/relationships/image" Target="../media/image158.emf"/><Relationship Id="rId27" Type="http://schemas.openxmlformats.org/officeDocument/2006/relationships/customXml" Target="../ink/ink412.xml"/><Relationship Id="rId30" Type="http://schemas.openxmlformats.org/officeDocument/2006/relationships/image" Target="../media/image1010.emf"/><Relationship Id="rId35" Type="http://schemas.openxmlformats.org/officeDocument/2006/relationships/customXml" Target="../ink/ink4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emf"/><Relationship Id="rId13" Type="http://schemas.openxmlformats.org/officeDocument/2006/relationships/customXml" Target="../ink/ink423.xml"/><Relationship Id="rId3" Type="http://schemas.openxmlformats.org/officeDocument/2006/relationships/customXml" Target="../ink/ink418.xml"/><Relationship Id="rId7" Type="http://schemas.openxmlformats.org/officeDocument/2006/relationships/customXml" Target="../ink/ink420.xml"/><Relationship Id="rId12" Type="http://schemas.openxmlformats.org/officeDocument/2006/relationships/image" Target="../media/image1510.emf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10.emf"/><Relationship Id="rId11" Type="http://schemas.openxmlformats.org/officeDocument/2006/relationships/customXml" Target="../ink/ink422.xml"/><Relationship Id="rId5" Type="http://schemas.openxmlformats.org/officeDocument/2006/relationships/customXml" Target="../ink/ink419.xml"/><Relationship Id="rId10" Type="http://schemas.openxmlformats.org/officeDocument/2006/relationships/image" Target="../media/image1410.emf"/><Relationship Id="rId4" Type="http://schemas.openxmlformats.org/officeDocument/2006/relationships/image" Target="../media/image1110.emf"/><Relationship Id="rId9" Type="http://schemas.openxmlformats.org/officeDocument/2006/relationships/customXml" Target="../ink/ink421.xml"/><Relationship Id="rId14" Type="http://schemas.openxmlformats.org/officeDocument/2006/relationships/image" Target="../media/image417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81.xml"/><Relationship Id="rId299" Type="http://schemas.openxmlformats.org/officeDocument/2006/relationships/customXml" Target="../ink/ink572.xml"/><Relationship Id="rId21" Type="http://schemas.openxmlformats.org/officeDocument/2006/relationships/customXml" Target="../ink/ink433.xml"/><Relationship Id="rId63" Type="http://schemas.openxmlformats.org/officeDocument/2006/relationships/customXml" Target="../ink/ink454.xml"/><Relationship Id="rId159" Type="http://schemas.openxmlformats.org/officeDocument/2006/relationships/customXml" Target="../ink/ink502.xml"/><Relationship Id="rId324" Type="http://schemas.openxmlformats.org/officeDocument/2006/relationships/image" Target="../media/image579.png"/><Relationship Id="rId366" Type="http://schemas.openxmlformats.org/officeDocument/2006/relationships/image" Target="../media/image600.png"/><Relationship Id="rId170" Type="http://schemas.openxmlformats.org/officeDocument/2006/relationships/image" Target="../media/image502.png"/><Relationship Id="rId226" Type="http://schemas.openxmlformats.org/officeDocument/2006/relationships/image" Target="../media/image530.png"/><Relationship Id="rId433" Type="http://schemas.openxmlformats.org/officeDocument/2006/relationships/customXml" Target="../ink/ink639.xml"/><Relationship Id="rId268" Type="http://schemas.openxmlformats.org/officeDocument/2006/relationships/image" Target="../media/image551.png"/><Relationship Id="rId475" Type="http://schemas.openxmlformats.org/officeDocument/2006/relationships/customXml" Target="../ink/ink660.xml"/><Relationship Id="rId32" Type="http://schemas.openxmlformats.org/officeDocument/2006/relationships/image" Target="../media/image433.png"/><Relationship Id="rId74" Type="http://schemas.openxmlformats.org/officeDocument/2006/relationships/image" Target="../media/image454.png"/><Relationship Id="rId128" Type="http://schemas.openxmlformats.org/officeDocument/2006/relationships/image" Target="../media/image481.png"/><Relationship Id="rId335" Type="http://schemas.openxmlformats.org/officeDocument/2006/relationships/customXml" Target="../ink/ink590.xml"/><Relationship Id="rId377" Type="http://schemas.openxmlformats.org/officeDocument/2006/relationships/customXml" Target="../ink/ink611.xml"/><Relationship Id="rId500" Type="http://schemas.openxmlformats.org/officeDocument/2006/relationships/image" Target="../media/image667.png"/><Relationship Id="rId5" Type="http://schemas.openxmlformats.org/officeDocument/2006/relationships/customXml" Target="../ink/ink425.xml"/><Relationship Id="rId181" Type="http://schemas.openxmlformats.org/officeDocument/2006/relationships/customXml" Target="../ink/ink513.xml"/><Relationship Id="rId237" Type="http://schemas.openxmlformats.org/officeDocument/2006/relationships/customXml" Target="../ink/ink541.xml"/><Relationship Id="rId402" Type="http://schemas.openxmlformats.org/officeDocument/2006/relationships/image" Target="../media/image618.png"/><Relationship Id="rId279" Type="http://schemas.openxmlformats.org/officeDocument/2006/relationships/customXml" Target="../ink/ink562.xml"/><Relationship Id="rId444" Type="http://schemas.openxmlformats.org/officeDocument/2006/relationships/image" Target="../media/image639.png"/><Relationship Id="rId486" Type="http://schemas.openxmlformats.org/officeDocument/2006/relationships/image" Target="../media/image660.png"/><Relationship Id="rId43" Type="http://schemas.openxmlformats.org/officeDocument/2006/relationships/customXml" Target="../ink/ink444.xml"/><Relationship Id="rId139" Type="http://schemas.openxmlformats.org/officeDocument/2006/relationships/customXml" Target="../ink/ink492.xml"/><Relationship Id="rId290" Type="http://schemas.openxmlformats.org/officeDocument/2006/relationships/image" Target="../media/image562.png"/><Relationship Id="rId304" Type="http://schemas.openxmlformats.org/officeDocument/2006/relationships/image" Target="../media/image569.png"/><Relationship Id="rId346" Type="http://schemas.openxmlformats.org/officeDocument/2006/relationships/image" Target="../media/image590.png"/><Relationship Id="rId388" Type="http://schemas.openxmlformats.org/officeDocument/2006/relationships/image" Target="../media/image611.png"/><Relationship Id="rId511" Type="http://schemas.openxmlformats.org/officeDocument/2006/relationships/customXml" Target="../ink/ink678.xml"/><Relationship Id="rId85" Type="http://schemas.openxmlformats.org/officeDocument/2006/relationships/customXml" Target="../ink/ink465.xml"/><Relationship Id="rId150" Type="http://schemas.openxmlformats.org/officeDocument/2006/relationships/image" Target="../media/image492.png"/><Relationship Id="rId192" Type="http://schemas.openxmlformats.org/officeDocument/2006/relationships/image" Target="../media/image513.png"/><Relationship Id="rId206" Type="http://schemas.openxmlformats.org/officeDocument/2006/relationships/image" Target="../media/image520.png"/><Relationship Id="rId413" Type="http://schemas.openxmlformats.org/officeDocument/2006/relationships/customXml" Target="../ink/ink629.xml"/><Relationship Id="rId248" Type="http://schemas.openxmlformats.org/officeDocument/2006/relationships/image" Target="../media/image541.png"/><Relationship Id="rId455" Type="http://schemas.openxmlformats.org/officeDocument/2006/relationships/customXml" Target="../ink/ink650.xml"/><Relationship Id="rId497" Type="http://schemas.openxmlformats.org/officeDocument/2006/relationships/customXml" Target="../ink/ink671.xml"/><Relationship Id="rId12" Type="http://schemas.openxmlformats.org/officeDocument/2006/relationships/image" Target="../media/image423.png"/><Relationship Id="rId108" Type="http://schemas.openxmlformats.org/officeDocument/2006/relationships/image" Target="../media/image471.png"/><Relationship Id="rId315" Type="http://schemas.openxmlformats.org/officeDocument/2006/relationships/customXml" Target="../ink/ink580.xml"/><Relationship Id="rId357" Type="http://schemas.openxmlformats.org/officeDocument/2006/relationships/customXml" Target="../ink/ink601.xml"/><Relationship Id="rId54" Type="http://schemas.openxmlformats.org/officeDocument/2006/relationships/image" Target="../media/image444.png"/><Relationship Id="rId96" Type="http://schemas.openxmlformats.org/officeDocument/2006/relationships/image" Target="../media/image465.png"/><Relationship Id="rId161" Type="http://schemas.openxmlformats.org/officeDocument/2006/relationships/customXml" Target="../ink/ink503.xml"/><Relationship Id="rId217" Type="http://schemas.openxmlformats.org/officeDocument/2006/relationships/customXml" Target="../ink/ink531.xml"/><Relationship Id="rId399" Type="http://schemas.openxmlformats.org/officeDocument/2006/relationships/customXml" Target="../ink/ink622.xml"/><Relationship Id="rId259" Type="http://schemas.openxmlformats.org/officeDocument/2006/relationships/customXml" Target="../ink/ink552.xml"/><Relationship Id="rId424" Type="http://schemas.openxmlformats.org/officeDocument/2006/relationships/image" Target="../media/image629.png"/><Relationship Id="rId466" Type="http://schemas.openxmlformats.org/officeDocument/2006/relationships/image" Target="../media/image650.png"/><Relationship Id="rId23" Type="http://schemas.openxmlformats.org/officeDocument/2006/relationships/customXml" Target="../ink/ink434.xml"/><Relationship Id="rId119" Type="http://schemas.openxmlformats.org/officeDocument/2006/relationships/customXml" Target="../ink/ink482.xml"/><Relationship Id="rId270" Type="http://schemas.openxmlformats.org/officeDocument/2006/relationships/image" Target="../media/image552.png"/><Relationship Id="rId326" Type="http://schemas.openxmlformats.org/officeDocument/2006/relationships/image" Target="../media/image580.png"/><Relationship Id="rId65" Type="http://schemas.openxmlformats.org/officeDocument/2006/relationships/customXml" Target="../ink/ink455.xml"/><Relationship Id="rId130" Type="http://schemas.openxmlformats.org/officeDocument/2006/relationships/image" Target="../media/image482.png"/><Relationship Id="rId368" Type="http://schemas.openxmlformats.org/officeDocument/2006/relationships/image" Target="../media/image601.png"/><Relationship Id="rId172" Type="http://schemas.openxmlformats.org/officeDocument/2006/relationships/image" Target="../media/image503.png"/><Relationship Id="rId228" Type="http://schemas.openxmlformats.org/officeDocument/2006/relationships/image" Target="../media/image531.png"/><Relationship Id="rId435" Type="http://schemas.openxmlformats.org/officeDocument/2006/relationships/customXml" Target="../ink/ink640.xml"/><Relationship Id="rId477" Type="http://schemas.openxmlformats.org/officeDocument/2006/relationships/customXml" Target="../ink/ink661.xml"/><Relationship Id="rId281" Type="http://schemas.openxmlformats.org/officeDocument/2006/relationships/customXml" Target="../ink/ink563.xml"/><Relationship Id="rId337" Type="http://schemas.openxmlformats.org/officeDocument/2006/relationships/customXml" Target="../ink/ink591.xml"/><Relationship Id="rId502" Type="http://schemas.openxmlformats.org/officeDocument/2006/relationships/image" Target="../media/image668.png"/><Relationship Id="rId34" Type="http://schemas.openxmlformats.org/officeDocument/2006/relationships/image" Target="../media/image434.png"/><Relationship Id="rId76" Type="http://schemas.openxmlformats.org/officeDocument/2006/relationships/image" Target="../media/image455.png"/><Relationship Id="rId141" Type="http://schemas.openxmlformats.org/officeDocument/2006/relationships/customXml" Target="../ink/ink493.xml"/><Relationship Id="rId379" Type="http://schemas.openxmlformats.org/officeDocument/2006/relationships/customXml" Target="../ink/ink612.xml"/><Relationship Id="rId7" Type="http://schemas.openxmlformats.org/officeDocument/2006/relationships/customXml" Target="../ink/ink426.xml"/><Relationship Id="rId183" Type="http://schemas.openxmlformats.org/officeDocument/2006/relationships/customXml" Target="../ink/ink514.xml"/><Relationship Id="rId239" Type="http://schemas.openxmlformats.org/officeDocument/2006/relationships/customXml" Target="../ink/ink542.xml"/><Relationship Id="rId390" Type="http://schemas.openxmlformats.org/officeDocument/2006/relationships/image" Target="../media/image612.png"/><Relationship Id="rId404" Type="http://schemas.openxmlformats.org/officeDocument/2006/relationships/image" Target="../media/image619.png"/><Relationship Id="rId446" Type="http://schemas.openxmlformats.org/officeDocument/2006/relationships/image" Target="../media/image640.png"/><Relationship Id="rId250" Type="http://schemas.openxmlformats.org/officeDocument/2006/relationships/image" Target="../media/image542.png"/><Relationship Id="rId292" Type="http://schemas.openxmlformats.org/officeDocument/2006/relationships/image" Target="../media/image563.png"/><Relationship Id="rId306" Type="http://schemas.openxmlformats.org/officeDocument/2006/relationships/image" Target="../media/image570.png"/><Relationship Id="rId488" Type="http://schemas.openxmlformats.org/officeDocument/2006/relationships/image" Target="../media/image661.png"/><Relationship Id="rId45" Type="http://schemas.openxmlformats.org/officeDocument/2006/relationships/customXml" Target="../ink/ink445.xml"/><Relationship Id="rId87" Type="http://schemas.openxmlformats.org/officeDocument/2006/relationships/customXml" Target="../ink/ink466.xml"/><Relationship Id="rId110" Type="http://schemas.openxmlformats.org/officeDocument/2006/relationships/image" Target="../media/image472.png"/><Relationship Id="rId348" Type="http://schemas.openxmlformats.org/officeDocument/2006/relationships/image" Target="../media/image591.png"/><Relationship Id="rId513" Type="http://schemas.openxmlformats.org/officeDocument/2006/relationships/customXml" Target="../ink/ink679.xml"/><Relationship Id="rId152" Type="http://schemas.openxmlformats.org/officeDocument/2006/relationships/image" Target="../media/image493.png"/><Relationship Id="rId194" Type="http://schemas.openxmlformats.org/officeDocument/2006/relationships/image" Target="../media/image514.png"/><Relationship Id="rId208" Type="http://schemas.openxmlformats.org/officeDocument/2006/relationships/image" Target="../media/image521.png"/><Relationship Id="rId415" Type="http://schemas.openxmlformats.org/officeDocument/2006/relationships/customXml" Target="../ink/ink630.xml"/><Relationship Id="rId457" Type="http://schemas.openxmlformats.org/officeDocument/2006/relationships/customXml" Target="../ink/ink651.xml"/><Relationship Id="rId240" Type="http://schemas.openxmlformats.org/officeDocument/2006/relationships/image" Target="../media/image537.png"/><Relationship Id="rId261" Type="http://schemas.openxmlformats.org/officeDocument/2006/relationships/customXml" Target="../ink/ink553.xml"/><Relationship Id="rId478" Type="http://schemas.openxmlformats.org/officeDocument/2006/relationships/image" Target="../media/image656.png"/><Relationship Id="rId499" Type="http://schemas.openxmlformats.org/officeDocument/2006/relationships/customXml" Target="../ink/ink672.xml"/><Relationship Id="rId14" Type="http://schemas.openxmlformats.org/officeDocument/2006/relationships/image" Target="../media/image424.png"/><Relationship Id="rId35" Type="http://schemas.openxmlformats.org/officeDocument/2006/relationships/customXml" Target="../ink/ink440.xml"/><Relationship Id="rId56" Type="http://schemas.openxmlformats.org/officeDocument/2006/relationships/image" Target="../media/image445.png"/><Relationship Id="rId77" Type="http://schemas.openxmlformats.org/officeDocument/2006/relationships/customXml" Target="../ink/ink461.xml"/><Relationship Id="rId100" Type="http://schemas.openxmlformats.org/officeDocument/2006/relationships/image" Target="../media/image467.png"/><Relationship Id="rId282" Type="http://schemas.openxmlformats.org/officeDocument/2006/relationships/image" Target="../media/image558.png"/><Relationship Id="rId317" Type="http://schemas.openxmlformats.org/officeDocument/2006/relationships/customXml" Target="../ink/ink581.xml"/><Relationship Id="rId338" Type="http://schemas.openxmlformats.org/officeDocument/2006/relationships/image" Target="../media/image586.png"/><Relationship Id="rId359" Type="http://schemas.openxmlformats.org/officeDocument/2006/relationships/customXml" Target="../ink/ink602.xml"/><Relationship Id="rId503" Type="http://schemas.openxmlformats.org/officeDocument/2006/relationships/customXml" Target="../ink/ink674.xml"/><Relationship Id="rId8" Type="http://schemas.openxmlformats.org/officeDocument/2006/relationships/image" Target="../media/image421.png"/><Relationship Id="rId98" Type="http://schemas.openxmlformats.org/officeDocument/2006/relationships/image" Target="../media/image466.png"/><Relationship Id="rId121" Type="http://schemas.openxmlformats.org/officeDocument/2006/relationships/customXml" Target="../ink/ink483.xml"/><Relationship Id="rId142" Type="http://schemas.openxmlformats.org/officeDocument/2006/relationships/image" Target="../media/image488.png"/><Relationship Id="rId163" Type="http://schemas.openxmlformats.org/officeDocument/2006/relationships/customXml" Target="../ink/ink504.xml"/><Relationship Id="rId184" Type="http://schemas.openxmlformats.org/officeDocument/2006/relationships/image" Target="../media/image509.png"/><Relationship Id="rId219" Type="http://schemas.openxmlformats.org/officeDocument/2006/relationships/customXml" Target="../ink/ink532.xml"/><Relationship Id="rId370" Type="http://schemas.openxmlformats.org/officeDocument/2006/relationships/image" Target="../media/image602.png"/><Relationship Id="rId391" Type="http://schemas.openxmlformats.org/officeDocument/2006/relationships/customXml" Target="../ink/ink618.xml"/><Relationship Id="rId405" Type="http://schemas.openxmlformats.org/officeDocument/2006/relationships/customXml" Target="../ink/ink625.xml"/><Relationship Id="rId426" Type="http://schemas.openxmlformats.org/officeDocument/2006/relationships/image" Target="../media/image630.png"/><Relationship Id="rId447" Type="http://schemas.openxmlformats.org/officeDocument/2006/relationships/customXml" Target="../ink/ink646.xml"/><Relationship Id="rId230" Type="http://schemas.openxmlformats.org/officeDocument/2006/relationships/image" Target="../media/image532.png"/><Relationship Id="rId251" Type="http://schemas.openxmlformats.org/officeDocument/2006/relationships/customXml" Target="../ink/ink548.xml"/><Relationship Id="rId468" Type="http://schemas.openxmlformats.org/officeDocument/2006/relationships/image" Target="../media/image651.png"/><Relationship Id="rId489" Type="http://schemas.openxmlformats.org/officeDocument/2006/relationships/customXml" Target="../ink/ink667.xml"/><Relationship Id="rId25" Type="http://schemas.openxmlformats.org/officeDocument/2006/relationships/customXml" Target="../ink/ink435.xml"/><Relationship Id="rId46" Type="http://schemas.openxmlformats.org/officeDocument/2006/relationships/image" Target="../media/image440.png"/><Relationship Id="rId67" Type="http://schemas.openxmlformats.org/officeDocument/2006/relationships/customXml" Target="../ink/ink456.xml"/><Relationship Id="rId272" Type="http://schemas.openxmlformats.org/officeDocument/2006/relationships/image" Target="../media/image553.png"/><Relationship Id="rId293" Type="http://schemas.openxmlformats.org/officeDocument/2006/relationships/customXml" Target="../ink/ink569.xml"/><Relationship Id="rId307" Type="http://schemas.openxmlformats.org/officeDocument/2006/relationships/customXml" Target="../ink/ink576.xml"/><Relationship Id="rId328" Type="http://schemas.openxmlformats.org/officeDocument/2006/relationships/image" Target="../media/image581.png"/><Relationship Id="rId349" Type="http://schemas.openxmlformats.org/officeDocument/2006/relationships/customXml" Target="../ink/ink597.xml"/><Relationship Id="rId514" Type="http://schemas.openxmlformats.org/officeDocument/2006/relationships/image" Target="../media/image674.png"/><Relationship Id="rId88" Type="http://schemas.openxmlformats.org/officeDocument/2006/relationships/image" Target="../media/image461.png"/><Relationship Id="rId111" Type="http://schemas.openxmlformats.org/officeDocument/2006/relationships/customXml" Target="../ink/ink478.xml"/><Relationship Id="rId132" Type="http://schemas.openxmlformats.org/officeDocument/2006/relationships/image" Target="../media/image483.png"/><Relationship Id="rId153" Type="http://schemas.openxmlformats.org/officeDocument/2006/relationships/customXml" Target="../ink/ink499.xml"/><Relationship Id="rId174" Type="http://schemas.openxmlformats.org/officeDocument/2006/relationships/image" Target="../media/image504.png"/><Relationship Id="rId195" Type="http://schemas.openxmlformats.org/officeDocument/2006/relationships/customXml" Target="../ink/ink520.xml"/><Relationship Id="rId209" Type="http://schemas.openxmlformats.org/officeDocument/2006/relationships/customXml" Target="../ink/ink527.xml"/><Relationship Id="rId360" Type="http://schemas.openxmlformats.org/officeDocument/2006/relationships/image" Target="../media/image597.png"/><Relationship Id="rId381" Type="http://schemas.openxmlformats.org/officeDocument/2006/relationships/customXml" Target="../ink/ink613.xml"/><Relationship Id="rId416" Type="http://schemas.openxmlformats.org/officeDocument/2006/relationships/image" Target="../media/image625.png"/><Relationship Id="rId220" Type="http://schemas.openxmlformats.org/officeDocument/2006/relationships/image" Target="../media/image527.png"/><Relationship Id="rId241" Type="http://schemas.openxmlformats.org/officeDocument/2006/relationships/customXml" Target="../ink/ink543.xml"/><Relationship Id="rId437" Type="http://schemas.openxmlformats.org/officeDocument/2006/relationships/customXml" Target="../ink/ink641.xml"/><Relationship Id="rId458" Type="http://schemas.openxmlformats.org/officeDocument/2006/relationships/image" Target="../media/image646.png"/><Relationship Id="rId479" Type="http://schemas.openxmlformats.org/officeDocument/2006/relationships/customXml" Target="../ink/ink662.xml"/><Relationship Id="rId15" Type="http://schemas.openxmlformats.org/officeDocument/2006/relationships/customXml" Target="../ink/ink430.xml"/><Relationship Id="rId36" Type="http://schemas.openxmlformats.org/officeDocument/2006/relationships/image" Target="../media/image435.png"/><Relationship Id="rId57" Type="http://schemas.openxmlformats.org/officeDocument/2006/relationships/customXml" Target="../ink/ink451.xml"/><Relationship Id="rId262" Type="http://schemas.openxmlformats.org/officeDocument/2006/relationships/image" Target="../media/image548.png"/><Relationship Id="rId283" Type="http://schemas.openxmlformats.org/officeDocument/2006/relationships/customXml" Target="../ink/ink564.xml"/><Relationship Id="rId318" Type="http://schemas.openxmlformats.org/officeDocument/2006/relationships/image" Target="../media/image576.png"/><Relationship Id="rId339" Type="http://schemas.openxmlformats.org/officeDocument/2006/relationships/customXml" Target="../ink/ink592.xml"/><Relationship Id="rId490" Type="http://schemas.openxmlformats.org/officeDocument/2006/relationships/image" Target="../media/image662.png"/><Relationship Id="rId504" Type="http://schemas.openxmlformats.org/officeDocument/2006/relationships/image" Target="../media/image669.png"/><Relationship Id="rId78" Type="http://schemas.openxmlformats.org/officeDocument/2006/relationships/image" Target="../media/image456.png"/><Relationship Id="rId99" Type="http://schemas.openxmlformats.org/officeDocument/2006/relationships/customXml" Target="../ink/ink472.xml"/><Relationship Id="rId101" Type="http://schemas.openxmlformats.org/officeDocument/2006/relationships/customXml" Target="../ink/ink473.xml"/><Relationship Id="rId122" Type="http://schemas.openxmlformats.org/officeDocument/2006/relationships/image" Target="../media/image478.png"/><Relationship Id="rId143" Type="http://schemas.openxmlformats.org/officeDocument/2006/relationships/customXml" Target="../ink/ink494.xml"/><Relationship Id="rId164" Type="http://schemas.openxmlformats.org/officeDocument/2006/relationships/image" Target="../media/image499.png"/><Relationship Id="rId185" Type="http://schemas.openxmlformats.org/officeDocument/2006/relationships/customXml" Target="../ink/ink515.xml"/><Relationship Id="rId350" Type="http://schemas.openxmlformats.org/officeDocument/2006/relationships/image" Target="../media/image592.png"/><Relationship Id="rId371" Type="http://schemas.openxmlformats.org/officeDocument/2006/relationships/customXml" Target="../ink/ink608.xml"/><Relationship Id="rId406" Type="http://schemas.openxmlformats.org/officeDocument/2006/relationships/image" Target="../media/image620.png"/><Relationship Id="rId9" Type="http://schemas.openxmlformats.org/officeDocument/2006/relationships/customXml" Target="../ink/ink427.xml"/><Relationship Id="rId210" Type="http://schemas.openxmlformats.org/officeDocument/2006/relationships/image" Target="../media/image522.png"/><Relationship Id="rId392" Type="http://schemas.openxmlformats.org/officeDocument/2006/relationships/image" Target="../media/image613.png"/><Relationship Id="rId427" Type="http://schemas.openxmlformats.org/officeDocument/2006/relationships/customXml" Target="../ink/ink636.xml"/><Relationship Id="rId448" Type="http://schemas.openxmlformats.org/officeDocument/2006/relationships/image" Target="../media/image641.png"/><Relationship Id="rId469" Type="http://schemas.openxmlformats.org/officeDocument/2006/relationships/customXml" Target="../ink/ink657.xml"/><Relationship Id="rId26" Type="http://schemas.openxmlformats.org/officeDocument/2006/relationships/image" Target="../media/image430.png"/><Relationship Id="rId231" Type="http://schemas.openxmlformats.org/officeDocument/2006/relationships/customXml" Target="../ink/ink538.xml"/><Relationship Id="rId252" Type="http://schemas.openxmlformats.org/officeDocument/2006/relationships/image" Target="../media/image543.png"/><Relationship Id="rId273" Type="http://schemas.openxmlformats.org/officeDocument/2006/relationships/customXml" Target="../ink/ink559.xml"/><Relationship Id="rId294" Type="http://schemas.openxmlformats.org/officeDocument/2006/relationships/image" Target="../media/image564.png"/><Relationship Id="rId308" Type="http://schemas.openxmlformats.org/officeDocument/2006/relationships/image" Target="../media/image571.png"/><Relationship Id="rId329" Type="http://schemas.openxmlformats.org/officeDocument/2006/relationships/customXml" Target="../ink/ink587.xml"/><Relationship Id="rId480" Type="http://schemas.openxmlformats.org/officeDocument/2006/relationships/image" Target="../media/image657.png"/><Relationship Id="rId515" Type="http://schemas.openxmlformats.org/officeDocument/2006/relationships/customXml" Target="../ink/ink680.xml"/><Relationship Id="rId47" Type="http://schemas.openxmlformats.org/officeDocument/2006/relationships/customXml" Target="../ink/ink446.xml"/><Relationship Id="rId68" Type="http://schemas.openxmlformats.org/officeDocument/2006/relationships/image" Target="../media/image451.png"/><Relationship Id="rId89" Type="http://schemas.openxmlformats.org/officeDocument/2006/relationships/customXml" Target="../ink/ink467.xml"/><Relationship Id="rId112" Type="http://schemas.openxmlformats.org/officeDocument/2006/relationships/image" Target="../media/image473.png"/><Relationship Id="rId133" Type="http://schemas.openxmlformats.org/officeDocument/2006/relationships/customXml" Target="../ink/ink489.xml"/><Relationship Id="rId154" Type="http://schemas.openxmlformats.org/officeDocument/2006/relationships/image" Target="../media/image494.png"/><Relationship Id="rId175" Type="http://schemas.openxmlformats.org/officeDocument/2006/relationships/customXml" Target="../ink/ink510.xml"/><Relationship Id="rId340" Type="http://schemas.openxmlformats.org/officeDocument/2006/relationships/image" Target="../media/image587.png"/><Relationship Id="rId361" Type="http://schemas.openxmlformats.org/officeDocument/2006/relationships/customXml" Target="../ink/ink603.xml"/><Relationship Id="rId196" Type="http://schemas.openxmlformats.org/officeDocument/2006/relationships/image" Target="../media/image515.png"/><Relationship Id="rId200" Type="http://schemas.openxmlformats.org/officeDocument/2006/relationships/image" Target="../media/image517.png"/><Relationship Id="rId382" Type="http://schemas.openxmlformats.org/officeDocument/2006/relationships/image" Target="../media/image608.png"/><Relationship Id="rId417" Type="http://schemas.openxmlformats.org/officeDocument/2006/relationships/customXml" Target="../ink/ink631.xml"/><Relationship Id="rId438" Type="http://schemas.openxmlformats.org/officeDocument/2006/relationships/image" Target="../media/image636.png"/><Relationship Id="rId459" Type="http://schemas.openxmlformats.org/officeDocument/2006/relationships/customXml" Target="../ink/ink652.xml"/><Relationship Id="rId16" Type="http://schemas.openxmlformats.org/officeDocument/2006/relationships/image" Target="../media/image425.png"/><Relationship Id="rId221" Type="http://schemas.openxmlformats.org/officeDocument/2006/relationships/customXml" Target="../ink/ink533.xml"/><Relationship Id="rId242" Type="http://schemas.openxmlformats.org/officeDocument/2006/relationships/image" Target="../media/image538.png"/><Relationship Id="rId263" Type="http://schemas.openxmlformats.org/officeDocument/2006/relationships/customXml" Target="../ink/ink554.xml"/><Relationship Id="rId284" Type="http://schemas.openxmlformats.org/officeDocument/2006/relationships/image" Target="../media/image559.png"/><Relationship Id="rId319" Type="http://schemas.openxmlformats.org/officeDocument/2006/relationships/customXml" Target="../ink/ink582.xml"/><Relationship Id="rId470" Type="http://schemas.openxmlformats.org/officeDocument/2006/relationships/image" Target="../media/image652.png"/><Relationship Id="rId491" Type="http://schemas.openxmlformats.org/officeDocument/2006/relationships/customXml" Target="../ink/ink668.xml"/><Relationship Id="rId505" Type="http://schemas.openxmlformats.org/officeDocument/2006/relationships/customXml" Target="../ink/ink675.xml"/><Relationship Id="rId37" Type="http://schemas.openxmlformats.org/officeDocument/2006/relationships/customXml" Target="../ink/ink441.xml"/><Relationship Id="rId58" Type="http://schemas.openxmlformats.org/officeDocument/2006/relationships/image" Target="../media/image446.png"/><Relationship Id="rId79" Type="http://schemas.openxmlformats.org/officeDocument/2006/relationships/customXml" Target="../ink/ink462.xml"/><Relationship Id="rId102" Type="http://schemas.openxmlformats.org/officeDocument/2006/relationships/image" Target="../media/image468.png"/><Relationship Id="rId123" Type="http://schemas.openxmlformats.org/officeDocument/2006/relationships/customXml" Target="../ink/ink484.xml"/><Relationship Id="rId144" Type="http://schemas.openxmlformats.org/officeDocument/2006/relationships/image" Target="../media/image489.png"/><Relationship Id="rId330" Type="http://schemas.openxmlformats.org/officeDocument/2006/relationships/image" Target="../media/image582.png"/><Relationship Id="rId90" Type="http://schemas.openxmlformats.org/officeDocument/2006/relationships/image" Target="../media/image462.png"/><Relationship Id="rId165" Type="http://schemas.openxmlformats.org/officeDocument/2006/relationships/customXml" Target="../ink/ink505.xml"/><Relationship Id="rId186" Type="http://schemas.openxmlformats.org/officeDocument/2006/relationships/image" Target="../media/image510.png"/><Relationship Id="rId351" Type="http://schemas.openxmlformats.org/officeDocument/2006/relationships/customXml" Target="../ink/ink598.xml"/><Relationship Id="rId372" Type="http://schemas.openxmlformats.org/officeDocument/2006/relationships/image" Target="../media/image603.png"/><Relationship Id="rId393" Type="http://schemas.openxmlformats.org/officeDocument/2006/relationships/customXml" Target="../ink/ink619.xml"/><Relationship Id="rId407" Type="http://schemas.openxmlformats.org/officeDocument/2006/relationships/customXml" Target="../ink/ink626.xml"/><Relationship Id="rId428" Type="http://schemas.openxmlformats.org/officeDocument/2006/relationships/image" Target="../media/image631.png"/><Relationship Id="rId449" Type="http://schemas.openxmlformats.org/officeDocument/2006/relationships/customXml" Target="../ink/ink647.xml"/><Relationship Id="rId211" Type="http://schemas.openxmlformats.org/officeDocument/2006/relationships/customXml" Target="../ink/ink528.xml"/><Relationship Id="rId232" Type="http://schemas.openxmlformats.org/officeDocument/2006/relationships/image" Target="../media/image533.png"/><Relationship Id="rId253" Type="http://schemas.openxmlformats.org/officeDocument/2006/relationships/customXml" Target="../ink/ink549.xml"/><Relationship Id="rId274" Type="http://schemas.openxmlformats.org/officeDocument/2006/relationships/image" Target="../media/image554.png"/><Relationship Id="rId295" Type="http://schemas.openxmlformats.org/officeDocument/2006/relationships/customXml" Target="../ink/ink570.xml"/><Relationship Id="rId309" Type="http://schemas.openxmlformats.org/officeDocument/2006/relationships/customXml" Target="../ink/ink577.xml"/><Relationship Id="rId460" Type="http://schemas.openxmlformats.org/officeDocument/2006/relationships/image" Target="../media/image647.png"/><Relationship Id="rId481" Type="http://schemas.openxmlformats.org/officeDocument/2006/relationships/customXml" Target="../ink/ink663.xml"/><Relationship Id="rId516" Type="http://schemas.openxmlformats.org/officeDocument/2006/relationships/image" Target="../media/image675.png"/><Relationship Id="rId27" Type="http://schemas.openxmlformats.org/officeDocument/2006/relationships/customXml" Target="../ink/ink436.xml"/><Relationship Id="rId48" Type="http://schemas.openxmlformats.org/officeDocument/2006/relationships/image" Target="../media/image441.png"/><Relationship Id="rId69" Type="http://schemas.openxmlformats.org/officeDocument/2006/relationships/customXml" Target="../ink/ink457.xml"/><Relationship Id="rId113" Type="http://schemas.openxmlformats.org/officeDocument/2006/relationships/customXml" Target="../ink/ink479.xml"/><Relationship Id="rId134" Type="http://schemas.openxmlformats.org/officeDocument/2006/relationships/image" Target="../media/image484.png"/><Relationship Id="rId320" Type="http://schemas.openxmlformats.org/officeDocument/2006/relationships/image" Target="../media/image577.png"/><Relationship Id="rId80" Type="http://schemas.openxmlformats.org/officeDocument/2006/relationships/image" Target="../media/image457.png"/><Relationship Id="rId155" Type="http://schemas.openxmlformats.org/officeDocument/2006/relationships/customXml" Target="../ink/ink500.xml"/><Relationship Id="rId176" Type="http://schemas.openxmlformats.org/officeDocument/2006/relationships/image" Target="../media/image505.png"/><Relationship Id="rId197" Type="http://schemas.openxmlformats.org/officeDocument/2006/relationships/customXml" Target="../ink/ink521.xml"/><Relationship Id="rId341" Type="http://schemas.openxmlformats.org/officeDocument/2006/relationships/customXml" Target="../ink/ink593.xml"/><Relationship Id="rId362" Type="http://schemas.openxmlformats.org/officeDocument/2006/relationships/image" Target="../media/image598.png"/><Relationship Id="rId383" Type="http://schemas.openxmlformats.org/officeDocument/2006/relationships/customXml" Target="../ink/ink614.xml"/><Relationship Id="rId418" Type="http://schemas.openxmlformats.org/officeDocument/2006/relationships/image" Target="../media/image626.png"/><Relationship Id="rId439" Type="http://schemas.openxmlformats.org/officeDocument/2006/relationships/customXml" Target="../ink/ink642.xml"/><Relationship Id="rId201" Type="http://schemas.openxmlformats.org/officeDocument/2006/relationships/customXml" Target="../ink/ink523.xml"/><Relationship Id="rId222" Type="http://schemas.openxmlformats.org/officeDocument/2006/relationships/image" Target="../media/image528.png"/><Relationship Id="rId243" Type="http://schemas.openxmlformats.org/officeDocument/2006/relationships/customXml" Target="../ink/ink544.xml"/><Relationship Id="rId264" Type="http://schemas.openxmlformats.org/officeDocument/2006/relationships/image" Target="../media/image549.png"/><Relationship Id="rId285" Type="http://schemas.openxmlformats.org/officeDocument/2006/relationships/customXml" Target="../ink/ink565.xml"/><Relationship Id="rId450" Type="http://schemas.openxmlformats.org/officeDocument/2006/relationships/image" Target="../media/image642.png"/><Relationship Id="rId471" Type="http://schemas.openxmlformats.org/officeDocument/2006/relationships/customXml" Target="../ink/ink658.xml"/><Relationship Id="rId506" Type="http://schemas.openxmlformats.org/officeDocument/2006/relationships/image" Target="../media/image670.png"/><Relationship Id="rId17" Type="http://schemas.openxmlformats.org/officeDocument/2006/relationships/customXml" Target="../ink/ink431.xml"/><Relationship Id="rId38" Type="http://schemas.openxmlformats.org/officeDocument/2006/relationships/image" Target="../media/image436.png"/><Relationship Id="rId59" Type="http://schemas.openxmlformats.org/officeDocument/2006/relationships/customXml" Target="../ink/ink452.xml"/><Relationship Id="rId103" Type="http://schemas.openxmlformats.org/officeDocument/2006/relationships/customXml" Target="../ink/ink474.xml"/><Relationship Id="rId124" Type="http://schemas.openxmlformats.org/officeDocument/2006/relationships/image" Target="../media/image479.png"/><Relationship Id="rId310" Type="http://schemas.openxmlformats.org/officeDocument/2006/relationships/image" Target="../media/image572.png"/><Relationship Id="rId492" Type="http://schemas.openxmlformats.org/officeDocument/2006/relationships/image" Target="../media/image663.png"/><Relationship Id="rId70" Type="http://schemas.openxmlformats.org/officeDocument/2006/relationships/image" Target="../media/image452.png"/><Relationship Id="rId91" Type="http://schemas.openxmlformats.org/officeDocument/2006/relationships/customXml" Target="../ink/ink468.xml"/><Relationship Id="rId145" Type="http://schemas.openxmlformats.org/officeDocument/2006/relationships/customXml" Target="../ink/ink495.xml"/><Relationship Id="rId166" Type="http://schemas.openxmlformats.org/officeDocument/2006/relationships/image" Target="../media/image500.png"/><Relationship Id="rId187" Type="http://schemas.openxmlformats.org/officeDocument/2006/relationships/customXml" Target="../ink/ink516.xml"/><Relationship Id="rId331" Type="http://schemas.openxmlformats.org/officeDocument/2006/relationships/customXml" Target="../ink/ink588.xml"/><Relationship Id="rId352" Type="http://schemas.openxmlformats.org/officeDocument/2006/relationships/image" Target="../media/image593.png"/><Relationship Id="rId373" Type="http://schemas.openxmlformats.org/officeDocument/2006/relationships/customXml" Target="../ink/ink609.xml"/><Relationship Id="rId394" Type="http://schemas.openxmlformats.org/officeDocument/2006/relationships/image" Target="../media/image614.png"/><Relationship Id="rId408" Type="http://schemas.openxmlformats.org/officeDocument/2006/relationships/image" Target="../media/image621.png"/><Relationship Id="rId429" Type="http://schemas.openxmlformats.org/officeDocument/2006/relationships/customXml" Target="../ink/ink637.xml"/><Relationship Id="rId1" Type="http://schemas.openxmlformats.org/officeDocument/2006/relationships/slideLayout" Target="../slideLayouts/slideLayout11.xml"/><Relationship Id="rId212" Type="http://schemas.openxmlformats.org/officeDocument/2006/relationships/image" Target="../media/image523.png"/><Relationship Id="rId233" Type="http://schemas.openxmlformats.org/officeDocument/2006/relationships/customXml" Target="../ink/ink539.xml"/><Relationship Id="rId254" Type="http://schemas.openxmlformats.org/officeDocument/2006/relationships/image" Target="../media/image544.png"/><Relationship Id="rId440" Type="http://schemas.openxmlformats.org/officeDocument/2006/relationships/image" Target="../media/image637.png"/><Relationship Id="rId28" Type="http://schemas.openxmlformats.org/officeDocument/2006/relationships/image" Target="../media/image431.png"/><Relationship Id="rId49" Type="http://schemas.openxmlformats.org/officeDocument/2006/relationships/customXml" Target="../ink/ink447.xml"/><Relationship Id="rId114" Type="http://schemas.openxmlformats.org/officeDocument/2006/relationships/image" Target="../media/image474.png"/><Relationship Id="rId275" Type="http://schemas.openxmlformats.org/officeDocument/2006/relationships/customXml" Target="../ink/ink560.xml"/><Relationship Id="rId296" Type="http://schemas.openxmlformats.org/officeDocument/2006/relationships/image" Target="../media/image565.png"/><Relationship Id="rId300" Type="http://schemas.openxmlformats.org/officeDocument/2006/relationships/image" Target="../media/image567.png"/><Relationship Id="rId461" Type="http://schemas.openxmlformats.org/officeDocument/2006/relationships/customXml" Target="../ink/ink653.xml"/><Relationship Id="rId482" Type="http://schemas.openxmlformats.org/officeDocument/2006/relationships/image" Target="../media/image658.png"/><Relationship Id="rId60" Type="http://schemas.openxmlformats.org/officeDocument/2006/relationships/image" Target="../media/image447.png"/><Relationship Id="rId81" Type="http://schemas.openxmlformats.org/officeDocument/2006/relationships/customXml" Target="../ink/ink463.xml"/><Relationship Id="rId135" Type="http://schemas.openxmlformats.org/officeDocument/2006/relationships/customXml" Target="../ink/ink490.xml"/><Relationship Id="rId156" Type="http://schemas.openxmlformats.org/officeDocument/2006/relationships/image" Target="../media/image495.png"/><Relationship Id="rId177" Type="http://schemas.openxmlformats.org/officeDocument/2006/relationships/customXml" Target="../ink/ink511.xml"/><Relationship Id="rId198" Type="http://schemas.openxmlformats.org/officeDocument/2006/relationships/image" Target="../media/image516.png"/><Relationship Id="rId321" Type="http://schemas.openxmlformats.org/officeDocument/2006/relationships/customXml" Target="../ink/ink583.xml"/><Relationship Id="rId342" Type="http://schemas.openxmlformats.org/officeDocument/2006/relationships/image" Target="../media/image588.png"/><Relationship Id="rId363" Type="http://schemas.openxmlformats.org/officeDocument/2006/relationships/customXml" Target="../ink/ink604.xml"/><Relationship Id="rId384" Type="http://schemas.openxmlformats.org/officeDocument/2006/relationships/image" Target="../media/image609.png"/><Relationship Id="rId419" Type="http://schemas.openxmlformats.org/officeDocument/2006/relationships/customXml" Target="../ink/ink632.xml"/><Relationship Id="rId202" Type="http://schemas.openxmlformats.org/officeDocument/2006/relationships/image" Target="../media/image518.png"/><Relationship Id="rId223" Type="http://schemas.openxmlformats.org/officeDocument/2006/relationships/customXml" Target="../ink/ink534.xml"/><Relationship Id="rId244" Type="http://schemas.openxmlformats.org/officeDocument/2006/relationships/image" Target="../media/image539.png"/><Relationship Id="rId430" Type="http://schemas.openxmlformats.org/officeDocument/2006/relationships/image" Target="../media/image632.png"/><Relationship Id="rId18" Type="http://schemas.openxmlformats.org/officeDocument/2006/relationships/image" Target="../media/image426.png"/><Relationship Id="rId39" Type="http://schemas.openxmlformats.org/officeDocument/2006/relationships/customXml" Target="../ink/ink442.xml"/><Relationship Id="rId265" Type="http://schemas.openxmlformats.org/officeDocument/2006/relationships/customXml" Target="../ink/ink555.xml"/><Relationship Id="rId286" Type="http://schemas.openxmlformats.org/officeDocument/2006/relationships/image" Target="../media/image560.png"/><Relationship Id="rId451" Type="http://schemas.openxmlformats.org/officeDocument/2006/relationships/customXml" Target="../ink/ink648.xml"/><Relationship Id="rId472" Type="http://schemas.openxmlformats.org/officeDocument/2006/relationships/image" Target="../media/image653.png"/><Relationship Id="rId493" Type="http://schemas.openxmlformats.org/officeDocument/2006/relationships/customXml" Target="../ink/ink669.xml"/><Relationship Id="rId507" Type="http://schemas.openxmlformats.org/officeDocument/2006/relationships/customXml" Target="../ink/ink676.xml"/><Relationship Id="rId50" Type="http://schemas.openxmlformats.org/officeDocument/2006/relationships/image" Target="../media/image442.png"/><Relationship Id="rId104" Type="http://schemas.openxmlformats.org/officeDocument/2006/relationships/image" Target="../media/image469.png"/><Relationship Id="rId125" Type="http://schemas.openxmlformats.org/officeDocument/2006/relationships/customXml" Target="../ink/ink485.xml"/><Relationship Id="rId146" Type="http://schemas.openxmlformats.org/officeDocument/2006/relationships/image" Target="../media/image490.png"/><Relationship Id="rId167" Type="http://schemas.openxmlformats.org/officeDocument/2006/relationships/customXml" Target="../ink/ink506.xml"/><Relationship Id="rId188" Type="http://schemas.openxmlformats.org/officeDocument/2006/relationships/image" Target="../media/image511.png"/><Relationship Id="rId311" Type="http://schemas.openxmlformats.org/officeDocument/2006/relationships/customXml" Target="../ink/ink578.xml"/><Relationship Id="rId332" Type="http://schemas.openxmlformats.org/officeDocument/2006/relationships/image" Target="../media/image583.png"/><Relationship Id="rId353" Type="http://schemas.openxmlformats.org/officeDocument/2006/relationships/customXml" Target="../ink/ink599.xml"/><Relationship Id="rId374" Type="http://schemas.openxmlformats.org/officeDocument/2006/relationships/image" Target="../media/image604.png"/><Relationship Id="rId395" Type="http://schemas.openxmlformats.org/officeDocument/2006/relationships/customXml" Target="../ink/ink620.xml"/><Relationship Id="rId409" Type="http://schemas.openxmlformats.org/officeDocument/2006/relationships/customXml" Target="../ink/ink627.xml"/><Relationship Id="rId71" Type="http://schemas.openxmlformats.org/officeDocument/2006/relationships/customXml" Target="../ink/ink458.xml"/><Relationship Id="rId92" Type="http://schemas.openxmlformats.org/officeDocument/2006/relationships/image" Target="../media/image463.png"/><Relationship Id="rId213" Type="http://schemas.openxmlformats.org/officeDocument/2006/relationships/customXml" Target="../ink/ink529.xml"/><Relationship Id="rId234" Type="http://schemas.openxmlformats.org/officeDocument/2006/relationships/image" Target="../media/image534.png"/><Relationship Id="rId420" Type="http://schemas.openxmlformats.org/officeDocument/2006/relationships/image" Target="../media/image627.png"/><Relationship Id="rId2" Type="http://schemas.openxmlformats.org/officeDocument/2006/relationships/image" Target="../media/image418.png"/><Relationship Id="rId29" Type="http://schemas.openxmlformats.org/officeDocument/2006/relationships/customXml" Target="../ink/ink437.xml"/><Relationship Id="rId255" Type="http://schemas.openxmlformats.org/officeDocument/2006/relationships/customXml" Target="../ink/ink550.xml"/><Relationship Id="rId276" Type="http://schemas.openxmlformats.org/officeDocument/2006/relationships/image" Target="../media/image555.png"/><Relationship Id="rId297" Type="http://schemas.openxmlformats.org/officeDocument/2006/relationships/customXml" Target="../ink/ink571.xml"/><Relationship Id="rId441" Type="http://schemas.openxmlformats.org/officeDocument/2006/relationships/customXml" Target="../ink/ink643.xml"/><Relationship Id="rId462" Type="http://schemas.openxmlformats.org/officeDocument/2006/relationships/image" Target="../media/image648.png"/><Relationship Id="rId483" Type="http://schemas.openxmlformats.org/officeDocument/2006/relationships/customXml" Target="../ink/ink664.xml"/><Relationship Id="rId40" Type="http://schemas.openxmlformats.org/officeDocument/2006/relationships/image" Target="../media/image437.png"/><Relationship Id="rId115" Type="http://schemas.openxmlformats.org/officeDocument/2006/relationships/customXml" Target="../ink/ink480.xml"/><Relationship Id="rId136" Type="http://schemas.openxmlformats.org/officeDocument/2006/relationships/image" Target="../media/image485.png"/><Relationship Id="rId157" Type="http://schemas.openxmlformats.org/officeDocument/2006/relationships/customXml" Target="../ink/ink501.xml"/><Relationship Id="rId178" Type="http://schemas.openxmlformats.org/officeDocument/2006/relationships/image" Target="../media/image506.png"/><Relationship Id="rId301" Type="http://schemas.openxmlformats.org/officeDocument/2006/relationships/customXml" Target="../ink/ink573.xml"/><Relationship Id="rId322" Type="http://schemas.openxmlformats.org/officeDocument/2006/relationships/image" Target="../media/image578.png"/><Relationship Id="rId343" Type="http://schemas.openxmlformats.org/officeDocument/2006/relationships/customXml" Target="../ink/ink594.xml"/><Relationship Id="rId364" Type="http://schemas.openxmlformats.org/officeDocument/2006/relationships/image" Target="../media/image599.png"/><Relationship Id="rId61" Type="http://schemas.openxmlformats.org/officeDocument/2006/relationships/customXml" Target="../ink/ink453.xml"/><Relationship Id="rId82" Type="http://schemas.openxmlformats.org/officeDocument/2006/relationships/image" Target="../media/image458.png"/><Relationship Id="rId199" Type="http://schemas.openxmlformats.org/officeDocument/2006/relationships/customXml" Target="../ink/ink522.xml"/><Relationship Id="rId203" Type="http://schemas.openxmlformats.org/officeDocument/2006/relationships/customXml" Target="../ink/ink524.xml"/><Relationship Id="rId385" Type="http://schemas.openxmlformats.org/officeDocument/2006/relationships/customXml" Target="../ink/ink615.xml"/><Relationship Id="rId19" Type="http://schemas.openxmlformats.org/officeDocument/2006/relationships/customXml" Target="../ink/ink432.xml"/><Relationship Id="rId224" Type="http://schemas.openxmlformats.org/officeDocument/2006/relationships/image" Target="../media/image529.png"/><Relationship Id="rId245" Type="http://schemas.openxmlformats.org/officeDocument/2006/relationships/customXml" Target="../ink/ink545.xml"/><Relationship Id="rId266" Type="http://schemas.openxmlformats.org/officeDocument/2006/relationships/image" Target="../media/image550.png"/><Relationship Id="rId287" Type="http://schemas.openxmlformats.org/officeDocument/2006/relationships/customXml" Target="../ink/ink566.xml"/><Relationship Id="rId410" Type="http://schemas.openxmlformats.org/officeDocument/2006/relationships/image" Target="../media/image622.png"/><Relationship Id="rId431" Type="http://schemas.openxmlformats.org/officeDocument/2006/relationships/customXml" Target="../ink/ink638.xml"/><Relationship Id="rId452" Type="http://schemas.openxmlformats.org/officeDocument/2006/relationships/image" Target="../media/image643.png"/><Relationship Id="rId473" Type="http://schemas.openxmlformats.org/officeDocument/2006/relationships/customXml" Target="../ink/ink659.xml"/><Relationship Id="rId494" Type="http://schemas.openxmlformats.org/officeDocument/2006/relationships/image" Target="../media/image664.png"/><Relationship Id="rId508" Type="http://schemas.openxmlformats.org/officeDocument/2006/relationships/image" Target="../media/image671.png"/><Relationship Id="rId30" Type="http://schemas.openxmlformats.org/officeDocument/2006/relationships/image" Target="../media/image432.png"/><Relationship Id="rId105" Type="http://schemas.openxmlformats.org/officeDocument/2006/relationships/customXml" Target="../ink/ink475.xml"/><Relationship Id="rId126" Type="http://schemas.openxmlformats.org/officeDocument/2006/relationships/image" Target="../media/image480.png"/><Relationship Id="rId147" Type="http://schemas.openxmlformats.org/officeDocument/2006/relationships/customXml" Target="../ink/ink496.xml"/><Relationship Id="rId168" Type="http://schemas.openxmlformats.org/officeDocument/2006/relationships/image" Target="../media/image501.png"/><Relationship Id="rId312" Type="http://schemas.openxmlformats.org/officeDocument/2006/relationships/image" Target="../media/image573.png"/><Relationship Id="rId333" Type="http://schemas.openxmlformats.org/officeDocument/2006/relationships/customXml" Target="../ink/ink589.xml"/><Relationship Id="rId354" Type="http://schemas.openxmlformats.org/officeDocument/2006/relationships/image" Target="../media/image594.png"/><Relationship Id="rId51" Type="http://schemas.openxmlformats.org/officeDocument/2006/relationships/customXml" Target="../ink/ink448.xml"/><Relationship Id="rId72" Type="http://schemas.openxmlformats.org/officeDocument/2006/relationships/image" Target="../media/image453.png"/><Relationship Id="rId93" Type="http://schemas.openxmlformats.org/officeDocument/2006/relationships/customXml" Target="../ink/ink469.xml"/><Relationship Id="rId189" Type="http://schemas.openxmlformats.org/officeDocument/2006/relationships/customXml" Target="../ink/ink517.xml"/><Relationship Id="rId375" Type="http://schemas.openxmlformats.org/officeDocument/2006/relationships/customXml" Target="../ink/ink610.xml"/><Relationship Id="rId396" Type="http://schemas.openxmlformats.org/officeDocument/2006/relationships/image" Target="../media/image615.png"/><Relationship Id="rId3" Type="http://schemas.openxmlformats.org/officeDocument/2006/relationships/customXml" Target="../ink/ink424.xml"/><Relationship Id="rId214" Type="http://schemas.openxmlformats.org/officeDocument/2006/relationships/image" Target="../media/image524.png"/><Relationship Id="rId235" Type="http://schemas.openxmlformats.org/officeDocument/2006/relationships/customXml" Target="../ink/ink540.xml"/><Relationship Id="rId256" Type="http://schemas.openxmlformats.org/officeDocument/2006/relationships/image" Target="../media/image545.png"/><Relationship Id="rId277" Type="http://schemas.openxmlformats.org/officeDocument/2006/relationships/customXml" Target="../ink/ink561.xml"/><Relationship Id="rId298" Type="http://schemas.openxmlformats.org/officeDocument/2006/relationships/image" Target="../media/image566.png"/><Relationship Id="rId400" Type="http://schemas.openxmlformats.org/officeDocument/2006/relationships/image" Target="../media/image617.png"/><Relationship Id="rId421" Type="http://schemas.openxmlformats.org/officeDocument/2006/relationships/customXml" Target="../ink/ink633.xml"/><Relationship Id="rId442" Type="http://schemas.openxmlformats.org/officeDocument/2006/relationships/image" Target="../media/image638.png"/><Relationship Id="rId463" Type="http://schemas.openxmlformats.org/officeDocument/2006/relationships/customXml" Target="../ink/ink654.xml"/><Relationship Id="rId484" Type="http://schemas.openxmlformats.org/officeDocument/2006/relationships/image" Target="../media/image659.png"/><Relationship Id="rId116" Type="http://schemas.openxmlformats.org/officeDocument/2006/relationships/image" Target="../media/image475.png"/><Relationship Id="rId137" Type="http://schemas.openxmlformats.org/officeDocument/2006/relationships/customXml" Target="../ink/ink491.xml"/><Relationship Id="rId158" Type="http://schemas.openxmlformats.org/officeDocument/2006/relationships/image" Target="../media/image496.png"/><Relationship Id="rId302" Type="http://schemas.openxmlformats.org/officeDocument/2006/relationships/image" Target="../media/image568.png"/><Relationship Id="rId323" Type="http://schemas.openxmlformats.org/officeDocument/2006/relationships/customXml" Target="../ink/ink584.xml"/><Relationship Id="rId344" Type="http://schemas.openxmlformats.org/officeDocument/2006/relationships/image" Target="../media/image589.png"/><Relationship Id="rId20" Type="http://schemas.openxmlformats.org/officeDocument/2006/relationships/image" Target="../media/image427.png"/><Relationship Id="rId41" Type="http://schemas.openxmlformats.org/officeDocument/2006/relationships/customXml" Target="../ink/ink443.xml"/><Relationship Id="rId62" Type="http://schemas.openxmlformats.org/officeDocument/2006/relationships/image" Target="../media/image448.png"/><Relationship Id="rId83" Type="http://schemas.openxmlformats.org/officeDocument/2006/relationships/customXml" Target="../ink/ink464.xml"/><Relationship Id="rId179" Type="http://schemas.openxmlformats.org/officeDocument/2006/relationships/customXml" Target="../ink/ink512.xml"/><Relationship Id="rId365" Type="http://schemas.openxmlformats.org/officeDocument/2006/relationships/customXml" Target="../ink/ink605.xml"/><Relationship Id="rId386" Type="http://schemas.openxmlformats.org/officeDocument/2006/relationships/image" Target="../media/image610.png"/><Relationship Id="rId190" Type="http://schemas.openxmlformats.org/officeDocument/2006/relationships/image" Target="../media/image512.png"/><Relationship Id="rId204" Type="http://schemas.openxmlformats.org/officeDocument/2006/relationships/image" Target="../media/image519.png"/><Relationship Id="rId225" Type="http://schemas.openxmlformats.org/officeDocument/2006/relationships/customXml" Target="../ink/ink535.xml"/><Relationship Id="rId246" Type="http://schemas.openxmlformats.org/officeDocument/2006/relationships/image" Target="../media/image540.png"/><Relationship Id="rId267" Type="http://schemas.openxmlformats.org/officeDocument/2006/relationships/customXml" Target="../ink/ink556.xml"/><Relationship Id="rId288" Type="http://schemas.openxmlformats.org/officeDocument/2006/relationships/image" Target="../media/image561.png"/><Relationship Id="rId411" Type="http://schemas.openxmlformats.org/officeDocument/2006/relationships/customXml" Target="../ink/ink628.xml"/><Relationship Id="rId432" Type="http://schemas.openxmlformats.org/officeDocument/2006/relationships/image" Target="../media/image633.png"/><Relationship Id="rId453" Type="http://schemas.openxmlformats.org/officeDocument/2006/relationships/customXml" Target="../ink/ink649.xml"/><Relationship Id="rId474" Type="http://schemas.openxmlformats.org/officeDocument/2006/relationships/image" Target="../media/image654.png"/><Relationship Id="rId509" Type="http://schemas.openxmlformats.org/officeDocument/2006/relationships/customXml" Target="../ink/ink677.xml"/><Relationship Id="rId106" Type="http://schemas.openxmlformats.org/officeDocument/2006/relationships/image" Target="../media/image470.png"/><Relationship Id="rId127" Type="http://schemas.openxmlformats.org/officeDocument/2006/relationships/customXml" Target="../ink/ink486.xml"/><Relationship Id="rId313" Type="http://schemas.openxmlformats.org/officeDocument/2006/relationships/customXml" Target="../ink/ink579.xml"/><Relationship Id="rId495" Type="http://schemas.openxmlformats.org/officeDocument/2006/relationships/customXml" Target="../ink/ink670.xml"/><Relationship Id="rId10" Type="http://schemas.openxmlformats.org/officeDocument/2006/relationships/image" Target="../media/image422.png"/><Relationship Id="rId31" Type="http://schemas.openxmlformats.org/officeDocument/2006/relationships/customXml" Target="../ink/ink438.xml"/><Relationship Id="rId52" Type="http://schemas.openxmlformats.org/officeDocument/2006/relationships/image" Target="../media/image443.png"/><Relationship Id="rId73" Type="http://schemas.openxmlformats.org/officeDocument/2006/relationships/customXml" Target="../ink/ink459.xml"/><Relationship Id="rId94" Type="http://schemas.openxmlformats.org/officeDocument/2006/relationships/image" Target="../media/image464.png"/><Relationship Id="rId148" Type="http://schemas.openxmlformats.org/officeDocument/2006/relationships/image" Target="../media/image491.png"/><Relationship Id="rId169" Type="http://schemas.openxmlformats.org/officeDocument/2006/relationships/customXml" Target="../ink/ink507.xml"/><Relationship Id="rId334" Type="http://schemas.openxmlformats.org/officeDocument/2006/relationships/image" Target="../media/image584.png"/><Relationship Id="rId355" Type="http://schemas.openxmlformats.org/officeDocument/2006/relationships/customXml" Target="../ink/ink600.xml"/><Relationship Id="rId376" Type="http://schemas.openxmlformats.org/officeDocument/2006/relationships/image" Target="../media/image605.png"/><Relationship Id="rId397" Type="http://schemas.openxmlformats.org/officeDocument/2006/relationships/customXml" Target="../ink/ink621.xml"/><Relationship Id="rId4" Type="http://schemas.openxmlformats.org/officeDocument/2006/relationships/image" Target="../media/image419.png"/><Relationship Id="rId180" Type="http://schemas.openxmlformats.org/officeDocument/2006/relationships/image" Target="../media/image507.png"/><Relationship Id="rId215" Type="http://schemas.openxmlformats.org/officeDocument/2006/relationships/customXml" Target="../ink/ink530.xml"/><Relationship Id="rId236" Type="http://schemas.openxmlformats.org/officeDocument/2006/relationships/image" Target="../media/image535.png"/><Relationship Id="rId257" Type="http://schemas.openxmlformats.org/officeDocument/2006/relationships/customXml" Target="../ink/ink551.xml"/><Relationship Id="rId278" Type="http://schemas.openxmlformats.org/officeDocument/2006/relationships/image" Target="../media/image556.png"/><Relationship Id="rId401" Type="http://schemas.openxmlformats.org/officeDocument/2006/relationships/customXml" Target="../ink/ink623.xml"/><Relationship Id="rId422" Type="http://schemas.openxmlformats.org/officeDocument/2006/relationships/image" Target="../media/image628.png"/><Relationship Id="rId443" Type="http://schemas.openxmlformats.org/officeDocument/2006/relationships/customXml" Target="../ink/ink644.xml"/><Relationship Id="rId464" Type="http://schemas.openxmlformats.org/officeDocument/2006/relationships/image" Target="../media/image649.png"/><Relationship Id="rId303" Type="http://schemas.openxmlformats.org/officeDocument/2006/relationships/customXml" Target="../ink/ink574.xml"/><Relationship Id="rId485" Type="http://schemas.openxmlformats.org/officeDocument/2006/relationships/customXml" Target="../ink/ink665.xml"/><Relationship Id="rId42" Type="http://schemas.openxmlformats.org/officeDocument/2006/relationships/image" Target="../media/image438.png"/><Relationship Id="rId84" Type="http://schemas.openxmlformats.org/officeDocument/2006/relationships/image" Target="../media/image459.png"/><Relationship Id="rId138" Type="http://schemas.openxmlformats.org/officeDocument/2006/relationships/image" Target="../media/image486.png"/><Relationship Id="rId345" Type="http://schemas.openxmlformats.org/officeDocument/2006/relationships/customXml" Target="../ink/ink595.xml"/><Relationship Id="rId387" Type="http://schemas.openxmlformats.org/officeDocument/2006/relationships/customXml" Target="../ink/ink616.xml"/><Relationship Id="rId510" Type="http://schemas.openxmlformats.org/officeDocument/2006/relationships/image" Target="../media/image672.png"/><Relationship Id="rId191" Type="http://schemas.openxmlformats.org/officeDocument/2006/relationships/customXml" Target="../ink/ink518.xml"/><Relationship Id="rId205" Type="http://schemas.openxmlformats.org/officeDocument/2006/relationships/customXml" Target="../ink/ink525.xml"/><Relationship Id="rId247" Type="http://schemas.openxmlformats.org/officeDocument/2006/relationships/customXml" Target="../ink/ink546.xml"/><Relationship Id="rId412" Type="http://schemas.openxmlformats.org/officeDocument/2006/relationships/image" Target="../media/image623.png"/><Relationship Id="rId107" Type="http://schemas.openxmlformats.org/officeDocument/2006/relationships/customXml" Target="../ink/ink476.xml"/><Relationship Id="rId289" Type="http://schemas.openxmlformats.org/officeDocument/2006/relationships/customXml" Target="../ink/ink567.xml"/><Relationship Id="rId454" Type="http://schemas.openxmlformats.org/officeDocument/2006/relationships/image" Target="../media/image644.png"/><Relationship Id="rId496" Type="http://schemas.openxmlformats.org/officeDocument/2006/relationships/image" Target="../media/image665.png"/><Relationship Id="rId11" Type="http://schemas.openxmlformats.org/officeDocument/2006/relationships/customXml" Target="../ink/ink428.xml"/><Relationship Id="rId53" Type="http://schemas.openxmlformats.org/officeDocument/2006/relationships/customXml" Target="../ink/ink449.xml"/><Relationship Id="rId149" Type="http://schemas.openxmlformats.org/officeDocument/2006/relationships/customXml" Target="../ink/ink497.xml"/><Relationship Id="rId314" Type="http://schemas.openxmlformats.org/officeDocument/2006/relationships/image" Target="../media/image574.png"/><Relationship Id="rId356" Type="http://schemas.openxmlformats.org/officeDocument/2006/relationships/image" Target="../media/image595.png"/><Relationship Id="rId398" Type="http://schemas.openxmlformats.org/officeDocument/2006/relationships/image" Target="../media/image616.png"/><Relationship Id="rId95" Type="http://schemas.openxmlformats.org/officeDocument/2006/relationships/customXml" Target="../ink/ink470.xml"/><Relationship Id="rId160" Type="http://schemas.openxmlformats.org/officeDocument/2006/relationships/image" Target="../media/image497.png"/><Relationship Id="rId216" Type="http://schemas.openxmlformats.org/officeDocument/2006/relationships/image" Target="../media/image525.png"/><Relationship Id="rId423" Type="http://schemas.openxmlformats.org/officeDocument/2006/relationships/customXml" Target="../ink/ink634.xml"/><Relationship Id="rId258" Type="http://schemas.openxmlformats.org/officeDocument/2006/relationships/image" Target="../media/image546.png"/><Relationship Id="rId465" Type="http://schemas.openxmlformats.org/officeDocument/2006/relationships/customXml" Target="../ink/ink655.xml"/><Relationship Id="rId22" Type="http://schemas.openxmlformats.org/officeDocument/2006/relationships/image" Target="../media/image428.png"/><Relationship Id="rId64" Type="http://schemas.openxmlformats.org/officeDocument/2006/relationships/image" Target="../media/image449.png"/><Relationship Id="rId118" Type="http://schemas.openxmlformats.org/officeDocument/2006/relationships/image" Target="../media/image476.png"/><Relationship Id="rId325" Type="http://schemas.openxmlformats.org/officeDocument/2006/relationships/customXml" Target="../ink/ink585.xml"/><Relationship Id="rId367" Type="http://schemas.openxmlformats.org/officeDocument/2006/relationships/customXml" Target="../ink/ink606.xml"/><Relationship Id="rId171" Type="http://schemas.openxmlformats.org/officeDocument/2006/relationships/customXml" Target="../ink/ink508.xml"/><Relationship Id="rId227" Type="http://schemas.openxmlformats.org/officeDocument/2006/relationships/customXml" Target="../ink/ink536.xml"/><Relationship Id="rId269" Type="http://schemas.openxmlformats.org/officeDocument/2006/relationships/customXml" Target="../ink/ink557.xml"/><Relationship Id="rId434" Type="http://schemas.openxmlformats.org/officeDocument/2006/relationships/image" Target="../media/image634.png"/><Relationship Id="rId476" Type="http://schemas.openxmlformats.org/officeDocument/2006/relationships/image" Target="../media/image655.png"/><Relationship Id="rId33" Type="http://schemas.openxmlformats.org/officeDocument/2006/relationships/customXml" Target="../ink/ink439.xml"/><Relationship Id="rId129" Type="http://schemas.openxmlformats.org/officeDocument/2006/relationships/customXml" Target="../ink/ink487.xml"/><Relationship Id="rId280" Type="http://schemas.openxmlformats.org/officeDocument/2006/relationships/image" Target="../media/image557.png"/><Relationship Id="rId336" Type="http://schemas.openxmlformats.org/officeDocument/2006/relationships/image" Target="../media/image585.png"/><Relationship Id="rId501" Type="http://schemas.openxmlformats.org/officeDocument/2006/relationships/customXml" Target="../ink/ink673.xml"/><Relationship Id="rId75" Type="http://schemas.openxmlformats.org/officeDocument/2006/relationships/customXml" Target="../ink/ink460.xml"/><Relationship Id="rId140" Type="http://schemas.openxmlformats.org/officeDocument/2006/relationships/image" Target="../media/image487.png"/><Relationship Id="rId182" Type="http://schemas.openxmlformats.org/officeDocument/2006/relationships/image" Target="../media/image508.png"/><Relationship Id="rId378" Type="http://schemas.openxmlformats.org/officeDocument/2006/relationships/image" Target="../media/image606.png"/><Relationship Id="rId403" Type="http://schemas.openxmlformats.org/officeDocument/2006/relationships/customXml" Target="../ink/ink624.xml"/><Relationship Id="rId6" Type="http://schemas.openxmlformats.org/officeDocument/2006/relationships/image" Target="../media/image420.png"/><Relationship Id="rId238" Type="http://schemas.openxmlformats.org/officeDocument/2006/relationships/image" Target="../media/image536.png"/><Relationship Id="rId445" Type="http://schemas.openxmlformats.org/officeDocument/2006/relationships/customXml" Target="../ink/ink645.xml"/><Relationship Id="rId487" Type="http://schemas.openxmlformats.org/officeDocument/2006/relationships/customXml" Target="../ink/ink666.xml"/><Relationship Id="rId291" Type="http://schemas.openxmlformats.org/officeDocument/2006/relationships/customXml" Target="../ink/ink568.xml"/><Relationship Id="rId305" Type="http://schemas.openxmlformats.org/officeDocument/2006/relationships/customXml" Target="../ink/ink575.xml"/><Relationship Id="rId347" Type="http://schemas.openxmlformats.org/officeDocument/2006/relationships/customXml" Target="../ink/ink596.xml"/><Relationship Id="rId512" Type="http://schemas.openxmlformats.org/officeDocument/2006/relationships/image" Target="../media/image673.png"/><Relationship Id="rId44" Type="http://schemas.openxmlformats.org/officeDocument/2006/relationships/image" Target="../media/image439.png"/><Relationship Id="rId86" Type="http://schemas.openxmlformats.org/officeDocument/2006/relationships/image" Target="../media/image460.png"/><Relationship Id="rId151" Type="http://schemas.openxmlformats.org/officeDocument/2006/relationships/customXml" Target="../ink/ink498.xml"/><Relationship Id="rId389" Type="http://schemas.openxmlformats.org/officeDocument/2006/relationships/customXml" Target="../ink/ink617.xml"/><Relationship Id="rId193" Type="http://schemas.openxmlformats.org/officeDocument/2006/relationships/customXml" Target="../ink/ink519.xml"/><Relationship Id="rId207" Type="http://schemas.openxmlformats.org/officeDocument/2006/relationships/customXml" Target="../ink/ink526.xml"/><Relationship Id="rId249" Type="http://schemas.openxmlformats.org/officeDocument/2006/relationships/customXml" Target="../ink/ink547.xml"/><Relationship Id="rId414" Type="http://schemas.openxmlformats.org/officeDocument/2006/relationships/image" Target="../media/image624.png"/><Relationship Id="rId456" Type="http://schemas.openxmlformats.org/officeDocument/2006/relationships/image" Target="../media/image645.png"/><Relationship Id="rId498" Type="http://schemas.openxmlformats.org/officeDocument/2006/relationships/image" Target="../media/image666.png"/><Relationship Id="rId13" Type="http://schemas.openxmlformats.org/officeDocument/2006/relationships/customXml" Target="../ink/ink429.xml"/><Relationship Id="rId109" Type="http://schemas.openxmlformats.org/officeDocument/2006/relationships/customXml" Target="../ink/ink477.xml"/><Relationship Id="rId260" Type="http://schemas.openxmlformats.org/officeDocument/2006/relationships/image" Target="../media/image547.png"/><Relationship Id="rId316" Type="http://schemas.openxmlformats.org/officeDocument/2006/relationships/image" Target="../media/image575.png"/><Relationship Id="rId55" Type="http://schemas.openxmlformats.org/officeDocument/2006/relationships/customXml" Target="../ink/ink450.xml"/><Relationship Id="rId97" Type="http://schemas.openxmlformats.org/officeDocument/2006/relationships/customXml" Target="../ink/ink471.xml"/><Relationship Id="rId120" Type="http://schemas.openxmlformats.org/officeDocument/2006/relationships/image" Target="../media/image477.png"/><Relationship Id="rId358" Type="http://schemas.openxmlformats.org/officeDocument/2006/relationships/image" Target="../media/image596.png"/><Relationship Id="rId162" Type="http://schemas.openxmlformats.org/officeDocument/2006/relationships/image" Target="../media/image498.png"/><Relationship Id="rId218" Type="http://schemas.openxmlformats.org/officeDocument/2006/relationships/image" Target="../media/image526.png"/><Relationship Id="rId425" Type="http://schemas.openxmlformats.org/officeDocument/2006/relationships/customXml" Target="../ink/ink635.xml"/><Relationship Id="rId467" Type="http://schemas.openxmlformats.org/officeDocument/2006/relationships/customXml" Target="../ink/ink656.xml"/><Relationship Id="rId271" Type="http://schemas.openxmlformats.org/officeDocument/2006/relationships/customXml" Target="../ink/ink558.xml"/><Relationship Id="rId24" Type="http://schemas.openxmlformats.org/officeDocument/2006/relationships/image" Target="../media/image429.png"/><Relationship Id="rId66" Type="http://schemas.openxmlformats.org/officeDocument/2006/relationships/image" Target="../media/image450.png"/><Relationship Id="rId131" Type="http://schemas.openxmlformats.org/officeDocument/2006/relationships/customXml" Target="../ink/ink488.xml"/><Relationship Id="rId327" Type="http://schemas.openxmlformats.org/officeDocument/2006/relationships/customXml" Target="../ink/ink586.xml"/><Relationship Id="rId369" Type="http://schemas.openxmlformats.org/officeDocument/2006/relationships/customXml" Target="../ink/ink607.xml"/><Relationship Id="rId173" Type="http://schemas.openxmlformats.org/officeDocument/2006/relationships/customXml" Target="../ink/ink509.xml"/><Relationship Id="rId229" Type="http://schemas.openxmlformats.org/officeDocument/2006/relationships/customXml" Target="../ink/ink537.xml"/><Relationship Id="rId380" Type="http://schemas.openxmlformats.org/officeDocument/2006/relationships/image" Target="../media/image607.png"/><Relationship Id="rId436" Type="http://schemas.openxmlformats.org/officeDocument/2006/relationships/image" Target="../media/image6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84.png"/><Relationship Id="rId117" Type="http://schemas.openxmlformats.org/officeDocument/2006/relationships/customXml" Target="../ink/ink737.xml"/><Relationship Id="rId21" Type="http://schemas.openxmlformats.org/officeDocument/2006/relationships/customXml" Target="../ink/ink689.xml"/><Relationship Id="rId42" Type="http://schemas.openxmlformats.org/officeDocument/2006/relationships/image" Target="../media/image692.png"/><Relationship Id="rId47" Type="http://schemas.openxmlformats.org/officeDocument/2006/relationships/customXml" Target="../ink/ink702.xml"/><Relationship Id="rId63" Type="http://schemas.openxmlformats.org/officeDocument/2006/relationships/customXml" Target="../ink/ink710.xml"/><Relationship Id="rId68" Type="http://schemas.openxmlformats.org/officeDocument/2006/relationships/image" Target="../media/image705.png"/><Relationship Id="rId84" Type="http://schemas.openxmlformats.org/officeDocument/2006/relationships/image" Target="../media/image713.png"/><Relationship Id="rId89" Type="http://schemas.openxmlformats.org/officeDocument/2006/relationships/customXml" Target="../ink/ink723.xml"/><Relationship Id="rId112" Type="http://schemas.openxmlformats.org/officeDocument/2006/relationships/image" Target="../media/image727.png"/><Relationship Id="rId133" Type="http://schemas.openxmlformats.org/officeDocument/2006/relationships/customXml" Target="../ink/ink745.xml"/><Relationship Id="rId138" Type="http://schemas.openxmlformats.org/officeDocument/2006/relationships/image" Target="../media/image740.png"/><Relationship Id="rId154" Type="http://schemas.openxmlformats.org/officeDocument/2006/relationships/image" Target="../media/image748.png"/><Relationship Id="rId159" Type="http://schemas.openxmlformats.org/officeDocument/2006/relationships/customXml" Target="../ink/ink758.xml"/><Relationship Id="rId175" Type="http://schemas.openxmlformats.org/officeDocument/2006/relationships/customXml" Target="../ink/ink766.xml"/><Relationship Id="rId170" Type="http://schemas.openxmlformats.org/officeDocument/2006/relationships/image" Target="../media/image755.png"/><Relationship Id="rId16" Type="http://schemas.openxmlformats.org/officeDocument/2006/relationships/image" Target="../media/image679.png"/><Relationship Id="rId107" Type="http://schemas.openxmlformats.org/officeDocument/2006/relationships/customXml" Target="../ink/ink732.xml"/><Relationship Id="rId11" Type="http://schemas.openxmlformats.org/officeDocument/2006/relationships/customXml" Target="../ink/ink684.xml"/><Relationship Id="rId32" Type="http://schemas.openxmlformats.org/officeDocument/2006/relationships/image" Target="../media/image687.png"/><Relationship Id="rId37" Type="http://schemas.openxmlformats.org/officeDocument/2006/relationships/customXml" Target="../ink/ink697.xml"/><Relationship Id="rId53" Type="http://schemas.openxmlformats.org/officeDocument/2006/relationships/customXml" Target="../ink/ink705.xml"/><Relationship Id="rId58" Type="http://schemas.openxmlformats.org/officeDocument/2006/relationships/image" Target="../media/image700.png"/><Relationship Id="rId74" Type="http://schemas.openxmlformats.org/officeDocument/2006/relationships/image" Target="../media/image708.png"/><Relationship Id="rId79" Type="http://schemas.openxmlformats.org/officeDocument/2006/relationships/customXml" Target="../ink/ink718.xml"/><Relationship Id="rId102" Type="http://schemas.openxmlformats.org/officeDocument/2006/relationships/image" Target="../media/image722.png"/><Relationship Id="rId123" Type="http://schemas.openxmlformats.org/officeDocument/2006/relationships/customXml" Target="../ink/ink740.xml"/><Relationship Id="rId128" Type="http://schemas.openxmlformats.org/officeDocument/2006/relationships/image" Target="../media/image735.png"/><Relationship Id="rId144" Type="http://schemas.openxmlformats.org/officeDocument/2006/relationships/image" Target="../media/image743.png"/><Relationship Id="rId149" Type="http://schemas.openxmlformats.org/officeDocument/2006/relationships/customXml" Target="../ink/ink753.xml"/><Relationship Id="rId5" Type="http://schemas.openxmlformats.org/officeDocument/2006/relationships/customXml" Target="../ink/ink682.xml"/><Relationship Id="rId90" Type="http://schemas.openxmlformats.org/officeDocument/2006/relationships/image" Target="../media/image716.png"/><Relationship Id="rId95" Type="http://schemas.openxmlformats.org/officeDocument/2006/relationships/customXml" Target="../ink/ink726.xml"/><Relationship Id="rId160" Type="http://schemas.openxmlformats.org/officeDocument/2006/relationships/image" Target="../media/image292.png"/><Relationship Id="rId165" Type="http://schemas.openxmlformats.org/officeDocument/2006/relationships/customXml" Target="../ink/ink761.xml"/><Relationship Id="rId181" Type="http://schemas.openxmlformats.org/officeDocument/2006/relationships/customXml" Target="../ink/ink769.xml"/><Relationship Id="rId22" Type="http://schemas.openxmlformats.org/officeDocument/2006/relationships/image" Target="../media/image682.png"/><Relationship Id="rId27" Type="http://schemas.openxmlformats.org/officeDocument/2006/relationships/customXml" Target="../ink/ink692.xml"/><Relationship Id="rId43" Type="http://schemas.openxmlformats.org/officeDocument/2006/relationships/customXml" Target="../ink/ink700.xml"/><Relationship Id="rId48" Type="http://schemas.openxmlformats.org/officeDocument/2006/relationships/image" Target="../media/image695.png"/><Relationship Id="rId64" Type="http://schemas.openxmlformats.org/officeDocument/2006/relationships/image" Target="../media/image703.png"/><Relationship Id="rId69" Type="http://schemas.openxmlformats.org/officeDocument/2006/relationships/customXml" Target="../ink/ink713.xml"/><Relationship Id="rId113" Type="http://schemas.openxmlformats.org/officeDocument/2006/relationships/customXml" Target="../ink/ink735.xml"/><Relationship Id="rId118" Type="http://schemas.openxmlformats.org/officeDocument/2006/relationships/image" Target="../media/image730.png"/><Relationship Id="rId134" Type="http://schemas.openxmlformats.org/officeDocument/2006/relationships/image" Target="../media/image738.png"/><Relationship Id="rId139" Type="http://schemas.openxmlformats.org/officeDocument/2006/relationships/customXml" Target="../ink/ink748.xml"/><Relationship Id="rId80" Type="http://schemas.openxmlformats.org/officeDocument/2006/relationships/image" Target="../media/image711.png"/><Relationship Id="rId85" Type="http://schemas.openxmlformats.org/officeDocument/2006/relationships/customXml" Target="../ink/ink721.xml"/><Relationship Id="rId150" Type="http://schemas.openxmlformats.org/officeDocument/2006/relationships/image" Target="../media/image746.png"/><Relationship Id="rId155" Type="http://schemas.openxmlformats.org/officeDocument/2006/relationships/customXml" Target="../ink/ink756.xml"/><Relationship Id="rId171" Type="http://schemas.openxmlformats.org/officeDocument/2006/relationships/customXml" Target="../ink/ink764.xml"/><Relationship Id="rId176" Type="http://schemas.openxmlformats.org/officeDocument/2006/relationships/image" Target="../media/image758.png"/><Relationship Id="rId12" Type="http://schemas.openxmlformats.org/officeDocument/2006/relationships/image" Target="../media/image677.png"/><Relationship Id="rId17" Type="http://schemas.openxmlformats.org/officeDocument/2006/relationships/customXml" Target="../ink/ink687.xml"/><Relationship Id="rId33" Type="http://schemas.openxmlformats.org/officeDocument/2006/relationships/customXml" Target="../ink/ink695.xml"/><Relationship Id="rId38" Type="http://schemas.openxmlformats.org/officeDocument/2006/relationships/image" Target="../media/image690.png"/><Relationship Id="rId59" Type="http://schemas.openxmlformats.org/officeDocument/2006/relationships/customXml" Target="../ink/ink708.xml"/><Relationship Id="rId103" Type="http://schemas.openxmlformats.org/officeDocument/2006/relationships/customXml" Target="../ink/ink730.xml"/><Relationship Id="rId108" Type="http://schemas.openxmlformats.org/officeDocument/2006/relationships/image" Target="../media/image725.png"/><Relationship Id="rId124" Type="http://schemas.openxmlformats.org/officeDocument/2006/relationships/image" Target="../media/image733.png"/><Relationship Id="rId129" Type="http://schemas.openxmlformats.org/officeDocument/2006/relationships/customXml" Target="../ink/ink743.xml"/><Relationship Id="rId54" Type="http://schemas.openxmlformats.org/officeDocument/2006/relationships/image" Target="../media/image698.png"/><Relationship Id="rId70" Type="http://schemas.openxmlformats.org/officeDocument/2006/relationships/image" Target="../media/image706.png"/><Relationship Id="rId75" Type="http://schemas.openxmlformats.org/officeDocument/2006/relationships/customXml" Target="../ink/ink716.xml"/><Relationship Id="rId91" Type="http://schemas.openxmlformats.org/officeDocument/2006/relationships/customXml" Target="../ink/ink724.xml"/><Relationship Id="rId96" Type="http://schemas.openxmlformats.org/officeDocument/2006/relationships/image" Target="../media/image719.png"/><Relationship Id="rId140" Type="http://schemas.openxmlformats.org/officeDocument/2006/relationships/image" Target="../media/image741.png"/><Relationship Id="rId145" Type="http://schemas.openxmlformats.org/officeDocument/2006/relationships/customXml" Target="../ink/ink751.xml"/><Relationship Id="rId161" Type="http://schemas.openxmlformats.org/officeDocument/2006/relationships/customXml" Target="../ink/ink759.xml"/><Relationship Id="rId166" Type="http://schemas.openxmlformats.org/officeDocument/2006/relationships/image" Target="../media/image753.png"/><Relationship Id="rId182" Type="http://schemas.openxmlformats.org/officeDocument/2006/relationships/image" Target="../media/image761.png"/><Relationship Id="rId1" Type="http://schemas.openxmlformats.org/officeDocument/2006/relationships/slideLayout" Target="../slideLayouts/slideLayout11.xml"/><Relationship Id="rId23" Type="http://schemas.openxmlformats.org/officeDocument/2006/relationships/customXml" Target="../ink/ink690.xml"/><Relationship Id="rId28" Type="http://schemas.openxmlformats.org/officeDocument/2006/relationships/image" Target="../media/image685.png"/><Relationship Id="rId49" Type="http://schemas.openxmlformats.org/officeDocument/2006/relationships/customXml" Target="../ink/ink703.xml"/><Relationship Id="rId114" Type="http://schemas.openxmlformats.org/officeDocument/2006/relationships/image" Target="../media/image728.png"/><Relationship Id="rId119" Type="http://schemas.openxmlformats.org/officeDocument/2006/relationships/customXml" Target="../ink/ink738.xml"/><Relationship Id="rId44" Type="http://schemas.openxmlformats.org/officeDocument/2006/relationships/image" Target="../media/image693.png"/><Relationship Id="rId60" Type="http://schemas.openxmlformats.org/officeDocument/2006/relationships/image" Target="../media/image701.png"/><Relationship Id="rId65" Type="http://schemas.openxmlformats.org/officeDocument/2006/relationships/customXml" Target="../ink/ink711.xml"/><Relationship Id="rId81" Type="http://schemas.openxmlformats.org/officeDocument/2006/relationships/customXml" Target="../ink/ink719.xml"/><Relationship Id="rId86" Type="http://schemas.openxmlformats.org/officeDocument/2006/relationships/image" Target="../media/image714.png"/><Relationship Id="rId130" Type="http://schemas.openxmlformats.org/officeDocument/2006/relationships/image" Target="../media/image736.png"/><Relationship Id="rId135" Type="http://schemas.openxmlformats.org/officeDocument/2006/relationships/customXml" Target="../ink/ink746.xml"/><Relationship Id="rId151" Type="http://schemas.openxmlformats.org/officeDocument/2006/relationships/customXml" Target="../ink/ink754.xml"/><Relationship Id="rId156" Type="http://schemas.openxmlformats.org/officeDocument/2006/relationships/image" Target="../media/image749.png"/><Relationship Id="rId177" Type="http://schemas.openxmlformats.org/officeDocument/2006/relationships/customXml" Target="../ink/ink767.xml"/><Relationship Id="rId4" Type="http://schemas.openxmlformats.org/officeDocument/2006/relationships/image" Target="../media/image172.emf"/><Relationship Id="rId9" Type="http://schemas.openxmlformats.org/officeDocument/2006/relationships/customXml" Target="../ink/ink683.xml"/><Relationship Id="rId172" Type="http://schemas.openxmlformats.org/officeDocument/2006/relationships/image" Target="../media/image756.png"/><Relationship Id="rId180" Type="http://schemas.openxmlformats.org/officeDocument/2006/relationships/image" Target="../media/image760.png"/><Relationship Id="rId13" Type="http://schemas.openxmlformats.org/officeDocument/2006/relationships/customXml" Target="../ink/ink685.xml"/><Relationship Id="rId18" Type="http://schemas.openxmlformats.org/officeDocument/2006/relationships/image" Target="../media/image680.png"/><Relationship Id="rId39" Type="http://schemas.openxmlformats.org/officeDocument/2006/relationships/customXml" Target="../ink/ink698.xml"/><Relationship Id="rId109" Type="http://schemas.openxmlformats.org/officeDocument/2006/relationships/customXml" Target="../ink/ink733.xml"/><Relationship Id="rId34" Type="http://schemas.openxmlformats.org/officeDocument/2006/relationships/image" Target="../media/image688.png"/><Relationship Id="rId50" Type="http://schemas.openxmlformats.org/officeDocument/2006/relationships/image" Target="../media/image696.png"/><Relationship Id="rId55" Type="http://schemas.openxmlformats.org/officeDocument/2006/relationships/customXml" Target="../ink/ink706.xml"/><Relationship Id="rId76" Type="http://schemas.openxmlformats.org/officeDocument/2006/relationships/image" Target="../media/image709.png"/><Relationship Id="rId97" Type="http://schemas.openxmlformats.org/officeDocument/2006/relationships/customXml" Target="../ink/ink727.xml"/><Relationship Id="rId104" Type="http://schemas.openxmlformats.org/officeDocument/2006/relationships/image" Target="../media/image723.png"/><Relationship Id="rId120" Type="http://schemas.openxmlformats.org/officeDocument/2006/relationships/image" Target="../media/image731.png"/><Relationship Id="rId125" Type="http://schemas.openxmlformats.org/officeDocument/2006/relationships/customXml" Target="../ink/ink741.xml"/><Relationship Id="rId141" Type="http://schemas.openxmlformats.org/officeDocument/2006/relationships/customXml" Target="../ink/ink749.xml"/><Relationship Id="rId146" Type="http://schemas.openxmlformats.org/officeDocument/2006/relationships/image" Target="../media/image744.png"/><Relationship Id="rId167" Type="http://schemas.openxmlformats.org/officeDocument/2006/relationships/customXml" Target="../ink/ink762.xml"/><Relationship Id="rId71" Type="http://schemas.openxmlformats.org/officeDocument/2006/relationships/customXml" Target="../ink/ink714.xml"/><Relationship Id="rId92" Type="http://schemas.openxmlformats.org/officeDocument/2006/relationships/image" Target="../media/image717.png"/><Relationship Id="rId162" Type="http://schemas.openxmlformats.org/officeDocument/2006/relationships/image" Target="../media/image751.png"/><Relationship Id="rId183" Type="http://schemas.openxmlformats.org/officeDocument/2006/relationships/customXml" Target="../ink/ink770.xml"/><Relationship Id="rId2" Type="http://schemas.openxmlformats.org/officeDocument/2006/relationships/image" Target="../media/image1710.png"/><Relationship Id="rId29" Type="http://schemas.openxmlformats.org/officeDocument/2006/relationships/customXml" Target="../ink/ink693.xml"/><Relationship Id="rId24" Type="http://schemas.openxmlformats.org/officeDocument/2006/relationships/image" Target="../media/image683.png"/><Relationship Id="rId40" Type="http://schemas.openxmlformats.org/officeDocument/2006/relationships/image" Target="../media/image691.png"/><Relationship Id="rId45" Type="http://schemas.openxmlformats.org/officeDocument/2006/relationships/customXml" Target="../ink/ink701.xml"/><Relationship Id="rId66" Type="http://schemas.openxmlformats.org/officeDocument/2006/relationships/image" Target="../media/image704.png"/><Relationship Id="rId87" Type="http://schemas.openxmlformats.org/officeDocument/2006/relationships/customXml" Target="../ink/ink722.xml"/><Relationship Id="rId110" Type="http://schemas.openxmlformats.org/officeDocument/2006/relationships/image" Target="../media/image726.png"/><Relationship Id="rId115" Type="http://schemas.openxmlformats.org/officeDocument/2006/relationships/customXml" Target="../ink/ink736.xml"/><Relationship Id="rId131" Type="http://schemas.openxmlformats.org/officeDocument/2006/relationships/customXml" Target="../ink/ink744.xml"/><Relationship Id="rId136" Type="http://schemas.openxmlformats.org/officeDocument/2006/relationships/image" Target="../media/image739.png"/><Relationship Id="rId157" Type="http://schemas.openxmlformats.org/officeDocument/2006/relationships/customXml" Target="../ink/ink757.xml"/><Relationship Id="rId178" Type="http://schemas.openxmlformats.org/officeDocument/2006/relationships/image" Target="../media/image759.png"/><Relationship Id="rId61" Type="http://schemas.openxmlformats.org/officeDocument/2006/relationships/customXml" Target="../ink/ink709.xml"/><Relationship Id="rId82" Type="http://schemas.openxmlformats.org/officeDocument/2006/relationships/image" Target="../media/image712.png"/><Relationship Id="rId152" Type="http://schemas.openxmlformats.org/officeDocument/2006/relationships/image" Target="../media/image747.png"/><Relationship Id="rId173" Type="http://schemas.openxmlformats.org/officeDocument/2006/relationships/customXml" Target="../ink/ink765.xml"/><Relationship Id="rId19" Type="http://schemas.openxmlformats.org/officeDocument/2006/relationships/customXml" Target="../ink/ink688.xml"/><Relationship Id="rId14" Type="http://schemas.openxmlformats.org/officeDocument/2006/relationships/image" Target="../media/image678.png"/><Relationship Id="rId30" Type="http://schemas.openxmlformats.org/officeDocument/2006/relationships/image" Target="../media/image686.png"/><Relationship Id="rId35" Type="http://schemas.openxmlformats.org/officeDocument/2006/relationships/customXml" Target="../ink/ink696.xml"/><Relationship Id="rId56" Type="http://schemas.openxmlformats.org/officeDocument/2006/relationships/image" Target="../media/image699.png"/><Relationship Id="rId77" Type="http://schemas.openxmlformats.org/officeDocument/2006/relationships/customXml" Target="../ink/ink717.xml"/><Relationship Id="rId100" Type="http://schemas.openxmlformats.org/officeDocument/2006/relationships/image" Target="../media/image721.png"/><Relationship Id="rId105" Type="http://schemas.openxmlformats.org/officeDocument/2006/relationships/customXml" Target="../ink/ink731.xml"/><Relationship Id="rId126" Type="http://schemas.openxmlformats.org/officeDocument/2006/relationships/image" Target="../media/image734.png"/><Relationship Id="rId147" Type="http://schemas.openxmlformats.org/officeDocument/2006/relationships/customXml" Target="../ink/ink752.xml"/><Relationship Id="rId168" Type="http://schemas.openxmlformats.org/officeDocument/2006/relationships/image" Target="../media/image754.png"/><Relationship Id="rId8" Type="http://schemas.openxmlformats.org/officeDocument/2006/relationships/image" Target="../media/image174.emf"/><Relationship Id="rId51" Type="http://schemas.openxmlformats.org/officeDocument/2006/relationships/customXml" Target="../ink/ink704.xml"/><Relationship Id="rId72" Type="http://schemas.openxmlformats.org/officeDocument/2006/relationships/image" Target="../media/image707.png"/><Relationship Id="rId93" Type="http://schemas.openxmlformats.org/officeDocument/2006/relationships/customXml" Target="../ink/ink725.xml"/><Relationship Id="rId98" Type="http://schemas.openxmlformats.org/officeDocument/2006/relationships/image" Target="../media/image720.png"/><Relationship Id="rId121" Type="http://schemas.openxmlformats.org/officeDocument/2006/relationships/customXml" Target="../ink/ink739.xml"/><Relationship Id="rId142" Type="http://schemas.openxmlformats.org/officeDocument/2006/relationships/image" Target="../media/image742.png"/><Relationship Id="rId163" Type="http://schemas.openxmlformats.org/officeDocument/2006/relationships/customXml" Target="../ink/ink760.xml"/><Relationship Id="rId184" Type="http://schemas.openxmlformats.org/officeDocument/2006/relationships/image" Target="../media/image762.png"/><Relationship Id="rId3" Type="http://schemas.openxmlformats.org/officeDocument/2006/relationships/customXml" Target="../ink/ink681.xml"/><Relationship Id="rId25" Type="http://schemas.openxmlformats.org/officeDocument/2006/relationships/customXml" Target="../ink/ink691.xml"/><Relationship Id="rId46" Type="http://schemas.openxmlformats.org/officeDocument/2006/relationships/image" Target="../media/image694.png"/><Relationship Id="rId67" Type="http://schemas.openxmlformats.org/officeDocument/2006/relationships/customXml" Target="../ink/ink712.xml"/><Relationship Id="rId116" Type="http://schemas.openxmlformats.org/officeDocument/2006/relationships/image" Target="../media/image729.png"/><Relationship Id="rId137" Type="http://schemas.openxmlformats.org/officeDocument/2006/relationships/customXml" Target="../ink/ink747.xml"/><Relationship Id="rId158" Type="http://schemas.openxmlformats.org/officeDocument/2006/relationships/image" Target="../media/image750.png"/><Relationship Id="rId20" Type="http://schemas.openxmlformats.org/officeDocument/2006/relationships/image" Target="../media/image681.png"/><Relationship Id="rId41" Type="http://schemas.openxmlformats.org/officeDocument/2006/relationships/customXml" Target="../ink/ink699.xml"/><Relationship Id="rId62" Type="http://schemas.openxmlformats.org/officeDocument/2006/relationships/image" Target="../media/image702.png"/><Relationship Id="rId83" Type="http://schemas.openxmlformats.org/officeDocument/2006/relationships/customXml" Target="../ink/ink720.xml"/><Relationship Id="rId88" Type="http://schemas.openxmlformats.org/officeDocument/2006/relationships/image" Target="../media/image715.png"/><Relationship Id="rId111" Type="http://schemas.openxmlformats.org/officeDocument/2006/relationships/customXml" Target="../ink/ink734.xml"/><Relationship Id="rId132" Type="http://schemas.openxmlformats.org/officeDocument/2006/relationships/image" Target="../media/image737.png"/><Relationship Id="rId153" Type="http://schemas.openxmlformats.org/officeDocument/2006/relationships/customXml" Target="../ink/ink755.xml"/><Relationship Id="rId174" Type="http://schemas.openxmlformats.org/officeDocument/2006/relationships/image" Target="../media/image757.png"/><Relationship Id="rId179" Type="http://schemas.openxmlformats.org/officeDocument/2006/relationships/customXml" Target="../ink/ink768.xml"/><Relationship Id="rId15" Type="http://schemas.openxmlformats.org/officeDocument/2006/relationships/customXml" Target="../ink/ink686.xml"/><Relationship Id="rId36" Type="http://schemas.openxmlformats.org/officeDocument/2006/relationships/image" Target="../media/image689.png"/><Relationship Id="rId57" Type="http://schemas.openxmlformats.org/officeDocument/2006/relationships/customXml" Target="../ink/ink707.xml"/><Relationship Id="rId106" Type="http://schemas.openxmlformats.org/officeDocument/2006/relationships/image" Target="../media/image724.png"/><Relationship Id="rId127" Type="http://schemas.openxmlformats.org/officeDocument/2006/relationships/customXml" Target="../ink/ink742.xml"/><Relationship Id="rId10" Type="http://schemas.openxmlformats.org/officeDocument/2006/relationships/image" Target="../media/image676.png"/><Relationship Id="rId31" Type="http://schemas.openxmlformats.org/officeDocument/2006/relationships/customXml" Target="../ink/ink694.xml"/><Relationship Id="rId52" Type="http://schemas.openxmlformats.org/officeDocument/2006/relationships/image" Target="../media/image697.png"/><Relationship Id="rId73" Type="http://schemas.openxmlformats.org/officeDocument/2006/relationships/customXml" Target="../ink/ink715.xml"/><Relationship Id="rId78" Type="http://schemas.openxmlformats.org/officeDocument/2006/relationships/image" Target="../media/image710.png"/><Relationship Id="rId94" Type="http://schemas.openxmlformats.org/officeDocument/2006/relationships/image" Target="../media/image718.png"/><Relationship Id="rId99" Type="http://schemas.openxmlformats.org/officeDocument/2006/relationships/customXml" Target="../ink/ink728.xml"/><Relationship Id="rId101" Type="http://schemas.openxmlformats.org/officeDocument/2006/relationships/customXml" Target="../ink/ink729.xml"/><Relationship Id="rId122" Type="http://schemas.openxmlformats.org/officeDocument/2006/relationships/image" Target="../media/image732.png"/><Relationship Id="rId143" Type="http://schemas.openxmlformats.org/officeDocument/2006/relationships/customXml" Target="../ink/ink750.xml"/><Relationship Id="rId148" Type="http://schemas.openxmlformats.org/officeDocument/2006/relationships/image" Target="../media/image745.png"/><Relationship Id="rId164" Type="http://schemas.openxmlformats.org/officeDocument/2006/relationships/image" Target="../media/image752.png"/><Relationship Id="rId169" Type="http://schemas.openxmlformats.org/officeDocument/2006/relationships/customXml" Target="../ink/ink76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emf"/><Relationship Id="rId13" Type="http://schemas.openxmlformats.org/officeDocument/2006/relationships/customXml" Target="../ink/ink776.xml"/><Relationship Id="rId3" Type="http://schemas.openxmlformats.org/officeDocument/2006/relationships/customXml" Target="../ink/ink771.xml"/><Relationship Id="rId7" Type="http://schemas.openxmlformats.org/officeDocument/2006/relationships/customXml" Target="../ink/ink773.xml"/><Relationship Id="rId12" Type="http://schemas.openxmlformats.org/officeDocument/2006/relationships/image" Target="../media/image190.emf"/><Relationship Id="rId2" Type="http://schemas.openxmlformats.org/officeDocument/2006/relationships/image" Target="../media/image7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7.emf"/><Relationship Id="rId11" Type="http://schemas.openxmlformats.org/officeDocument/2006/relationships/customXml" Target="../ink/ink775.xml"/><Relationship Id="rId5" Type="http://schemas.openxmlformats.org/officeDocument/2006/relationships/customXml" Target="../ink/ink772.xml"/><Relationship Id="rId10" Type="http://schemas.openxmlformats.org/officeDocument/2006/relationships/image" Target="../media/image189.emf"/><Relationship Id="rId4" Type="http://schemas.openxmlformats.org/officeDocument/2006/relationships/image" Target="../media/image186.emf"/><Relationship Id="rId9" Type="http://schemas.openxmlformats.org/officeDocument/2006/relationships/customXml" Target="../ink/ink774.xml"/><Relationship Id="rId14" Type="http://schemas.openxmlformats.org/officeDocument/2006/relationships/image" Target="../media/image764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77.png"/><Relationship Id="rId117" Type="http://schemas.openxmlformats.org/officeDocument/2006/relationships/customXml" Target="../ink/ink834.xml"/><Relationship Id="rId21" Type="http://schemas.openxmlformats.org/officeDocument/2006/relationships/customXml" Target="../ink/ink786.xml"/><Relationship Id="rId42" Type="http://schemas.openxmlformats.org/officeDocument/2006/relationships/image" Target="../media/image785.png"/><Relationship Id="rId47" Type="http://schemas.openxmlformats.org/officeDocument/2006/relationships/customXml" Target="../ink/ink799.xml"/><Relationship Id="rId63" Type="http://schemas.openxmlformats.org/officeDocument/2006/relationships/customXml" Target="../ink/ink807.xml"/><Relationship Id="rId68" Type="http://schemas.openxmlformats.org/officeDocument/2006/relationships/image" Target="../media/image798.png"/><Relationship Id="rId84" Type="http://schemas.openxmlformats.org/officeDocument/2006/relationships/image" Target="../media/image806.png"/><Relationship Id="rId89" Type="http://schemas.openxmlformats.org/officeDocument/2006/relationships/customXml" Target="../ink/ink820.xml"/><Relationship Id="rId112" Type="http://schemas.openxmlformats.org/officeDocument/2006/relationships/image" Target="../media/image820.png"/><Relationship Id="rId133" Type="http://schemas.openxmlformats.org/officeDocument/2006/relationships/customXml" Target="../ink/ink842.xml"/><Relationship Id="rId16" Type="http://schemas.openxmlformats.org/officeDocument/2006/relationships/image" Target="../media/image772.png"/><Relationship Id="rId107" Type="http://schemas.openxmlformats.org/officeDocument/2006/relationships/customXml" Target="../ink/ink829.xml"/><Relationship Id="rId11" Type="http://schemas.openxmlformats.org/officeDocument/2006/relationships/customXml" Target="../ink/ink781.xml"/><Relationship Id="rId32" Type="http://schemas.openxmlformats.org/officeDocument/2006/relationships/image" Target="../media/image780.png"/><Relationship Id="rId37" Type="http://schemas.openxmlformats.org/officeDocument/2006/relationships/customXml" Target="../ink/ink794.xml"/><Relationship Id="rId53" Type="http://schemas.openxmlformats.org/officeDocument/2006/relationships/customXml" Target="../ink/ink802.xml"/><Relationship Id="rId58" Type="http://schemas.openxmlformats.org/officeDocument/2006/relationships/image" Target="../media/image793.png"/><Relationship Id="rId74" Type="http://schemas.openxmlformats.org/officeDocument/2006/relationships/image" Target="../media/image801.png"/><Relationship Id="rId79" Type="http://schemas.openxmlformats.org/officeDocument/2006/relationships/customXml" Target="../ink/ink815.xml"/><Relationship Id="rId102" Type="http://schemas.openxmlformats.org/officeDocument/2006/relationships/image" Target="../media/image815.png"/><Relationship Id="rId123" Type="http://schemas.openxmlformats.org/officeDocument/2006/relationships/customXml" Target="../ink/ink837.xml"/><Relationship Id="rId128" Type="http://schemas.openxmlformats.org/officeDocument/2006/relationships/image" Target="../media/image828.png"/><Relationship Id="rId5" Type="http://schemas.openxmlformats.org/officeDocument/2006/relationships/customXml" Target="../ink/ink778.xml"/><Relationship Id="rId90" Type="http://schemas.openxmlformats.org/officeDocument/2006/relationships/image" Target="../media/image809.png"/><Relationship Id="rId95" Type="http://schemas.openxmlformats.org/officeDocument/2006/relationships/customXml" Target="../ink/ink823.xml"/><Relationship Id="rId14" Type="http://schemas.openxmlformats.org/officeDocument/2006/relationships/image" Target="../media/image771.png"/><Relationship Id="rId22" Type="http://schemas.openxmlformats.org/officeDocument/2006/relationships/image" Target="../media/image775.png"/><Relationship Id="rId27" Type="http://schemas.openxmlformats.org/officeDocument/2006/relationships/customXml" Target="../ink/ink789.xml"/><Relationship Id="rId30" Type="http://schemas.openxmlformats.org/officeDocument/2006/relationships/image" Target="../media/image779.png"/><Relationship Id="rId35" Type="http://schemas.openxmlformats.org/officeDocument/2006/relationships/customXml" Target="../ink/ink793.xml"/><Relationship Id="rId43" Type="http://schemas.openxmlformats.org/officeDocument/2006/relationships/customXml" Target="../ink/ink797.xml"/><Relationship Id="rId48" Type="http://schemas.openxmlformats.org/officeDocument/2006/relationships/image" Target="../media/image788.png"/><Relationship Id="rId56" Type="http://schemas.openxmlformats.org/officeDocument/2006/relationships/image" Target="../media/image792.png"/><Relationship Id="rId64" Type="http://schemas.openxmlformats.org/officeDocument/2006/relationships/image" Target="../media/image796.png"/><Relationship Id="rId69" Type="http://schemas.openxmlformats.org/officeDocument/2006/relationships/customXml" Target="../ink/ink810.xml"/><Relationship Id="rId77" Type="http://schemas.openxmlformats.org/officeDocument/2006/relationships/customXml" Target="../ink/ink814.xml"/><Relationship Id="rId100" Type="http://schemas.openxmlformats.org/officeDocument/2006/relationships/image" Target="../media/image814.png"/><Relationship Id="rId105" Type="http://schemas.openxmlformats.org/officeDocument/2006/relationships/customXml" Target="../ink/ink828.xml"/><Relationship Id="rId113" Type="http://schemas.openxmlformats.org/officeDocument/2006/relationships/customXml" Target="../ink/ink832.xml"/><Relationship Id="rId118" Type="http://schemas.openxmlformats.org/officeDocument/2006/relationships/image" Target="../media/image823.png"/><Relationship Id="rId126" Type="http://schemas.openxmlformats.org/officeDocument/2006/relationships/image" Target="../media/image827.png"/><Relationship Id="rId134" Type="http://schemas.openxmlformats.org/officeDocument/2006/relationships/image" Target="../media/image831.png"/><Relationship Id="rId8" Type="http://schemas.openxmlformats.org/officeDocument/2006/relationships/image" Target="../media/image768.png"/><Relationship Id="rId51" Type="http://schemas.openxmlformats.org/officeDocument/2006/relationships/customXml" Target="../ink/ink801.xml"/><Relationship Id="rId72" Type="http://schemas.openxmlformats.org/officeDocument/2006/relationships/image" Target="../media/image800.png"/><Relationship Id="rId80" Type="http://schemas.openxmlformats.org/officeDocument/2006/relationships/image" Target="../media/image804.png"/><Relationship Id="rId85" Type="http://schemas.openxmlformats.org/officeDocument/2006/relationships/customXml" Target="../ink/ink818.xml"/><Relationship Id="rId93" Type="http://schemas.openxmlformats.org/officeDocument/2006/relationships/customXml" Target="../ink/ink822.xml"/><Relationship Id="rId98" Type="http://schemas.openxmlformats.org/officeDocument/2006/relationships/image" Target="../media/image813.png"/><Relationship Id="rId121" Type="http://schemas.openxmlformats.org/officeDocument/2006/relationships/customXml" Target="../ink/ink836.xml"/><Relationship Id="rId3" Type="http://schemas.openxmlformats.org/officeDocument/2006/relationships/customXml" Target="../ink/ink777.xml"/><Relationship Id="rId12" Type="http://schemas.openxmlformats.org/officeDocument/2006/relationships/image" Target="../media/image770.png"/><Relationship Id="rId17" Type="http://schemas.openxmlformats.org/officeDocument/2006/relationships/customXml" Target="../ink/ink784.xml"/><Relationship Id="rId25" Type="http://schemas.openxmlformats.org/officeDocument/2006/relationships/customXml" Target="../ink/ink788.xml"/><Relationship Id="rId33" Type="http://schemas.openxmlformats.org/officeDocument/2006/relationships/customXml" Target="../ink/ink792.xml"/><Relationship Id="rId38" Type="http://schemas.openxmlformats.org/officeDocument/2006/relationships/image" Target="../media/image783.png"/><Relationship Id="rId46" Type="http://schemas.openxmlformats.org/officeDocument/2006/relationships/image" Target="../media/image787.png"/><Relationship Id="rId59" Type="http://schemas.openxmlformats.org/officeDocument/2006/relationships/customXml" Target="../ink/ink805.xml"/><Relationship Id="rId67" Type="http://schemas.openxmlformats.org/officeDocument/2006/relationships/customXml" Target="../ink/ink809.xml"/><Relationship Id="rId103" Type="http://schemas.openxmlformats.org/officeDocument/2006/relationships/customXml" Target="../ink/ink827.xml"/><Relationship Id="rId108" Type="http://schemas.openxmlformats.org/officeDocument/2006/relationships/image" Target="../media/image818.png"/><Relationship Id="rId116" Type="http://schemas.openxmlformats.org/officeDocument/2006/relationships/image" Target="../media/image822.png"/><Relationship Id="rId124" Type="http://schemas.openxmlformats.org/officeDocument/2006/relationships/image" Target="../media/image826.png"/><Relationship Id="rId129" Type="http://schemas.openxmlformats.org/officeDocument/2006/relationships/customXml" Target="../ink/ink840.xml"/><Relationship Id="rId20" Type="http://schemas.openxmlformats.org/officeDocument/2006/relationships/image" Target="../media/image774.png"/><Relationship Id="rId41" Type="http://schemas.openxmlformats.org/officeDocument/2006/relationships/customXml" Target="../ink/ink796.xml"/><Relationship Id="rId54" Type="http://schemas.openxmlformats.org/officeDocument/2006/relationships/image" Target="../media/image791.png"/><Relationship Id="rId62" Type="http://schemas.openxmlformats.org/officeDocument/2006/relationships/image" Target="../media/image795.png"/><Relationship Id="rId70" Type="http://schemas.openxmlformats.org/officeDocument/2006/relationships/image" Target="../media/image799.png"/><Relationship Id="rId75" Type="http://schemas.openxmlformats.org/officeDocument/2006/relationships/customXml" Target="../ink/ink813.xml"/><Relationship Id="rId83" Type="http://schemas.openxmlformats.org/officeDocument/2006/relationships/customXml" Target="../ink/ink817.xml"/><Relationship Id="rId88" Type="http://schemas.openxmlformats.org/officeDocument/2006/relationships/image" Target="../media/image808.png"/><Relationship Id="rId91" Type="http://schemas.openxmlformats.org/officeDocument/2006/relationships/customXml" Target="../ink/ink821.xml"/><Relationship Id="rId96" Type="http://schemas.openxmlformats.org/officeDocument/2006/relationships/image" Target="../media/image812.png"/><Relationship Id="rId111" Type="http://schemas.openxmlformats.org/officeDocument/2006/relationships/customXml" Target="../ink/ink831.xml"/><Relationship Id="rId132" Type="http://schemas.openxmlformats.org/officeDocument/2006/relationships/image" Target="../media/image8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7.png"/><Relationship Id="rId15" Type="http://schemas.openxmlformats.org/officeDocument/2006/relationships/customXml" Target="../ink/ink783.xml"/><Relationship Id="rId23" Type="http://schemas.openxmlformats.org/officeDocument/2006/relationships/customXml" Target="../ink/ink787.xml"/><Relationship Id="rId28" Type="http://schemas.openxmlformats.org/officeDocument/2006/relationships/image" Target="../media/image778.png"/><Relationship Id="rId36" Type="http://schemas.openxmlformats.org/officeDocument/2006/relationships/image" Target="../media/image782.png"/><Relationship Id="rId49" Type="http://schemas.openxmlformats.org/officeDocument/2006/relationships/customXml" Target="../ink/ink800.xml"/><Relationship Id="rId57" Type="http://schemas.openxmlformats.org/officeDocument/2006/relationships/customXml" Target="../ink/ink804.xml"/><Relationship Id="rId106" Type="http://schemas.openxmlformats.org/officeDocument/2006/relationships/image" Target="../media/image817.png"/><Relationship Id="rId114" Type="http://schemas.openxmlformats.org/officeDocument/2006/relationships/image" Target="../media/image821.png"/><Relationship Id="rId119" Type="http://schemas.openxmlformats.org/officeDocument/2006/relationships/customXml" Target="../ink/ink835.xml"/><Relationship Id="rId127" Type="http://schemas.openxmlformats.org/officeDocument/2006/relationships/customXml" Target="../ink/ink839.xml"/><Relationship Id="rId10" Type="http://schemas.openxmlformats.org/officeDocument/2006/relationships/image" Target="../media/image769.png"/><Relationship Id="rId31" Type="http://schemas.openxmlformats.org/officeDocument/2006/relationships/customXml" Target="../ink/ink791.xml"/><Relationship Id="rId44" Type="http://schemas.openxmlformats.org/officeDocument/2006/relationships/image" Target="../media/image786.png"/><Relationship Id="rId52" Type="http://schemas.openxmlformats.org/officeDocument/2006/relationships/image" Target="../media/image790.png"/><Relationship Id="rId60" Type="http://schemas.openxmlformats.org/officeDocument/2006/relationships/image" Target="../media/image794.png"/><Relationship Id="rId65" Type="http://schemas.openxmlformats.org/officeDocument/2006/relationships/customXml" Target="../ink/ink808.xml"/><Relationship Id="rId73" Type="http://schemas.openxmlformats.org/officeDocument/2006/relationships/customXml" Target="../ink/ink812.xml"/><Relationship Id="rId78" Type="http://schemas.openxmlformats.org/officeDocument/2006/relationships/image" Target="../media/image803.png"/><Relationship Id="rId81" Type="http://schemas.openxmlformats.org/officeDocument/2006/relationships/customXml" Target="../ink/ink816.xml"/><Relationship Id="rId86" Type="http://schemas.openxmlformats.org/officeDocument/2006/relationships/image" Target="../media/image807.png"/><Relationship Id="rId94" Type="http://schemas.openxmlformats.org/officeDocument/2006/relationships/image" Target="../media/image811.png"/><Relationship Id="rId99" Type="http://schemas.openxmlformats.org/officeDocument/2006/relationships/customXml" Target="../ink/ink825.xml"/><Relationship Id="rId101" Type="http://schemas.openxmlformats.org/officeDocument/2006/relationships/customXml" Target="../ink/ink826.xml"/><Relationship Id="rId122" Type="http://schemas.openxmlformats.org/officeDocument/2006/relationships/image" Target="../media/image825.png"/><Relationship Id="rId130" Type="http://schemas.openxmlformats.org/officeDocument/2006/relationships/image" Target="../media/image829.png"/><Relationship Id="rId4" Type="http://schemas.openxmlformats.org/officeDocument/2006/relationships/image" Target="../media/image766.png"/><Relationship Id="rId9" Type="http://schemas.openxmlformats.org/officeDocument/2006/relationships/customXml" Target="../ink/ink780.xml"/><Relationship Id="rId13" Type="http://schemas.openxmlformats.org/officeDocument/2006/relationships/customXml" Target="../ink/ink782.xml"/><Relationship Id="rId18" Type="http://schemas.openxmlformats.org/officeDocument/2006/relationships/image" Target="../media/image773.png"/><Relationship Id="rId39" Type="http://schemas.openxmlformats.org/officeDocument/2006/relationships/customXml" Target="../ink/ink795.xml"/><Relationship Id="rId109" Type="http://schemas.openxmlformats.org/officeDocument/2006/relationships/customXml" Target="../ink/ink830.xml"/><Relationship Id="rId34" Type="http://schemas.openxmlformats.org/officeDocument/2006/relationships/image" Target="../media/image781.png"/><Relationship Id="rId50" Type="http://schemas.openxmlformats.org/officeDocument/2006/relationships/image" Target="../media/image789.png"/><Relationship Id="rId55" Type="http://schemas.openxmlformats.org/officeDocument/2006/relationships/customXml" Target="../ink/ink803.xml"/><Relationship Id="rId76" Type="http://schemas.openxmlformats.org/officeDocument/2006/relationships/image" Target="../media/image802.png"/><Relationship Id="rId97" Type="http://schemas.openxmlformats.org/officeDocument/2006/relationships/customXml" Target="../ink/ink824.xml"/><Relationship Id="rId104" Type="http://schemas.openxmlformats.org/officeDocument/2006/relationships/image" Target="../media/image816.png"/><Relationship Id="rId120" Type="http://schemas.openxmlformats.org/officeDocument/2006/relationships/image" Target="../media/image824.png"/><Relationship Id="rId125" Type="http://schemas.openxmlformats.org/officeDocument/2006/relationships/customXml" Target="../ink/ink838.xml"/><Relationship Id="rId7" Type="http://schemas.openxmlformats.org/officeDocument/2006/relationships/customXml" Target="../ink/ink779.xml"/><Relationship Id="rId71" Type="http://schemas.openxmlformats.org/officeDocument/2006/relationships/customXml" Target="../ink/ink811.xml"/><Relationship Id="rId92" Type="http://schemas.openxmlformats.org/officeDocument/2006/relationships/image" Target="../media/image810.png"/><Relationship Id="rId2" Type="http://schemas.openxmlformats.org/officeDocument/2006/relationships/image" Target="../media/image765.png"/><Relationship Id="rId29" Type="http://schemas.openxmlformats.org/officeDocument/2006/relationships/customXml" Target="../ink/ink790.xml"/><Relationship Id="rId24" Type="http://schemas.openxmlformats.org/officeDocument/2006/relationships/image" Target="../media/image776.png"/><Relationship Id="rId40" Type="http://schemas.openxmlformats.org/officeDocument/2006/relationships/image" Target="../media/image784.png"/><Relationship Id="rId45" Type="http://schemas.openxmlformats.org/officeDocument/2006/relationships/customXml" Target="../ink/ink798.xml"/><Relationship Id="rId66" Type="http://schemas.openxmlformats.org/officeDocument/2006/relationships/image" Target="../media/image797.png"/><Relationship Id="rId87" Type="http://schemas.openxmlformats.org/officeDocument/2006/relationships/customXml" Target="../ink/ink819.xml"/><Relationship Id="rId110" Type="http://schemas.openxmlformats.org/officeDocument/2006/relationships/image" Target="../media/image819.png"/><Relationship Id="rId115" Type="http://schemas.openxmlformats.org/officeDocument/2006/relationships/customXml" Target="../ink/ink833.xml"/><Relationship Id="rId131" Type="http://schemas.openxmlformats.org/officeDocument/2006/relationships/customXml" Target="../ink/ink841.xml"/><Relationship Id="rId61" Type="http://schemas.openxmlformats.org/officeDocument/2006/relationships/customXml" Target="../ink/ink806.xml"/><Relationship Id="rId82" Type="http://schemas.openxmlformats.org/officeDocument/2006/relationships/image" Target="../media/image805.png"/><Relationship Id="rId19" Type="http://schemas.openxmlformats.org/officeDocument/2006/relationships/customXml" Target="../ink/ink785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00.xml"/><Relationship Id="rId21" Type="http://schemas.openxmlformats.org/officeDocument/2006/relationships/customXml" Target="../ink/ink852.xml"/><Relationship Id="rId42" Type="http://schemas.openxmlformats.org/officeDocument/2006/relationships/image" Target="../media/image852.png"/><Relationship Id="rId63" Type="http://schemas.openxmlformats.org/officeDocument/2006/relationships/customXml" Target="../ink/ink873.xml"/><Relationship Id="rId84" Type="http://schemas.openxmlformats.org/officeDocument/2006/relationships/image" Target="../media/image873.png"/><Relationship Id="rId138" Type="http://schemas.openxmlformats.org/officeDocument/2006/relationships/image" Target="../media/image900.png"/><Relationship Id="rId159" Type="http://schemas.openxmlformats.org/officeDocument/2006/relationships/customXml" Target="../ink/ink921.xml"/><Relationship Id="rId170" Type="http://schemas.openxmlformats.org/officeDocument/2006/relationships/image" Target="../media/image916.png"/><Relationship Id="rId191" Type="http://schemas.openxmlformats.org/officeDocument/2006/relationships/customXml" Target="../ink/ink937.xml"/><Relationship Id="rId205" Type="http://schemas.openxmlformats.org/officeDocument/2006/relationships/customXml" Target="../ink/ink944.xml"/><Relationship Id="rId226" Type="http://schemas.openxmlformats.org/officeDocument/2006/relationships/image" Target="../media/image944.png"/><Relationship Id="rId247" Type="http://schemas.openxmlformats.org/officeDocument/2006/relationships/customXml" Target="../ink/ink965.xml"/><Relationship Id="rId107" Type="http://schemas.openxmlformats.org/officeDocument/2006/relationships/customXml" Target="../ink/ink895.xml"/><Relationship Id="rId268" Type="http://schemas.openxmlformats.org/officeDocument/2006/relationships/image" Target="../media/image965.png"/><Relationship Id="rId289" Type="http://schemas.openxmlformats.org/officeDocument/2006/relationships/customXml" Target="../ink/ink986.xml"/><Relationship Id="rId11" Type="http://schemas.openxmlformats.org/officeDocument/2006/relationships/customXml" Target="../ink/ink847.xml"/><Relationship Id="rId32" Type="http://schemas.openxmlformats.org/officeDocument/2006/relationships/image" Target="../media/image847.png"/><Relationship Id="rId53" Type="http://schemas.openxmlformats.org/officeDocument/2006/relationships/customXml" Target="../ink/ink868.xml"/><Relationship Id="rId74" Type="http://schemas.openxmlformats.org/officeDocument/2006/relationships/image" Target="../media/image868.png"/><Relationship Id="rId128" Type="http://schemas.openxmlformats.org/officeDocument/2006/relationships/image" Target="../media/image895.png"/><Relationship Id="rId149" Type="http://schemas.openxmlformats.org/officeDocument/2006/relationships/customXml" Target="../ink/ink916.xml"/><Relationship Id="rId5" Type="http://schemas.openxmlformats.org/officeDocument/2006/relationships/customXml" Target="../ink/ink844.xml"/><Relationship Id="rId95" Type="http://schemas.openxmlformats.org/officeDocument/2006/relationships/customXml" Target="../ink/ink889.xml"/><Relationship Id="rId160" Type="http://schemas.openxmlformats.org/officeDocument/2006/relationships/image" Target="../media/image911.png"/><Relationship Id="rId181" Type="http://schemas.openxmlformats.org/officeDocument/2006/relationships/customXml" Target="../ink/ink932.xml"/><Relationship Id="rId216" Type="http://schemas.openxmlformats.org/officeDocument/2006/relationships/image" Target="../media/image939.png"/><Relationship Id="rId237" Type="http://schemas.openxmlformats.org/officeDocument/2006/relationships/customXml" Target="../ink/ink960.xml"/><Relationship Id="rId258" Type="http://schemas.openxmlformats.org/officeDocument/2006/relationships/image" Target="../media/image960.png"/><Relationship Id="rId279" Type="http://schemas.openxmlformats.org/officeDocument/2006/relationships/customXml" Target="../ink/ink981.xml"/><Relationship Id="rId22" Type="http://schemas.openxmlformats.org/officeDocument/2006/relationships/image" Target="../media/image842.png"/><Relationship Id="rId43" Type="http://schemas.openxmlformats.org/officeDocument/2006/relationships/customXml" Target="../ink/ink863.xml"/><Relationship Id="rId64" Type="http://schemas.openxmlformats.org/officeDocument/2006/relationships/image" Target="../media/image863.png"/><Relationship Id="rId118" Type="http://schemas.openxmlformats.org/officeDocument/2006/relationships/image" Target="../media/image890.png"/><Relationship Id="rId139" Type="http://schemas.openxmlformats.org/officeDocument/2006/relationships/customXml" Target="../ink/ink911.xml"/><Relationship Id="rId290" Type="http://schemas.openxmlformats.org/officeDocument/2006/relationships/image" Target="../media/image976.png"/><Relationship Id="rId85" Type="http://schemas.openxmlformats.org/officeDocument/2006/relationships/customXml" Target="../ink/ink884.xml"/><Relationship Id="rId150" Type="http://schemas.openxmlformats.org/officeDocument/2006/relationships/image" Target="../media/image906.png"/><Relationship Id="rId171" Type="http://schemas.openxmlformats.org/officeDocument/2006/relationships/customXml" Target="../ink/ink927.xml"/><Relationship Id="rId192" Type="http://schemas.openxmlformats.org/officeDocument/2006/relationships/image" Target="../media/image927.png"/><Relationship Id="rId206" Type="http://schemas.openxmlformats.org/officeDocument/2006/relationships/image" Target="../media/image934.png"/><Relationship Id="rId227" Type="http://schemas.openxmlformats.org/officeDocument/2006/relationships/customXml" Target="../ink/ink955.xml"/><Relationship Id="rId248" Type="http://schemas.openxmlformats.org/officeDocument/2006/relationships/image" Target="../media/image955.png"/><Relationship Id="rId269" Type="http://schemas.openxmlformats.org/officeDocument/2006/relationships/customXml" Target="../ink/ink976.xml"/><Relationship Id="rId12" Type="http://schemas.openxmlformats.org/officeDocument/2006/relationships/image" Target="../media/image837.png"/><Relationship Id="rId33" Type="http://schemas.openxmlformats.org/officeDocument/2006/relationships/customXml" Target="../ink/ink858.xml"/><Relationship Id="rId108" Type="http://schemas.openxmlformats.org/officeDocument/2006/relationships/image" Target="../media/image885.png"/><Relationship Id="rId129" Type="http://schemas.openxmlformats.org/officeDocument/2006/relationships/customXml" Target="../ink/ink906.xml"/><Relationship Id="rId280" Type="http://schemas.openxmlformats.org/officeDocument/2006/relationships/image" Target="../media/image971.png"/><Relationship Id="rId54" Type="http://schemas.openxmlformats.org/officeDocument/2006/relationships/image" Target="../media/image858.png"/><Relationship Id="rId75" Type="http://schemas.openxmlformats.org/officeDocument/2006/relationships/customXml" Target="../ink/ink879.xml"/><Relationship Id="rId96" Type="http://schemas.openxmlformats.org/officeDocument/2006/relationships/image" Target="../media/image879.png"/><Relationship Id="rId140" Type="http://schemas.openxmlformats.org/officeDocument/2006/relationships/image" Target="../media/image901.png"/><Relationship Id="rId161" Type="http://schemas.openxmlformats.org/officeDocument/2006/relationships/customXml" Target="../ink/ink922.xml"/><Relationship Id="rId182" Type="http://schemas.openxmlformats.org/officeDocument/2006/relationships/image" Target="../media/image922.png"/><Relationship Id="rId217" Type="http://schemas.openxmlformats.org/officeDocument/2006/relationships/customXml" Target="../ink/ink950.xml"/><Relationship Id="rId6" Type="http://schemas.openxmlformats.org/officeDocument/2006/relationships/image" Target="../media/image834.png"/><Relationship Id="rId238" Type="http://schemas.openxmlformats.org/officeDocument/2006/relationships/image" Target="../media/image950.png"/><Relationship Id="rId259" Type="http://schemas.openxmlformats.org/officeDocument/2006/relationships/customXml" Target="../ink/ink971.xml"/><Relationship Id="rId23" Type="http://schemas.openxmlformats.org/officeDocument/2006/relationships/customXml" Target="../ink/ink853.xml"/><Relationship Id="rId119" Type="http://schemas.openxmlformats.org/officeDocument/2006/relationships/customXml" Target="../ink/ink901.xml"/><Relationship Id="rId270" Type="http://schemas.openxmlformats.org/officeDocument/2006/relationships/image" Target="../media/image966.png"/><Relationship Id="rId291" Type="http://schemas.openxmlformats.org/officeDocument/2006/relationships/customXml" Target="../ink/ink987.xml"/><Relationship Id="rId44" Type="http://schemas.openxmlformats.org/officeDocument/2006/relationships/image" Target="../media/image853.png"/><Relationship Id="rId65" Type="http://schemas.openxmlformats.org/officeDocument/2006/relationships/customXml" Target="../ink/ink874.xml"/><Relationship Id="rId86" Type="http://schemas.openxmlformats.org/officeDocument/2006/relationships/image" Target="../media/image874.png"/><Relationship Id="rId130" Type="http://schemas.openxmlformats.org/officeDocument/2006/relationships/image" Target="../media/image896.png"/><Relationship Id="rId151" Type="http://schemas.openxmlformats.org/officeDocument/2006/relationships/customXml" Target="../ink/ink917.xml"/><Relationship Id="rId172" Type="http://schemas.openxmlformats.org/officeDocument/2006/relationships/image" Target="../media/image917.png"/><Relationship Id="rId193" Type="http://schemas.openxmlformats.org/officeDocument/2006/relationships/customXml" Target="../ink/ink938.xml"/><Relationship Id="rId207" Type="http://schemas.openxmlformats.org/officeDocument/2006/relationships/customXml" Target="../ink/ink945.xml"/><Relationship Id="rId228" Type="http://schemas.openxmlformats.org/officeDocument/2006/relationships/image" Target="../media/image945.png"/><Relationship Id="rId249" Type="http://schemas.openxmlformats.org/officeDocument/2006/relationships/customXml" Target="../ink/ink966.xml"/><Relationship Id="rId13" Type="http://schemas.openxmlformats.org/officeDocument/2006/relationships/customXml" Target="../ink/ink848.xml"/><Relationship Id="rId109" Type="http://schemas.openxmlformats.org/officeDocument/2006/relationships/customXml" Target="../ink/ink896.xml"/><Relationship Id="rId260" Type="http://schemas.openxmlformats.org/officeDocument/2006/relationships/image" Target="../media/image961.png"/><Relationship Id="rId281" Type="http://schemas.openxmlformats.org/officeDocument/2006/relationships/customXml" Target="../ink/ink982.xml"/><Relationship Id="rId34" Type="http://schemas.openxmlformats.org/officeDocument/2006/relationships/image" Target="../media/image848.png"/><Relationship Id="rId55" Type="http://schemas.openxmlformats.org/officeDocument/2006/relationships/customXml" Target="../ink/ink869.xml"/><Relationship Id="rId76" Type="http://schemas.openxmlformats.org/officeDocument/2006/relationships/image" Target="../media/image869.png"/><Relationship Id="rId97" Type="http://schemas.openxmlformats.org/officeDocument/2006/relationships/customXml" Target="../ink/ink890.xml"/><Relationship Id="rId120" Type="http://schemas.openxmlformats.org/officeDocument/2006/relationships/image" Target="../media/image891.png"/><Relationship Id="rId141" Type="http://schemas.openxmlformats.org/officeDocument/2006/relationships/customXml" Target="../ink/ink912.xml"/><Relationship Id="rId7" Type="http://schemas.openxmlformats.org/officeDocument/2006/relationships/customXml" Target="../ink/ink845.xml"/><Relationship Id="rId71" Type="http://schemas.openxmlformats.org/officeDocument/2006/relationships/customXml" Target="../ink/ink877.xml"/><Relationship Id="rId92" Type="http://schemas.openxmlformats.org/officeDocument/2006/relationships/image" Target="../media/image877.png"/><Relationship Id="rId162" Type="http://schemas.openxmlformats.org/officeDocument/2006/relationships/image" Target="../media/image912.png"/><Relationship Id="rId183" Type="http://schemas.openxmlformats.org/officeDocument/2006/relationships/customXml" Target="../ink/ink933.xml"/><Relationship Id="rId213" Type="http://schemas.openxmlformats.org/officeDocument/2006/relationships/customXml" Target="../ink/ink948.xml"/><Relationship Id="rId218" Type="http://schemas.openxmlformats.org/officeDocument/2006/relationships/image" Target="../media/image940.png"/><Relationship Id="rId234" Type="http://schemas.openxmlformats.org/officeDocument/2006/relationships/image" Target="../media/image948.png"/><Relationship Id="rId239" Type="http://schemas.openxmlformats.org/officeDocument/2006/relationships/customXml" Target="../ink/ink961.xml"/><Relationship Id="rId2" Type="http://schemas.openxmlformats.org/officeDocument/2006/relationships/image" Target="../media/image832.png"/><Relationship Id="rId29" Type="http://schemas.openxmlformats.org/officeDocument/2006/relationships/customXml" Target="../ink/ink856.xml"/><Relationship Id="rId250" Type="http://schemas.openxmlformats.org/officeDocument/2006/relationships/image" Target="../media/image956.png"/><Relationship Id="rId255" Type="http://schemas.openxmlformats.org/officeDocument/2006/relationships/customXml" Target="../ink/ink969.xml"/><Relationship Id="rId271" Type="http://schemas.openxmlformats.org/officeDocument/2006/relationships/customXml" Target="../ink/ink977.xml"/><Relationship Id="rId276" Type="http://schemas.openxmlformats.org/officeDocument/2006/relationships/image" Target="../media/image969.png"/><Relationship Id="rId292" Type="http://schemas.openxmlformats.org/officeDocument/2006/relationships/image" Target="../media/image977.png"/><Relationship Id="rId24" Type="http://schemas.openxmlformats.org/officeDocument/2006/relationships/image" Target="../media/image843.png"/><Relationship Id="rId40" Type="http://schemas.openxmlformats.org/officeDocument/2006/relationships/image" Target="../media/image851.png"/><Relationship Id="rId45" Type="http://schemas.openxmlformats.org/officeDocument/2006/relationships/customXml" Target="../ink/ink864.xml"/><Relationship Id="rId66" Type="http://schemas.openxmlformats.org/officeDocument/2006/relationships/image" Target="../media/image864.png"/><Relationship Id="rId87" Type="http://schemas.openxmlformats.org/officeDocument/2006/relationships/customXml" Target="../ink/ink885.xml"/><Relationship Id="rId110" Type="http://schemas.openxmlformats.org/officeDocument/2006/relationships/image" Target="../media/image886.png"/><Relationship Id="rId115" Type="http://schemas.openxmlformats.org/officeDocument/2006/relationships/customXml" Target="../ink/ink899.xml"/><Relationship Id="rId131" Type="http://schemas.openxmlformats.org/officeDocument/2006/relationships/customXml" Target="../ink/ink907.xml"/><Relationship Id="rId136" Type="http://schemas.openxmlformats.org/officeDocument/2006/relationships/image" Target="../media/image899.png"/><Relationship Id="rId157" Type="http://schemas.openxmlformats.org/officeDocument/2006/relationships/customXml" Target="../ink/ink920.xml"/><Relationship Id="rId178" Type="http://schemas.openxmlformats.org/officeDocument/2006/relationships/image" Target="../media/image920.png"/><Relationship Id="rId61" Type="http://schemas.openxmlformats.org/officeDocument/2006/relationships/customXml" Target="../ink/ink872.xml"/><Relationship Id="rId82" Type="http://schemas.openxmlformats.org/officeDocument/2006/relationships/image" Target="../media/image872.png"/><Relationship Id="rId152" Type="http://schemas.openxmlformats.org/officeDocument/2006/relationships/image" Target="../media/image907.png"/><Relationship Id="rId173" Type="http://schemas.openxmlformats.org/officeDocument/2006/relationships/customXml" Target="../ink/ink928.xml"/><Relationship Id="rId194" Type="http://schemas.openxmlformats.org/officeDocument/2006/relationships/image" Target="../media/image928.png"/><Relationship Id="rId199" Type="http://schemas.openxmlformats.org/officeDocument/2006/relationships/customXml" Target="../ink/ink941.xml"/><Relationship Id="rId203" Type="http://schemas.openxmlformats.org/officeDocument/2006/relationships/customXml" Target="../ink/ink943.xml"/><Relationship Id="rId208" Type="http://schemas.openxmlformats.org/officeDocument/2006/relationships/image" Target="../media/image935.png"/><Relationship Id="rId229" Type="http://schemas.openxmlformats.org/officeDocument/2006/relationships/customXml" Target="../ink/ink956.xml"/><Relationship Id="rId19" Type="http://schemas.openxmlformats.org/officeDocument/2006/relationships/customXml" Target="../ink/ink851.xml"/><Relationship Id="rId224" Type="http://schemas.openxmlformats.org/officeDocument/2006/relationships/image" Target="../media/image943.png"/><Relationship Id="rId240" Type="http://schemas.openxmlformats.org/officeDocument/2006/relationships/image" Target="../media/image951.png"/><Relationship Id="rId245" Type="http://schemas.openxmlformats.org/officeDocument/2006/relationships/customXml" Target="../ink/ink964.xml"/><Relationship Id="rId261" Type="http://schemas.openxmlformats.org/officeDocument/2006/relationships/customXml" Target="../ink/ink972.xml"/><Relationship Id="rId266" Type="http://schemas.openxmlformats.org/officeDocument/2006/relationships/image" Target="../media/image964.png"/><Relationship Id="rId287" Type="http://schemas.openxmlformats.org/officeDocument/2006/relationships/customXml" Target="../ink/ink985.xml"/><Relationship Id="rId14" Type="http://schemas.openxmlformats.org/officeDocument/2006/relationships/image" Target="../media/image838.png"/><Relationship Id="rId30" Type="http://schemas.openxmlformats.org/officeDocument/2006/relationships/image" Target="../media/image846.png"/><Relationship Id="rId35" Type="http://schemas.openxmlformats.org/officeDocument/2006/relationships/customXml" Target="../ink/ink859.xml"/><Relationship Id="rId56" Type="http://schemas.openxmlformats.org/officeDocument/2006/relationships/image" Target="../media/image859.png"/><Relationship Id="rId77" Type="http://schemas.openxmlformats.org/officeDocument/2006/relationships/customXml" Target="../ink/ink880.xml"/><Relationship Id="rId100" Type="http://schemas.openxmlformats.org/officeDocument/2006/relationships/image" Target="../media/image881.png"/><Relationship Id="rId105" Type="http://schemas.openxmlformats.org/officeDocument/2006/relationships/customXml" Target="../ink/ink894.xml"/><Relationship Id="rId126" Type="http://schemas.openxmlformats.org/officeDocument/2006/relationships/image" Target="../media/image894.png"/><Relationship Id="rId147" Type="http://schemas.openxmlformats.org/officeDocument/2006/relationships/customXml" Target="../ink/ink915.xml"/><Relationship Id="rId168" Type="http://schemas.openxmlformats.org/officeDocument/2006/relationships/image" Target="../media/image915.png"/><Relationship Id="rId282" Type="http://schemas.openxmlformats.org/officeDocument/2006/relationships/image" Target="../media/image972.png"/><Relationship Id="rId8" Type="http://schemas.openxmlformats.org/officeDocument/2006/relationships/image" Target="../media/image835.png"/><Relationship Id="rId51" Type="http://schemas.openxmlformats.org/officeDocument/2006/relationships/customXml" Target="../ink/ink867.xml"/><Relationship Id="rId72" Type="http://schemas.openxmlformats.org/officeDocument/2006/relationships/image" Target="../media/image867.png"/><Relationship Id="rId93" Type="http://schemas.openxmlformats.org/officeDocument/2006/relationships/customXml" Target="../ink/ink888.xml"/><Relationship Id="rId98" Type="http://schemas.openxmlformats.org/officeDocument/2006/relationships/image" Target="../media/image880.png"/><Relationship Id="rId121" Type="http://schemas.openxmlformats.org/officeDocument/2006/relationships/customXml" Target="../ink/ink902.xml"/><Relationship Id="rId142" Type="http://schemas.openxmlformats.org/officeDocument/2006/relationships/image" Target="../media/image902.png"/><Relationship Id="rId163" Type="http://schemas.openxmlformats.org/officeDocument/2006/relationships/customXml" Target="../ink/ink923.xml"/><Relationship Id="rId184" Type="http://schemas.openxmlformats.org/officeDocument/2006/relationships/image" Target="../media/image923.png"/><Relationship Id="rId189" Type="http://schemas.openxmlformats.org/officeDocument/2006/relationships/customXml" Target="../ink/ink936.xml"/><Relationship Id="rId219" Type="http://schemas.openxmlformats.org/officeDocument/2006/relationships/customXml" Target="../ink/ink951.xml"/><Relationship Id="rId3" Type="http://schemas.openxmlformats.org/officeDocument/2006/relationships/customXml" Target="../ink/ink843.xml"/><Relationship Id="rId214" Type="http://schemas.openxmlformats.org/officeDocument/2006/relationships/image" Target="../media/image938.png"/><Relationship Id="rId230" Type="http://schemas.openxmlformats.org/officeDocument/2006/relationships/image" Target="../media/image946.png"/><Relationship Id="rId235" Type="http://schemas.openxmlformats.org/officeDocument/2006/relationships/customXml" Target="../ink/ink959.xml"/><Relationship Id="rId251" Type="http://schemas.openxmlformats.org/officeDocument/2006/relationships/customXml" Target="../ink/ink967.xml"/><Relationship Id="rId256" Type="http://schemas.openxmlformats.org/officeDocument/2006/relationships/image" Target="../media/image959.png"/><Relationship Id="rId277" Type="http://schemas.openxmlformats.org/officeDocument/2006/relationships/customXml" Target="../ink/ink980.xml"/><Relationship Id="rId25" Type="http://schemas.openxmlformats.org/officeDocument/2006/relationships/customXml" Target="../ink/ink854.xml"/><Relationship Id="rId46" Type="http://schemas.openxmlformats.org/officeDocument/2006/relationships/image" Target="../media/image854.png"/><Relationship Id="rId67" Type="http://schemas.openxmlformats.org/officeDocument/2006/relationships/customXml" Target="../ink/ink875.xml"/><Relationship Id="rId116" Type="http://schemas.openxmlformats.org/officeDocument/2006/relationships/image" Target="../media/image889.png"/><Relationship Id="rId137" Type="http://schemas.openxmlformats.org/officeDocument/2006/relationships/customXml" Target="../ink/ink910.xml"/><Relationship Id="rId158" Type="http://schemas.openxmlformats.org/officeDocument/2006/relationships/image" Target="../media/image910.png"/><Relationship Id="rId272" Type="http://schemas.openxmlformats.org/officeDocument/2006/relationships/image" Target="../media/image967.png"/><Relationship Id="rId293" Type="http://schemas.openxmlformats.org/officeDocument/2006/relationships/customXml" Target="../ink/ink988.xml"/><Relationship Id="rId20" Type="http://schemas.openxmlformats.org/officeDocument/2006/relationships/image" Target="../media/image841.png"/><Relationship Id="rId41" Type="http://schemas.openxmlformats.org/officeDocument/2006/relationships/customXml" Target="../ink/ink862.xml"/><Relationship Id="rId62" Type="http://schemas.openxmlformats.org/officeDocument/2006/relationships/image" Target="../media/image862.png"/><Relationship Id="rId83" Type="http://schemas.openxmlformats.org/officeDocument/2006/relationships/customXml" Target="../ink/ink883.xml"/><Relationship Id="rId88" Type="http://schemas.openxmlformats.org/officeDocument/2006/relationships/image" Target="../media/image875.png"/><Relationship Id="rId111" Type="http://schemas.openxmlformats.org/officeDocument/2006/relationships/customXml" Target="../ink/ink897.xml"/><Relationship Id="rId132" Type="http://schemas.openxmlformats.org/officeDocument/2006/relationships/image" Target="../media/image897.png"/><Relationship Id="rId153" Type="http://schemas.openxmlformats.org/officeDocument/2006/relationships/customXml" Target="../ink/ink918.xml"/><Relationship Id="rId174" Type="http://schemas.openxmlformats.org/officeDocument/2006/relationships/image" Target="../media/image918.png"/><Relationship Id="rId179" Type="http://schemas.openxmlformats.org/officeDocument/2006/relationships/customXml" Target="../ink/ink931.xml"/><Relationship Id="rId195" Type="http://schemas.openxmlformats.org/officeDocument/2006/relationships/customXml" Target="../ink/ink939.xml"/><Relationship Id="rId209" Type="http://schemas.openxmlformats.org/officeDocument/2006/relationships/customXml" Target="../ink/ink946.xml"/><Relationship Id="rId190" Type="http://schemas.openxmlformats.org/officeDocument/2006/relationships/image" Target="../media/image926.png"/><Relationship Id="rId204" Type="http://schemas.openxmlformats.org/officeDocument/2006/relationships/image" Target="../media/image933.png"/><Relationship Id="rId220" Type="http://schemas.openxmlformats.org/officeDocument/2006/relationships/image" Target="../media/image941.png"/><Relationship Id="rId225" Type="http://schemas.openxmlformats.org/officeDocument/2006/relationships/customXml" Target="../ink/ink954.xml"/><Relationship Id="rId241" Type="http://schemas.openxmlformats.org/officeDocument/2006/relationships/customXml" Target="../ink/ink962.xml"/><Relationship Id="rId246" Type="http://schemas.openxmlformats.org/officeDocument/2006/relationships/image" Target="../media/image954.png"/><Relationship Id="rId267" Type="http://schemas.openxmlformats.org/officeDocument/2006/relationships/customXml" Target="../ink/ink975.xml"/><Relationship Id="rId288" Type="http://schemas.openxmlformats.org/officeDocument/2006/relationships/image" Target="../media/image975.png"/><Relationship Id="rId15" Type="http://schemas.openxmlformats.org/officeDocument/2006/relationships/customXml" Target="../ink/ink849.xml"/><Relationship Id="rId36" Type="http://schemas.openxmlformats.org/officeDocument/2006/relationships/image" Target="../media/image849.png"/><Relationship Id="rId57" Type="http://schemas.openxmlformats.org/officeDocument/2006/relationships/customXml" Target="../ink/ink870.xml"/><Relationship Id="rId106" Type="http://schemas.openxmlformats.org/officeDocument/2006/relationships/image" Target="../media/image884.png"/><Relationship Id="rId127" Type="http://schemas.openxmlformats.org/officeDocument/2006/relationships/customXml" Target="../ink/ink905.xml"/><Relationship Id="rId262" Type="http://schemas.openxmlformats.org/officeDocument/2006/relationships/image" Target="../media/image962.png"/><Relationship Id="rId283" Type="http://schemas.openxmlformats.org/officeDocument/2006/relationships/customXml" Target="../ink/ink983.xml"/><Relationship Id="rId10" Type="http://schemas.openxmlformats.org/officeDocument/2006/relationships/image" Target="../media/image836.png"/><Relationship Id="rId31" Type="http://schemas.openxmlformats.org/officeDocument/2006/relationships/customXml" Target="../ink/ink857.xml"/><Relationship Id="rId52" Type="http://schemas.openxmlformats.org/officeDocument/2006/relationships/image" Target="../media/image857.png"/><Relationship Id="rId73" Type="http://schemas.openxmlformats.org/officeDocument/2006/relationships/customXml" Target="../ink/ink878.xml"/><Relationship Id="rId78" Type="http://schemas.openxmlformats.org/officeDocument/2006/relationships/image" Target="../media/image870.png"/><Relationship Id="rId94" Type="http://schemas.openxmlformats.org/officeDocument/2006/relationships/image" Target="../media/image878.png"/><Relationship Id="rId99" Type="http://schemas.openxmlformats.org/officeDocument/2006/relationships/customXml" Target="../ink/ink891.xml"/><Relationship Id="rId101" Type="http://schemas.openxmlformats.org/officeDocument/2006/relationships/customXml" Target="../ink/ink892.xml"/><Relationship Id="rId122" Type="http://schemas.openxmlformats.org/officeDocument/2006/relationships/image" Target="../media/image892.png"/><Relationship Id="rId143" Type="http://schemas.openxmlformats.org/officeDocument/2006/relationships/customXml" Target="../ink/ink913.xml"/><Relationship Id="rId148" Type="http://schemas.openxmlformats.org/officeDocument/2006/relationships/image" Target="../media/image905.png"/><Relationship Id="rId164" Type="http://schemas.openxmlformats.org/officeDocument/2006/relationships/image" Target="../media/image913.png"/><Relationship Id="rId169" Type="http://schemas.openxmlformats.org/officeDocument/2006/relationships/customXml" Target="../ink/ink926.xml"/><Relationship Id="rId185" Type="http://schemas.openxmlformats.org/officeDocument/2006/relationships/customXml" Target="../ink/ink934.xml"/><Relationship Id="rId4" Type="http://schemas.openxmlformats.org/officeDocument/2006/relationships/image" Target="../media/image833.png"/><Relationship Id="rId9" Type="http://schemas.openxmlformats.org/officeDocument/2006/relationships/customXml" Target="../ink/ink846.xml"/><Relationship Id="rId180" Type="http://schemas.openxmlformats.org/officeDocument/2006/relationships/image" Target="../media/image921.png"/><Relationship Id="rId210" Type="http://schemas.openxmlformats.org/officeDocument/2006/relationships/image" Target="../media/image936.png"/><Relationship Id="rId215" Type="http://schemas.openxmlformats.org/officeDocument/2006/relationships/customXml" Target="../ink/ink949.xml"/><Relationship Id="rId236" Type="http://schemas.openxmlformats.org/officeDocument/2006/relationships/image" Target="../media/image949.png"/><Relationship Id="rId257" Type="http://schemas.openxmlformats.org/officeDocument/2006/relationships/customXml" Target="../ink/ink970.xml"/><Relationship Id="rId278" Type="http://schemas.openxmlformats.org/officeDocument/2006/relationships/image" Target="../media/image970.png"/><Relationship Id="rId26" Type="http://schemas.openxmlformats.org/officeDocument/2006/relationships/image" Target="../media/image844.png"/><Relationship Id="rId231" Type="http://schemas.openxmlformats.org/officeDocument/2006/relationships/customXml" Target="../ink/ink957.xml"/><Relationship Id="rId252" Type="http://schemas.openxmlformats.org/officeDocument/2006/relationships/image" Target="../media/image957.png"/><Relationship Id="rId273" Type="http://schemas.openxmlformats.org/officeDocument/2006/relationships/customXml" Target="../ink/ink978.xml"/><Relationship Id="rId294" Type="http://schemas.openxmlformats.org/officeDocument/2006/relationships/image" Target="../media/image978.png"/><Relationship Id="rId47" Type="http://schemas.openxmlformats.org/officeDocument/2006/relationships/customXml" Target="../ink/ink865.xml"/><Relationship Id="rId68" Type="http://schemas.openxmlformats.org/officeDocument/2006/relationships/image" Target="../media/image865.png"/><Relationship Id="rId89" Type="http://schemas.openxmlformats.org/officeDocument/2006/relationships/customXml" Target="../ink/ink886.xml"/><Relationship Id="rId112" Type="http://schemas.openxmlformats.org/officeDocument/2006/relationships/image" Target="../media/image887.png"/><Relationship Id="rId133" Type="http://schemas.openxmlformats.org/officeDocument/2006/relationships/customXml" Target="../ink/ink908.xml"/><Relationship Id="rId154" Type="http://schemas.openxmlformats.org/officeDocument/2006/relationships/image" Target="../media/image908.png"/><Relationship Id="rId175" Type="http://schemas.openxmlformats.org/officeDocument/2006/relationships/customXml" Target="../ink/ink929.xml"/><Relationship Id="rId196" Type="http://schemas.openxmlformats.org/officeDocument/2006/relationships/image" Target="../media/image929.png"/><Relationship Id="rId200" Type="http://schemas.openxmlformats.org/officeDocument/2006/relationships/image" Target="../media/image931.png"/><Relationship Id="rId16" Type="http://schemas.openxmlformats.org/officeDocument/2006/relationships/image" Target="../media/image839.png"/><Relationship Id="rId221" Type="http://schemas.openxmlformats.org/officeDocument/2006/relationships/customXml" Target="../ink/ink952.xml"/><Relationship Id="rId242" Type="http://schemas.openxmlformats.org/officeDocument/2006/relationships/image" Target="../media/image952.png"/><Relationship Id="rId263" Type="http://schemas.openxmlformats.org/officeDocument/2006/relationships/customXml" Target="../ink/ink973.xml"/><Relationship Id="rId284" Type="http://schemas.openxmlformats.org/officeDocument/2006/relationships/image" Target="../media/image973.png"/><Relationship Id="rId37" Type="http://schemas.openxmlformats.org/officeDocument/2006/relationships/customXml" Target="../ink/ink860.xml"/><Relationship Id="rId58" Type="http://schemas.openxmlformats.org/officeDocument/2006/relationships/image" Target="../media/image860.png"/><Relationship Id="rId79" Type="http://schemas.openxmlformats.org/officeDocument/2006/relationships/customXml" Target="../ink/ink881.xml"/><Relationship Id="rId102" Type="http://schemas.openxmlformats.org/officeDocument/2006/relationships/image" Target="../media/image882.png"/><Relationship Id="rId123" Type="http://schemas.openxmlformats.org/officeDocument/2006/relationships/customXml" Target="../ink/ink903.xml"/><Relationship Id="rId144" Type="http://schemas.openxmlformats.org/officeDocument/2006/relationships/image" Target="../media/image903.png"/><Relationship Id="rId90" Type="http://schemas.openxmlformats.org/officeDocument/2006/relationships/image" Target="../media/image876.png"/><Relationship Id="rId165" Type="http://schemas.openxmlformats.org/officeDocument/2006/relationships/customXml" Target="../ink/ink924.xml"/><Relationship Id="rId186" Type="http://schemas.openxmlformats.org/officeDocument/2006/relationships/image" Target="../media/image924.png"/><Relationship Id="rId211" Type="http://schemas.openxmlformats.org/officeDocument/2006/relationships/customXml" Target="../ink/ink947.xml"/><Relationship Id="rId232" Type="http://schemas.openxmlformats.org/officeDocument/2006/relationships/image" Target="../media/image947.png"/><Relationship Id="rId253" Type="http://schemas.openxmlformats.org/officeDocument/2006/relationships/customXml" Target="../ink/ink968.xml"/><Relationship Id="rId274" Type="http://schemas.openxmlformats.org/officeDocument/2006/relationships/image" Target="../media/image968.png"/><Relationship Id="rId295" Type="http://schemas.openxmlformats.org/officeDocument/2006/relationships/customXml" Target="../ink/ink989.xml"/><Relationship Id="rId27" Type="http://schemas.openxmlformats.org/officeDocument/2006/relationships/customXml" Target="../ink/ink855.xml"/><Relationship Id="rId48" Type="http://schemas.openxmlformats.org/officeDocument/2006/relationships/image" Target="../media/image855.png"/><Relationship Id="rId69" Type="http://schemas.openxmlformats.org/officeDocument/2006/relationships/customXml" Target="../ink/ink876.xml"/><Relationship Id="rId113" Type="http://schemas.openxmlformats.org/officeDocument/2006/relationships/customXml" Target="../ink/ink898.xml"/><Relationship Id="rId134" Type="http://schemas.openxmlformats.org/officeDocument/2006/relationships/image" Target="../media/image898.png"/><Relationship Id="rId80" Type="http://schemas.openxmlformats.org/officeDocument/2006/relationships/image" Target="../media/image871.png"/><Relationship Id="rId155" Type="http://schemas.openxmlformats.org/officeDocument/2006/relationships/customXml" Target="../ink/ink919.xml"/><Relationship Id="rId176" Type="http://schemas.openxmlformats.org/officeDocument/2006/relationships/image" Target="../media/image919.png"/><Relationship Id="rId197" Type="http://schemas.openxmlformats.org/officeDocument/2006/relationships/customXml" Target="../ink/ink940.xml"/><Relationship Id="rId201" Type="http://schemas.openxmlformats.org/officeDocument/2006/relationships/customXml" Target="../ink/ink942.xml"/><Relationship Id="rId222" Type="http://schemas.openxmlformats.org/officeDocument/2006/relationships/image" Target="../media/image942.png"/><Relationship Id="rId243" Type="http://schemas.openxmlformats.org/officeDocument/2006/relationships/customXml" Target="../ink/ink963.xml"/><Relationship Id="rId264" Type="http://schemas.openxmlformats.org/officeDocument/2006/relationships/image" Target="../media/image963.png"/><Relationship Id="rId285" Type="http://schemas.openxmlformats.org/officeDocument/2006/relationships/customXml" Target="../ink/ink984.xml"/><Relationship Id="rId17" Type="http://schemas.openxmlformats.org/officeDocument/2006/relationships/customXml" Target="../ink/ink850.xml"/><Relationship Id="rId38" Type="http://schemas.openxmlformats.org/officeDocument/2006/relationships/image" Target="../media/image850.png"/><Relationship Id="rId59" Type="http://schemas.openxmlformats.org/officeDocument/2006/relationships/customXml" Target="../ink/ink871.xml"/><Relationship Id="rId103" Type="http://schemas.openxmlformats.org/officeDocument/2006/relationships/customXml" Target="../ink/ink893.xml"/><Relationship Id="rId124" Type="http://schemas.openxmlformats.org/officeDocument/2006/relationships/image" Target="../media/image893.png"/><Relationship Id="rId70" Type="http://schemas.openxmlformats.org/officeDocument/2006/relationships/image" Target="../media/image866.png"/><Relationship Id="rId91" Type="http://schemas.openxmlformats.org/officeDocument/2006/relationships/customXml" Target="../ink/ink887.xml"/><Relationship Id="rId145" Type="http://schemas.openxmlformats.org/officeDocument/2006/relationships/customXml" Target="../ink/ink914.xml"/><Relationship Id="rId166" Type="http://schemas.openxmlformats.org/officeDocument/2006/relationships/image" Target="../media/image914.png"/><Relationship Id="rId187" Type="http://schemas.openxmlformats.org/officeDocument/2006/relationships/customXml" Target="../ink/ink935.xml"/><Relationship Id="rId1" Type="http://schemas.openxmlformats.org/officeDocument/2006/relationships/slideLayout" Target="../slideLayouts/slideLayout11.xml"/><Relationship Id="rId212" Type="http://schemas.openxmlformats.org/officeDocument/2006/relationships/image" Target="../media/image937.png"/><Relationship Id="rId233" Type="http://schemas.openxmlformats.org/officeDocument/2006/relationships/customXml" Target="../ink/ink958.xml"/><Relationship Id="rId254" Type="http://schemas.openxmlformats.org/officeDocument/2006/relationships/image" Target="../media/image958.png"/><Relationship Id="rId28" Type="http://schemas.openxmlformats.org/officeDocument/2006/relationships/image" Target="../media/image845.png"/><Relationship Id="rId49" Type="http://schemas.openxmlformats.org/officeDocument/2006/relationships/customXml" Target="../ink/ink866.xml"/><Relationship Id="rId114" Type="http://schemas.openxmlformats.org/officeDocument/2006/relationships/image" Target="../media/image888.png"/><Relationship Id="rId275" Type="http://schemas.openxmlformats.org/officeDocument/2006/relationships/customXml" Target="../ink/ink979.xml"/><Relationship Id="rId296" Type="http://schemas.openxmlformats.org/officeDocument/2006/relationships/image" Target="../media/image979.png"/><Relationship Id="rId60" Type="http://schemas.openxmlformats.org/officeDocument/2006/relationships/image" Target="../media/image861.png"/><Relationship Id="rId81" Type="http://schemas.openxmlformats.org/officeDocument/2006/relationships/customXml" Target="../ink/ink882.xml"/><Relationship Id="rId135" Type="http://schemas.openxmlformats.org/officeDocument/2006/relationships/customXml" Target="../ink/ink909.xml"/><Relationship Id="rId156" Type="http://schemas.openxmlformats.org/officeDocument/2006/relationships/image" Target="../media/image909.png"/><Relationship Id="rId177" Type="http://schemas.openxmlformats.org/officeDocument/2006/relationships/customXml" Target="../ink/ink930.xml"/><Relationship Id="rId198" Type="http://schemas.openxmlformats.org/officeDocument/2006/relationships/image" Target="../media/image930.png"/><Relationship Id="rId202" Type="http://schemas.openxmlformats.org/officeDocument/2006/relationships/image" Target="../media/image932.png"/><Relationship Id="rId223" Type="http://schemas.openxmlformats.org/officeDocument/2006/relationships/customXml" Target="../ink/ink953.xml"/><Relationship Id="rId244" Type="http://schemas.openxmlformats.org/officeDocument/2006/relationships/image" Target="../media/image953.png"/><Relationship Id="rId18" Type="http://schemas.openxmlformats.org/officeDocument/2006/relationships/image" Target="../media/image840.png"/><Relationship Id="rId39" Type="http://schemas.openxmlformats.org/officeDocument/2006/relationships/customXml" Target="../ink/ink861.xml"/><Relationship Id="rId265" Type="http://schemas.openxmlformats.org/officeDocument/2006/relationships/customXml" Target="../ink/ink974.xml"/><Relationship Id="rId286" Type="http://schemas.openxmlformats.org/officeDocument/2006/relationships/image" Target="../media/image974.png"/><Relationship Id="rId50" Type="http://schemas.openxmlformats.org/officeDocument/2006/relationships/image" Target="../media/image856.png"/><Relationship Id="rId104" Type="http://schemas.openxmlformats.org/officeDocument/2006/relationships/image" Target="../media/image883.png"/><Relationship Id="rId125" Type="http://schemas.openxmlformats.org/officeDocument/2006/relationships/customXml" Target="../ink/ink904.xml"/><Relationship Id="rId146" Type="http://schemas.openxmlformats.org/officeDocument/2006/relationships/image" Target="../media/image904.png"/><Relationship Id="rId167" Type="http://schemas.openxmlformats.org/officeDocument/2006/relationships/customXml" Target="../ink/ink925.xml"/><Relationship Id="rId188" Type="http://schemas.openxmlformats.org/officeDocument/2006/relationships/image" Target="../media/image9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customXml" Target="../ink/ink6.xml"/><Relationship Id="rId18" Type="http://schemas.openxmlformats.org/officeDocument/2006/relationships/image" Target="../media/image28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5.emf"/><Relationship Id="rId17" Type="http://schemas.openxmlformats.org/officeDocument/2006/relationships/customXml" Target="../ink/ink8.xml"/><Relationship Id="rId2" Type="http://schemas.openxmlformats.org/officeDocument/2006/relationships/image" Target="../media/image6010.png"/><Relationship Id="rId16" Type="http://schemas.openxmlformats.org/officeDocument/2006/relationships/image" Target="../media/image27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0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24.emf"/><Relationship Id="rId4" Type="http://schemas.openxmlformats.org/officeDocument/2006/relationships/image" Target="../media/image210.emf"/><Relationship Id="rId9" Type="http://schemas.openxmlformats.org/officeDocument/2006/relationships/customXml" Target="../ink/ink4.xml"/><Relationship Id="rId14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.png"/><Relationship Id="rId117" Type="http://schemas.openxmlformats.org/officeDocument/2006/relationships/customXml" Target="../ink/ink66.xml"/><Relationship Id="rId21" Type="http://schemas.openxmlformats.org/officeDocument/2006/relationships/customXml" Target="../ink/ink18.xml"/><Relationship Id="rId42" Type="http://schemas.openxmlformats.org/officeDocument/2006/relationships/image" Target="../media/image38.png"/><Relationship Id="rId47" Type="http://schemas.openxmlformats.org/officeDocument/2006/relationships/customXml" Target="../ink/ink31.xml"/><Relationship Id="rId63" Type="http://schemas.openxmlformats.org/officeDocument/2006/relationships/customXml" Target="../ink/ink39.xml"/><Relationship Id="rId68" Type="http://schemas.openxmlformats.org/officeDocument/2006/relationships/image" Target="../media/image51.png"/><Relationship Id="rId84" Type="http://schemas.openxmlformats.org/officeDocument/2006/relationships/image" Target="../media/image59.png"/><Relationship Id="rId89" Type="http://schemas.openxmlformats.org/officeDocument/2006/relationships/customXml" Target="../ink/ink52.xml"/><Relationship Id="rId112" Type="http://schemas.openxmlformats.org/officeDocument/2006/relationships/image" Target="../media/image75.png"/><Relationship Id="rId133" Type="http://schemas.openxmlformats.org/officeDocument/2006/relationships/customXml" Target="../ink/ink74.xml"/><Relationship Id="rId138" Type="http://schemas.openxmlformats.org/officeDocument/2006/relationships/image" Target="../media/image88.png"/><Relationship Id="rId154" Type="http://schemas.openxmlformats.org/officeDocument/2006/relationships/image" Target="../media/image96.png"/><Relationship Id="rId159" Type="http://schemas.openxmlformats.org/officeDocument/2006/relationships/customXml" Target="../ink/ink87.xml"/><Relationship Id="rId170" Type="http://schemas.openxmlformats.org/officeDocument/2006/relationships/image" Target="../media/image105.png"/><Relationship Id="rId16" Type="http://schemas.openxmlformats.org/officeDocument/2006/relationships/image" Target="../media/image25.png"/><Relationship Id="rId107" Type="http://schemas.openxmlformats.org/officeDocument/2006/relationships/customXml" Target="../ink/ink61.xml"/><Relationship Id="rId11" Type="http://schemas.openxmlformats.org/officeDocument/2006/relationships/customXml" Target="../ink/ink13.xml"/><Relationship Id="rId32" Type="http://schemas.openxmlformats.org/officeDocument/2006/relationships/image" Target="../media/image33.png"/><Relationship Id="rId37" Type="http://schemas.openxmlformats.org/officeDocument/2006/relationships/customXml" Target="../ink/ink26.xml"/><Relationship Id="rId53" Type="http://schemas.openxmlformats.org/officeDocument/2006/relationships/customXml" Target="../ink/ink34.xml"/><Relationship Id="rId58" Type="http://schemas.openxmlformats.org/officeDocument/2006/relationships/image" Target="../media/image46.png"/><Relationship Id="rId74" Type="http://schemas.openxmlformats.org/officeDocument/2006/relationships/image" Target="../media/image54.png"/><Relationship Id="rId79" Type="http://schemas.openxmlformats.org/officeDocument/2006/relationships/customXml" Target="../ink/ink47.xml"/><Relationship Id="rId102" Type="http://schemas.openxmlformats.org/officeDocument/2006/relationships/image" Target="../media/image69.png"/><Relationship Id="rId123" Type="http://schemas.openxmlformats.org/officeDocument/2006/relationships/customXml" Target="../ink/ink69.xml"/><Relationship Id="rId128" Type="http://schemas.openxmlformats.org/officeDocument/2006/relationships/image" Target="../media/image83.png"/><Relationship Id="rId144" Type="http://schemas.openxmlformats.org/officeDocument/2006/relationships/image" Target="../media/image91.png"/><Relationship Id="rId149" Type="http://schemas.openxmlformats.org/officeDocument/2006/relationships/customXml" Target="../ink/ink82.xml"/><Relationship Id="rId5" Type="http://schemas.openxmlformats.org/officeDocument/2006/relationships/customXml" Target="../ink/ink10.xml"/><Relationship Id="rId90" Type="http://schemas.openxmlformats.org/officeDocument/2006/relationships/image" Target="../media/image63.png"/><Relationship Id="rId95" Type="http://schemas.openxmlformats.org/officeDocument/2006/relationships/customXml" Target="../ink/ink55.xml"/><Relationship Id="rId160" Type="http://schemas.openxmlformats.org/officeDocument/2006/relationships/image" Target="../media/image99.png"/><Relationship Id="rId165" Type="http://schemas.openxmlformats.org/officeDocument/2006/relationships/customXml" Target="../ink/ink90.xml"/><Relationship Id="rId22" Type="http://schemas.openxmlformats.org/officeDocument/2006/relationships/image" Target="../media/image28.png"/><Relationship Id="rId27" Type="http://schemas.openxmlformats.org/officeDocument/2006/relationships/customXml" Target="../ink/ink21.xml"/><Relationship Id="rId43" Type="http://schemas.openxmlformats.org/officeDocument/2006/relationships/customXml" Target="../ink/ink29.xml"/><Relationship Id="rId48" Type="http://schemas.openxmlformats.org/officeDocument/2006/relationships/image" Target="../media/image41.png"/><Relationship Id="rId64" Type="http://schemas.openxmlformats.org/officeDocument/2006/relationships/image" Target="../media/image49.png"/><Relationship Id="rId69" Type="http://schemas.openxmlformats.org/officeDocument/2006/relationships/customXml" Target="../ink/ink42.xml"/><Relationship Id="rId113" Type="http://schemas.openxmlformats.org/officeDocument/2006/relationships/customXml" Target="../ink/ink64.xml"/><Relationship Id="rId118" Type="http://schemas.openxmlformats.org/officeDocument/2006/relationships/image" Target="../media/image78.png"/><Relationship Id="rId134" Type="http://schemas.openxmlformats.org/officeDocument/2006/relationships/image" Target="../media/image86.png"/><Relationship Id="rId139" Type="http://schemas.openxmlformats.org/officeDocument/2006/relationships/customXml" Target="../ink/ink77.xml"/><Relationship Id="rId80" Type="http://schemas.openxmlformats.org/officeDocument/2006/relationships/image" Target="../media/image57.png"/><Relationship Id="rId85" Type="http://schemas.openxmlformats.org/officeDocument/2006/relationships/customXml" Target="../ink/ink50.xml"/><Relationship Id="rId150" Type="http://schemas.openxmlformats.org/officeDocument/2006/relationships/image" Target="../media/image94.png"/><Relationship Id="rId155" Type="http://schemas.openxmlformats.org/officeDocument/2006/relationships/customXml" Target="../ink/ink85.xml"/><Relationship Id="rId171" Type="http://schemas.openxmlformats.org/officeDocument/2006/relationships/customXml" Target="../ink/ink93.xml"/><Relationship Id="rId12" Type="http://schemas.openxmlformats.org/officeDocument/2006/relationships/image" Target="../media/image23.png"/><Relationship Id="rId17" Type="http://schemas.openxmlformats.org/officeDocument/2006/relationships/customXml" Target="../ink/ink16.xml"/><Relationship Id="rId33" Type="http://schemas.openxmlformats.org/officeDocument/2006/relationships/customXml" Target="../ink/ink24.xml"/><Relationship Id="rId38" Type="http://schemas.openxmlformats.org/officeDocument/2006/relationships/image" Target="../media/image36.png"/><Relationship Id="rId59" Type="http://schemas.openxmlformats.org/officeDocument/2006/relationships/customXml" Target="../ink/ink37.xml"/><Relationship Id="rId103" Type="http://schemas.openxmlformats.org/officeDocument/2006/relationships/customXml" Target="../ink/ink59.xml"/><Relationship Id="rId108" Type="http://schemas.openxmlformats.org/officeDocument/2006/relationships/image" Target="../media/image73.png"/><Relationship Id="rId124" Type="http://schemas.openxmlformats.org/officeDocument/2006/relationships/image" Target="../media/image81.png"/><Relationship Id="rId129" Type="http://schemas.openxmlformats.org/officeDocument/2006/relationships/customXml" Target="../ink/ink72.xml"/><Relationship Id="rId54" Type="http://schemas.openxmlformats.org/officeDocument/2006/relationships/image" Target="../media/image44.png"/><Relationship Id="rId70" Type="http://schemas.openxmlformats.org/officeDocument/2006/relationships/image" Target="../media/image52.png"/><Relationship Id="rId75" Type="http://schemas.openxmlformats.org/officeDocument/2006/relationships/customXml" Target="../ink/ink45.xml"/><Relationship Id="rId91" Type="http://schemas.openxmlformats.org/officeDocument/2006/relationships/customXml" Target="../ink/ink53.xml"/><Relationship Id="rId96" Type="http://schemas.openxmlformats.org/officeDocument/2006/relationships/image" Target="../media/image66.png"/><Relationship Id="rId140" Type="http://schemas.openxmlformats.org/officeDocument/2006/relationships/image" Target="../media/image89.png"/><Relationship Id="rId145" Type="http://schemas.openxmlformats.org/officeDocument/2006/relationships/customXml" Target="../ink/ink80.xml"/><Relationship Id="rId161" Type="http://schemas.openxmlformats.org/officeDocument/2006/relationships/customXml" Target="../ink/ink88.xml"/><Relationship Id="rId166" Type="http://schemas.openxmlformats.org/officeDocument/2006/relationships/image" Target="../media/image10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5" Type="http://schemas.openxmlformats.org/officeDocument/2006/relationships/customXml" Target="../ink/ink15.xml"/><Relationship Id="rId23" Type="http://schemas.openxmlformats.org/officeDocument/2006/relationships/customXml" Target="../ink/ink19.xml"/><Relationship Id="rId28" Type="http://schemas.openxmlformats.org/officeDocument/2006/relationships/image" Target="../media/image31.png"/><Relationship Id="rId36" Type="http://schemas.openxmlformats.org/officeDocument/2006/relationships/image" Target="../media/image35.png"/><Relationship Id="rId49" Type="http://schemas.openxmlformats.org/officeDocument/2006/relationships/customXml" Target="../ink/ink32.xml"/><Relationship Id="rId57" Type="http://schemas.openxmlformats.org/officeDocument/2006/relationships/customXml" Target="../ink/ink36.xml"/><Relationship Id="rId106" Type="http://schemas.openxmlformats.org/officeDocument/2006/relationships/image" Target="../media/image72.png"/><Relationship Id="rId114" Type="http://schemas.openxmlformats.org/officeDocument/2006/relationships/image" Target="../media/image76.png"/><Relationship Id="rId119" Type="http://schemas.openxmlformats.org/officeDocument/2006/relationships/customXml" Target="../ink/ink67.xml"/><Relationship Id="rId127" Type="http://schemas.openxmlformats.org/officeDocument/2006/relationships/customXml" Target="../ink/ink71.xml"/><Relationship Id="rId10" Type="http://schemas.openxmlformats.org/officeDocument/2006/relationships/image" Target="../media/image22.png"/><Relationship Id="rId31" Type="http://schemas.openxmlformats.org/officeDocument/2006/relationships/customXml" Target="../ink/ink23.xml"/><Relationship Id="rId44" Type="http://schemas.openxmlformats.org/officeDocument/2006/relationships/image" Target="../media/image39.png"/><Relationship Id="rId52" Type="http://schemas.openxmlformats.org/officeDocument/2006/relationships/image" Target="../media/image43.png"/><Relationship Id="rId60" Type="http://schemas.openxmlformats.org/officeDocument/2006/relationships/image" Target="../media/image47.png"/><Relationship Id="rId65" Type="http://schemas.openxmlformats.org/officeDocument/2006/relationships/customXml" Target="../ink/ink40.xml"/><Relationship Id="rId73" Type="http://schemas.openxmlformats.org/officeDocument/2006/relationships/customXml" Target="../ink/ink44.xml"/><Relationship Id="rId78" Type="http://schemas.openxmlformats.org/officeDocument/2006/relationships/image" Target="../media/image56.png"/><Relationship Id="rId81" Type="http://schemas.openxmlformats.org/officeDocument/2006/relationships/customXml" Target="../ink/ink48.xml"/><Relationship Id="rId86" Type="http://schemas.openxmlformats.org/officeDocument/2006/relationships/image" Target="../media/image61.png"/><Relationship Id="rId94" Type="http://schemas.openxmlformats.org/officeDocument/2006/relationships/image" Target="../media/image65.png"/><Relationship Id="rId99" Type="http://schemas.openxmlformats.org/officeDocument/2006/relationships/customXml" Target="../ink/ink57.xml"/><Relationship Id="rId101" Type="http://schemas.openxmlformats.org/officeDocument/2006/relationships/customXml" Target="../ink/ink58.xml"/><Relationship Id="rId122" Type="http://schemas.openxmlformats.org/officeDocument/2006/relationships/image" Target="../media/image80.png"/><Relationship Id="rId130" Type="http://schemas.openxmlformats.org/officeDocument/2006/relationships/image" Target="../media/image84.png"/><Relationship Id="rId135" Type="http://schemas.openxmlformats.org/officeDocument/2006/relationships/customXml" Target="../ink/ink75.xml"/><Relationship Id="rId143" Type="http://schemas.openxmlformats.org/officeDocument/2006/relationships/customXml" Target="../ink/ink79.xml"/><Relationship Id="rId148" Type="http://schemas.openxmlformats.org/officeDocument/2006/relationships/image" Target="../media/image93.png"/><Relationship Id="rId151" Type="http://schemas.openxmlformats.org/officeDocument/2006/relationships/customXml" Target="../ink/ink83.xml"/><Relationship Id="rId156" Type="http://schemas.openxmlformats.org/officeDocument/2006/relationships/image" Target="../media/image97.png"/><Relationship Id="rId164" Type="http://schemas.openxmlformats.org/officeDocument/2006/relationships/image" Target="../media/image102.png"/><Relationship Id="rId169" Type="http://schemas.openxmlformats.org/officeDocument/2006/relationships/customXml" Target="../ink/ink92.xml"/><Relationship Id="rId4" Type="http://schemas.openxmlformats.org/officeDocument/2006/relationships/image" Target="../media/image19.png"/><Relationship Id="rId9" Type="http://schemas.openxmlformats.org/officeDocument/2006/relationships/customXml" Target="../ink/ink12.xml"/><Relationship Id="rId172" Type="http://schemas.openxmlformats.org/officeDocument/2006/relationships/image" Target="../media/image106.png"/><Relationship Id="rId13" Type="http://schemas.openxmlformats.org/officeDocument/2006/relationships/customXml" Target="../ink/ink14.xml"/><Relationship Id="rId18" Type="http://schemas.openxmlformats.org/officeDocument/2006/relationships/image" Target="../media/image26.png"/><Relationship Id="rId39" Type="http://schemas.openxmlformats.org/officeDocument/2006/relationships/customXml" Target="../ink/ink27.xml"/><Relationship Id="rId109" Type="http://schemas.openxmlformats.org/officeDocument/2006/relationships/customXml" Target="../ink/ink62.xml"/><Relationship Id="rId34" Type="http://schemas.openxmlformats.org/officeDocument/2006/relationships/image" Target="../media/image34.png"/><Relationship Id="rId50" Type="http://schemas.openxmlformats.org/officeDocument/2006/relationships/image" Target="../media/image42.png"/><Relationship Id="rId55" Type="http://schemas.openxmlformats.org/officeDocument/2006/relationships/customXml" Target="../ink/ink35.xml"/><Relationship Id="rId76" Type="http://schemas.openxmlformats.org/officeDocument/2006/relationships/image" Target="../media/image55.png"/><Relationship Id="rId97" Type="http://schemas.openxmlformats.org/officeDocument/2006/relationships/customXml" Target="../ink/ink56.xml"/><Relationship Id="rId104" Type="http://schemas.openxmlformats.org/officeDocument/2006/relationships/image" Target="../media/image71.png"/><Relationship Id="rId120" Type="http://schemas.openxmlformats.org/officeDocument/2006/relationships/image" Target="../media/image79.png"/><Relationship Id="rId125" Type="http://schemas.openxmlformats.org/officeDocument/2006/relationships/customXml" Target="../ink/ink70.xml"/><Relationship Id="rId141" Type="http://schemas.openxmlformats.org/officeDocument/2006/relationships/customXml" Target="../ink/ink78.xml"/><Relationship Id="rId146" Type="http://schemas.openxmlformats.org/officeDocument/2006/relationships/image" Target="../media/image92.png"/><Relationship Id="rId167" Type="http://schemas.openxmlformats.org/officeDocument/2006/relationships/customXml" Target="../ink/ink91.xml"/><Relationship Id="rId7" Type="http://schemas.openxmlformats.org/officeDocument/2006/relationships/customXml" Target="../ink/ink11.xml"/><Relationship Id="rId71" Type="http://schemas.openxmlformats.org/officeDocument/2006/relationships/customXml" Target="../ink/ink43.xml"/><Relationship Id="rId92" Type="http://schemas.openxmlformats.org/officeDocument/2006/relationships/image" Target="../media/image64.png"/><Relationship Id="rId162" Type="http://schemas.openxmlformats.org/officeDocument/2006/relationships/image" Target="../media/image101.png"/><Relationship Id="rId2" Type="http://schemas.openxmlformats.org/officeDocument/2006/relationships/image" Target="../media/image18.png"/><Relationship Id="rId29" Type="http://schemas.openxmlformats.org/officeDocument/2006/relationships/customXml" Target="../ink/ink22.xml"/><Relationship Id="rId24" Type="http://schemas.openxmlformats.org/officeDocument/2006/relationships/image" Target="../media/image29.png"/><Relationship Id="rId40" Type="http://schemas.openxmlformats.org/officeDocument/2006/relationships/image" Target="../media/image37.png"/><Relationship Id="rId45" Type="http://schemas.openxmlformats.org/officeDocument/2006/relationships/customXml" Target="../ink/ink30.xml"/><Relationship Id="rId66" Type="http://schemas.openxmlformats.org/officeDocument/2006/relationships/image" Target="../media/image50.png"/><Relationship Id="rId87" Type="http://schemas.openxmlformats.org/officeDocument/2006/relationships/customXml" Target="../ink/ink51.xml"/><Relationship Id="rId110" Type="http://schemas.openxmlformats.org/officeDocument/2006/relationships/image" Target="../media/image74.png"/><Relationship Id="rId115" Type="http://schemas.openxmlformats.org/officeDocument/2006/relationships/customXml" Target="../ink/ink65.xml"/><Relationship Id="rId131" Type="http://schemas.openxmlformats.org/officeDocument/2006/relationships/customXml" Target="../ink/ink73.xml"/><Relationship Id="rId136" Type="http://schemas.openxmlformats.org/officeDocument/2006/relationships/image" Target="../media/image87.png"/><Relationship Id="rId157" Type="http://schemas.openxmlformats.org/officeDocument/2006/relationships/customXml" Target="../ink/ink86.xml"/><Relationship Id="rId61" Type="http://schemas.openxmlformats.org/officeDocument/2006/relationships/customXml" Target="../ink/ink38.xml"/><Relationship Id="rId82" Type="http://schemas.openxmlformats.org/officeDocument/2006/relationships/image" Target="../media/image58.png"/><Relationship Id="rId152" Type="http://schemas.openxmlformats.org/officeDocument/2006/relationships/image" Target="../media/image95.png"/><Relationship Id="rId19" Type="http://schemas.openxmlformats.org/officeDocument/2006/relationships/customXml" Target="../ink/ink17.xml"/><Relationship Id="rId14" Type="http://schemas.openxmlformats.org/officeDocument/2006/relationships/image" Target="../media/image24.png"/><Relationship Id="rId30" Type="http://schemas.openxmlformats.org/officeDocument/2006/relationships/image" Target="../media/image32.png"/><Relationship Id="rId35" Type="http://schemas.openxmlformats.org/officeDocument/2006/relationships/customXml" Target="../ink/ink25.xml"/><Relationship Id="rId56" Type="http://schemas.openxmlformats.org/officeDocument/2006/relationships/image" Target="../media/image45.png"/><Relationship Id="rId77" Type="http://schemas.openxmlformats.org/officeDocument/2006/relationships/customXml" Target="../ink/ink46.xml"/><Relationship Id="rId100" Type="http://schemas.openxmlformats.org/officeDocument/2006/relationships/image" Target="../media/image68.png"/><Relationship Id="rId105" Type="http://schemas.openxmlformats.org/officeDocument/2006/relationships/customXml" Target="../ink/ink60.xml"/><Relationship Id="rId126" Type="http://schemas.openxmlformats.org/officeDocument/2006/relationships/image" Target="../media/image82.png"/><Relationship Id="rId147" Type="http://schemas.openxmlformats.org/officeDocument/2006/relationships/customXml" Target="../ink/ink81.xml"/><Relationship Id="rId168" Type="http://schemas.openxmlformats.org/officeDocument/2006/relationships/image" Target="../media/image104.png"/><Relationship Id="rId8" Type="http://schemas.openxmlformats.org/officeDocument/2006/relationships/image" Target="../media/image21.png"/><Relationship Id="rId51" Type="http://schemas.openxmlformats.org/officeDocument/2006/relationships/customXml" Target="../ink/ink33.xml"/><Relationship Id="rId72" Type="http://schemas.openxmlformats.org/officeDocument/2006/relationships/image" Target="../media/image53.png"/><Relationship Id="rId93" Type="http://schemas.openxmlformats.org/officeDocument/2006/relationships/customXml" Target="../ink/ink54.xml"/><Relationship Id="rId98" Type="http://schemas.openxmlformats.org/officeDocument/2006/relationships/image" Target="../media/image67.png"/><Relationship Id="rId121" Type="http://schemas.openxmlformats.org/officeDocument/2006/relationships/customXml" Target="../ink/ink68.xml"/><Relationship Id="rId142" Type="http://schemas.openxmlformats.org/officeDocument/2006/relationships/image" Target="../media/image90.png"/><Relationship Id="rId163" Type="http://schemas.openxmlformats.org/officeDocument/2006/relationships/customXml" Target="../ink/ink89.xml"/><Relationship Id="rId3" Type="http://schemas.openxmlformats.org/officeDocument/2006/relationships/customXml" Target="../ink/ink9.xml"/><Relationship Id="rId25" Type="http://schemas.openxmlformats.org/officeDocument/2006/relationships/customXml" Target="../ink/ink20.xml"/><Relationship Id="rId46" Type="http://schemas.openxmlformats.org/officeDocument/2006/relationships/image" Target="../media/image40.png"/><Relationship Id="rId67" Type="http://schemas.openxmlformats.org/officeDocument/2006/relationships/customXml" Target="../ink/ink41.xml"/><Relationship Id="rId116" Type="http://schemas.openxmlformats.org/officeDocument/2006/relationships/image" Target="../media/image77.png"/><Relationship Id="rId137" Type="http://schemas.openxmlformats.org/officeDocument/2006/relationships/customXml" Target="../ink/ink76.xml"/><Relationship Id="rId158" Type="http://schemas.openxmlformats.org/officeDocument/2006/relationships/image" Target="../media/image98.png"/><Relationship Id="rId20" Type="http://schemas.openxmlformats.org/officeDocument/2006/relationships/image" Target="../media/image27.png"/><Relationship Id="rId41" Type="http://schemas.openxmlformats.org/officeDocument/2006/relationships/customXml" Target="../ink/ink28.xml"/><Relationship Id="rId62" Type="http://schemas.openxmlformats.org/officeDocument/2006/relationships/image" Target="../media/image48.png"/><Relationship Id="rId83" Type="http://schemas.openxmlformats.org/officeDocument/2006/relationships/customXml" Target="../ink/ink49.xml"/><Relationship Id="rId88" Type="http://schemas.openxmlformats.org/officeDocument/2006/relationships/image" Target="../media/image62.png"/><Relationship Id="rId111" Type="http://schemas.openxmlformats.org/officeDocument/2006/relationships/customXml" Target="../ink/ink63.xml"/><Relationship Id="rId132" Type="http://schemas.openxmlformats.org/officeDocument/2006/relationships/image" Target="../media/image85.png"/><Relationship Id="rId153" Type="http://schemas.openxmlformats.org/officeDocument/2006/relationships/customXml" Target="../ink/ink8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customXml" Target="../ink/ink99.xml"/><Relationship Id="rId18" Type="http://schemas.openxmlformats.org/officeDocument/2006/relationships/image" Target="../media/image114.png"/><Relationship Id="rId26" Type="http://schemas.openxmlformats.org/officeDocument/2006/relationships/image" Target="../media/image118.png"/><Relationship Id="rId39" Type="http://schemas.openxmlformats.org/officeDocument/2006/relationships/customXml" Target="../ink/ink112.xml"/><Relationship Id="rId3" Type="http://schemas.openxmlformats.org/officeDocument/2006/relationships/customXml" Target="../ink/ink94.xml"/><Relationship Id="rId21" Type="http://schemas.openxmlformats.org/officeDocument/2006/relationships/customXml" Target="../ink/ink103.xml"/><Relationship Id="rId34" Type="http://schemas.openxmlformats.org/officeDocument/2006/relationships/image" Target="../media/image122.png"/><Relationship Id="rId42" Type="http://schemas.openxmlformats.org/officeDocument/2006/relationships/image" Target="../media/image126.png"/><Relationship Id="rId7" Type="http://schemas.openxmlformats.org/officeDocument/2006/relationships/customXml" Target="../ink/ink96.xml"/><Relationship Id="rId12" Type="http://schemas.openxmlformats.org/officeDocument/2006/relationships/image" Target="../media/image111.png"/><Relationship Id="rId17" Type="http://schemas.openxmlformats.org/officeDocument/2006/relationships/customXml" Target="../ink/ink101.xml"/><Relationship Id="rId25" Type="http://schemas.openxmlformats.org/officeDocument/2006/relationships/customXml" Target="../ink/ink105.xml"/><Relationship Id="rId33" Type="http://schemas.openxmlformats.org/officeDocument/2006/relationships/customXml" Target="../ink/ink109.xml"/><Relationship Id="rId38" Type="http://schemas.openxmlformats.org/officeDocument/2006/relationships/image" Target="../media/image124.png"/><Relationship Id="rId2" Type="http://schemas.openxmlformats.org/officeDocument/2006/relationships/image" Target="../media/image5010.png"/><Relationship Id="rId16" Type="http://schemas.openxmlformats.org/officeDocument/2006/relationships/image" Target="../media/image113.png"/><Relationship Id="rId20" Type="http://schemas.openxmlformats.org/officeDocument/2006/relationships/image" Target="../media/image115.png"/><Relationship Id="rId29" Type="http://schemas.openxmlformats.org/officeDocument/2006/relationships/customXml" Target="../ink/ink107.xml"/><Relationship Id="rId41" Type="http://schemas.openxmlformats.org/officeDocument/2006/relationships/customXml" Target="../ink/ink1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8.png"/><Relationship Id="rId11" Type="http://schemas.openxmlformats.org/officeDocument/2006/relationships/customXml" Target="../ink/ink98.xml"/><Relationship Id="rId24" Type="http://schemas.openxmlformats.org/officeDocument/2006/relationships/image" Target="../media/image117.png"/><Relationship Id="rId32" Type="http://schemas.openxmlformats.org/officeDocument/2006/relationships/image" Target="../media/image121.png"/><Relationship Id="rId37" Type="http://schemas.openxmlformats.org/officeDocument/2006/relationships/customXml" Target="../ink/ink111.xml"/><Relationship Id="rId40" Type="http://schemas.openxmlformats.org/officeDocument/2006/relationships/image" Target="../media/image125.png"/><Relationship Id="rId5" Type="http://schemas.openxmlformats.org/officeDocument/2006/relationships/customXml" Target="../ink/ink95.xml"/><Relationship Id="rId15" Type="http://schemas.openxmlformats.org/officeDocument/2006/relationships/customXml" Target="../ink/ink100.xml"/><Relationship Id="rId23" Type="http://schemas.openxmlformats.org/officeDocument/2006/relationships/customXml" Target="../ink/ink104.xml"/><Relationship Id="rId28" Type="http://schemas.openxmlformats.org/officeDocument/2006/relationships/image" Target="../media/image119.png"/><Relationship Id="rId36" Type="http://schemas.openxmlformats.org/officeDocument/2006/relationships/image" Target="../media/image123.png"/><Relationship Id="rId10" Type="http://schemas.openxmlformats.org/officeDocument/2006/relationships/image" Target="../media/image110.png"/><Relationship Id="rId19" Type="http://schemas.openxmlformats.org/officeDocument/2006/relationships/customXml" Target="../ink/ink102.xml"/><Relationship Id="rId31" Type="http://schemas.openxmlformats.org/officeDocument/2006/relationships/customXml" Target="../ink/ink108.xml"/><Relationship Id="rId4" Type="http://schemas.openxmlformats.org/officeDocument/2006/relationships/image" Target="../media/image107.png"/><Relationship Id="rId9" Type="http://schemas.openxmlformats.org/officeDocument/2006/relationships/customXml" Target="../ink/ink97.xml"/><Relationship Id="rId14" Type="http://schemas.openxmlformats.org/officeDocument/2006/relationships/image" Target="../media/image112.png"/><Relationship Id="rId22" Type="http://schemas.openxmlformats.org/officeDocument/2006/relationships/image" Target="../media/image116.png"/><Relationship Id="rId27" Type="http://schemas.openxmlformats.org/officeDocument/2006/relationships/customXml" Target="../ink/ink106.xml"/><Relationship Id="rId30" Type="http://schemas.openxmlformats.org/officeDocument/2006/relationships/image" Target="../media/image120.png"/><Relationship Id="rId35" Type="http://schemas.openxmlformats.org/officeDocument/2006/relationships/customXml" Target="../ink/ink1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6BE2BE-401B-43B6-9F59-E6AE635E14BD}"/>
              </a:ext>
            </a:extLst>
          </p:cNvPr>
          <p:cNvSpPr txBox="1"/>
          <p:nvPr/>
        </p:nvSpPr>
        <p:spPr>
          <a:xfrm>
            <a:off x="135903" y="854106"/>
            <a:ext cx="112303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I will be able </a:t>
            </a:r>
            <a:r>
              <a:rPr lang="en-GB" sz="3200" b="1" dirty="0"/>
              <a:t>to apply the order of operations on polynomials and factorise polynomials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7845BC-DC72-44E1-BABF-6AFB4DC3022D}"/>
              </a:ext>
            </a:extLst>
          </p:cNvPr>
          <p:cNvSpPr txBox="1"/>
          <p:nvPr/>
        </p:nvSpPr>
        <p:spPr>
          <a:xfrm>
            <a:off x="135904" y="3284478"/>
            <a:ext cx="109732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cs typeface="Arial" panose="020B0604020202020204" pitchFamily="34" charset="0"/>
              </a:rPr>
              <a:t>At the end of the lesson, I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cs typeface="Arial" panose="020B0604020202020204" pitchFamily="34" charset="0"/>
              </a:rPr>
              <a:t>Add, subtract, multiply and divide polynomials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cs typeface="Arial" panose="020B0604020202020204" pitchFamily="34" charset="0"/>
              </a:rPr>
              <a:t>Solve equations involving cubic and quartic polynomials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>
                <a:cs typeface="Arial" panose="020B0604020202020204" pitchFamily="34" charset="0"/>
              </a:rPr>
              <a:t>Factorise polynomials</a:t>
            </a:r>
            <a:endParaRPr lang="en-GB" sz="2400" b="1" dirty="0"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2619198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013867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57913" y="584775"/>
                <a:ext cx="10648880" cy="1183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/>
                  <a:t>Remainder Theorem:</a:t>
                </a:r>
              </a:p>
              <a:p>
                <a:r>
                  <a:rPr lang="en-AU" sz="2800" b="1" dirty="0"/>
                  <a:t>When </a:t>
                </a:r>
                <a14:m>
                  <m:oMath xmlns:m="http://schemas.openxmlformats.org/officeDocument/2006/math"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AU" sz="2800" b="1" dirty="0"/>
                  <a:t> is divided by </a:t>
                </a:r>
                <a14:m>
                  <m:oMath xmlns:m="http://schemas.openxmlformats.org/officeDocument/2006/math"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AU" sz="2800" b="1" dirty="0"/>
                  <a:t> the remainder is </a:t>
                </a:r>
                <a14:m>
                  <m:oMath xmlns:m="http://schemas.openxmlformats.org/officeDocument/2006/math"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AU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2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num>
                          <m:den>
                            <m:r>
                              <a:rPr lang="en-AU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den>
                        </m:f>
                      </m:e>
                    </m:d>
                  </m:oMath>
                </a14:m>
                <a:endParaRPr lang="en-AU" sz="28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3" y="584775"/>
                <a:ext cx="10648880" cy="1183657"/>
              </a:xfrm>
              <a:prstGeom prst="rect">
                <a:avLst/>
              </a:prstGeom>
              <a:blipFill rotWithShape="0">
                <a:blip r:embed="rId2"/>
                <a:stretch>
                  <a:fillRect l="-1203" t="-5155" b="-41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107789" y="1860573"/>
                <a:ext cx="1130835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Example:</a:t>
                </a:r>
              </a:p>
              <a:p>
                <a:r>
                  <a:rPr lang="en-US" sz="2800" dirty="0"/>
                  <a:t>Find the remainder when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en-US" sz="2800" dirty="0"/>
                  <a:t> is divided by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89" y="1860573"/>
                <a:ext cx="11308356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1132" t="-5732" b="-1719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438318" y="3344768"/>
              <a:ext cx="4450680" cy="1684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838" y="2719088"/>
                <a:ext cx="4488480" cy="232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97E692C-83C3-490E-95B0-E2C74B211A70}"/>
              </a:ext>
            </a:extLst>
          </p:cNvPr>
          <p:cNvGrpSpPr/>
          <p:nvPr/>
        </p:nvGrpSpPr>
        <p:grpSpPr>
          <a:xfrm>
            <a:off x="770880" y="2969389"/>
            <a:ext cx="500040" cy="300960"/>
            <a:chOff x="770880" y="2969389"/>
            <a:chExt cx="50004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DE5B079-94C2-4540-984B-FA2FEA63612A}"/>
                    </a:ext>
                  </a:extLst>
                </p14:cNvPr>
                <p14:cNvContentPartPr/>
                <p14:nvPr/>
              </p14:nvContentPartPr>
              <p14:xfrm>
                <a:off x="770880" y="3112309"/>
                <a:ext cx="98640" cy="156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DE5B079-94C2-4540-984B-FA2FEA6361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2240" y="3103669"/>
                  <a:ext cx="116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B8AABA7-E488-49EB-A667-CE393054789D}"/>
                    </a:ext>
                  </a:extLst>
                </p14:cNvPr>
                <p14:cNvContentPartPr/>
                <p14:nvPr/>
              </p14:nvContentPartPr>
              <p14:xfrm>
                <a:off x="908400" y="3109789"/>
                <a:ext cx="125280" cy="160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B8AABA7-E488-49EB-A667-CE393054789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9400" y="3100789"/>
                  <a:ext cx="142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1DCE5BE-5202-41D2-A7CC-EAE614FF358C}"/>
                    </a:ext>
                  </a:extLst>
                </p14:cNvPr>
                <p14:cNvContentPartPr/>
                <p14:nvPr/>
              </p14:nvContentPartPr>
              <p14:xfrm>
                <a:off x="1012800" y="3033469"/>
                <a:ext cx="117360" cy="204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1DCE5BE-5202-41D2-A7CC-EAE614FF35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3800" y="3024829"/>
                  <a:ext cx="135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795B3EC-08B0-4CE9-850C-7EA802CC886F}"/>
                    </a:ext>
                  </a:extLst>
                </p14:cNvPr>
                <p14:cNvContentPartPr/>
                <p14:nvPr/>
              </p14:nvContentPartPr>
              <p14:xfrm>
                <a:off x="1120440" y="3102229"/>
                <a:ext cx="62640" cy="165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795B3EC-08B0-4CE9-850C-7EA802CC886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11440" y="3093229"/>
                  <a:ext cx="80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60B652E-5649-452A-88FD-B05F13824DD1}"/>
                    </a:ext>
                  </a:extLst>
                </p14:cNvPr>
                <p14:cNvContentPartPr/>
                <p14:nvPr/>
              </p14:nvContentPartPr>
              <p14:xfrm>
                <a:off x="1183440" y="2969389"/>
                <a:ext cx="87480" cy="24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60B652E-5649-452A-88FD-B05F13824DD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74440" y="2960389"/>
                  <a:ext cx="10512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11CA11-695F-4496-900F-2F51A1BF932B}"/>
              </a:ext>
            </a:extLst>
          </p:cNvPr>
          <p:cNvGrpSpPr/>
          <p:nvPr/>
        </p:nvGrpSpPr>
        <p:grpSpPr>
          <a:xfrm>
            <a:off x="1462800" y="2908189"/>
            <a:ext cx="628920" cy="259200"/>
            <a:chOff x="1462800" y="2908189"/>
            <a:chExt cx="62892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8A53D84-6079-4A78-81B3-98BBAD2A863C}"/>
                    </a:ext>
                  </a:extLst>
                </p14:cNvPr>
                <p14:cNvContentPartPr/>
                <p14:nvPr/>
              </p14:nvContentPartPr>
              <p14:xfrm>
                <a:off x="1462800" y="3060469"/>
                <a:ext cx="111240" cy="10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8A53D84-6079-4A78-81B3-98BBAD2A863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4160" y="3051469"/>
                  <a:ext cx="128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EB0FC9C-38BF-440C-BCA3-B542C2A80BF0}"/>
                    </a:ext>
                  </a:extLst>
                </p14:cNvPr>
                <p14:cNvContentPartPr/>
                <p14:nvPr/>
              </p14:nvContentPartPr>
              <p14:xfrm>
                <a:off x="1585920" y="3045349"/>
                <a:ext cx="98640" cy="11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EB0FC9C-38BF-440C-BCA3-B542C2A80BF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76920" y="3036349"/>
                  <a:ext cx="1162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D3F0BC8-91BB-4469-9C46-8A9EC0286DBA}"/>
                    </a:ext>
                  </a:extLst>
                </p14:cNvPr>
                <p14:cNvContentPartPr/>
                <p14:nvPr/>
              </p14:nvContentPartPr>
              <p14:xfrm>
                <a:off x="1699680" y="3029509"/>
                <a:ext cx="92160" cy="69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D3F0BC8-91BB-4469-9C46-8A9EC0286DB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91040" y="3020509"/>
                  <a:ext cx="1098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323FE20-EE5D-4934-A92D-38004F0F3782}"/>
                    </a:ext>
                  </a:extLst>
                </p14:cNvPr>
                <p14:cNvContentPartPr/>
                <p14:nvPr/>
              </p14:nvContentPartPr>
              <p14:xfrm>
                <a:off x="1881840" y="2908189"/>
                <a:ext cx="209880" cy="200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323FE20-EE5D-4934-A92D-38004F0F378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73200" y="2899189"/>
                  <a:ext cx="227520" cy="21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8012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57913" y="584775"/>
                <a:ext cx="10648880" cy="1183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/>
                  <a:t>Remainder Theorem:</a:t>
                </a:r>
              </a:p>
              <a:p>
                <a:r>
                  <a:rPr lang="en-AU" sz="2800" b="1" dirty="0"/>
                  <a:t>When </a:t>
                </a:r>
                <a14:m>
                  <m:oMath xmlns:m="http://schemas.openxmlformats.org/officeDocument/2006/math"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AU" sz="2800" b="1" dirty="0"/>
                  <a:t> is divided by </a:t>
                </a:r>
                <a14:m>
                  <m:oMath xmlns:m="http://schemas.openxmlformats.org/officeDocument/2006/math"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AU" sz="2800" b="1" dirty="0"/>
                  <a:t> the remainder is </a:t>
                </a:r>
                <a14:m>
                  <m:oMath xmlns:m="http://schemas.openxmlformats.org/officeDocument/2006/math"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AU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2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num>
                          <m:den>
                            <m:r>
                              <a:rPr lang="en-AU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den>
                        </m:f>
                      </m:e>
                    </m:d>
                  </m:oMath>
                </a14:m>
                <a:endParaRPr lang="en-AU" sz="28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3" y="584775"/>
                <a:ext cx="10648880" cy="1183657"/>
              </a:xfrm>
              <a:prstGeom prst="rect">
                <a:avLst/>
              </a:prstGeom>
              <a:blipFill rotWithShape="0">
                <a:blip r:embed="rId2"/>
                <a:stretch>
                  <a:fillRect l="-1203" t="-5155" b="-41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107789" y="1860573"/>
                <a:ext cx="11308356" cy="990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Example:</a:t>
                </a:r>
              </a:p>
              <a:p>
                <a:r>
                  <a:rPr lang="en-US" sz="2800" dirty="0"/>
                  <a:t>Find the remainder when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+4</m:t>
                    </m:r>
                  </m:oMath>
                </a14:m>
                <a:r>
                  <a:rPr lang="en-US" sz="2800" dirty="0"/>
                  <a:t> is divided by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89" y="1860573"/>
                <a:ext cx="11308356" cy="990977"/>
              </a:xfrm>
              <a:prstGeom prst="rect">
                <a:avLst/>
              </a:prstGeom>
              <a:blipFill rotWithShape="0">
                <a:blip r:embed="rId3"/>
                <a:stretch>
                  <a:fillRect l="-1132" t="-5521" b="-1288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/>
              <p14:cNvContentPartPr/>
              <p14:nvPr/>
            </p14:nvContentPartPr>
            <p14:xfrm>
              <a:off x="600678" y="2808008"/>
              <a:ext cx="3865680" cy="31183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318" y="2783888"/>
                <a:ext cx="3902400" cy="31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339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57913" y="584775"/>
                <a:ext cx="10648880" cy="1168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/>
                  <a:t>Remainder Theorem:</a:t>
                </a:r>
              </a:p>
              <a:p>
                <a:r>
                  <a:rPr lang="en-AU" sz="2800" b="1" dirty="0"/>
                  <a:t>When </a:t>
                </a:r>
                <a14:m>
                  <m:oMath xmlns:m="http://schemas.openxmlformats.org/officeDocument/2006/math"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AU" sz="2800" b="1" dirty="0"/>
                  <a:t> is divided by </a:t>
                </a:r>
                <a14:m>
                  <m:oMath xmlns:m="http://schemas.openxmlformats.org/officeDocument/2006/math"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AU" sz="2800" b="1" dirty="0"/>
                  <a:t> the remainder is </a:t>
                </a:r>
                <a14:m>
                  <m:oMath xmlns:m="http://schemas.openxmlformats.org/officeDocument/2006/math"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AU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num>
                          <m:den>
                            <m:r>
                              <a:rPr lang="en-AU" sz="2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den>
                        </m:f>
                      </m:e>
                    </m:d>
                  </m:oMath>
                </a14:m>
                <a:endParaRPr lang="en-AU" sz="28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3" y="584775"/>
                <a:ext cx="10648880" cy="1168077"/>
              </a:xfrm>
              <a:prstGeom prst="rect">
                <a:avLst/>
              </a:prstGeom>
              <a:blipFill rotWithShape="0">
                <a:blip r:embed="rId2"/>
                <a:stretch>
                  <a:fillRect l="-1203" t="-5208" b="-520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107789" y="1860573"/>
                <a:ext cx="1130835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Example:</a:t>
                </a:r>
              </a:p>
              <a:p>
                <a:r>
                  <a:rPr lang="en-US" sz="2800" dirty="0"/>
                  <a:t>Find the value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dirty="0"/>
                  <a:t> when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dirty="0"/>
                  <a:t> is divided by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r>
                  <a:rPr lang="en-US" sz="2800" dirty="0"/>
                  <a:t> and the remainder is 4.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89" y="1860573"/>
                <a:ext cx="11308356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1132" t="-3965" r="-54" b="-1189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B8D9EF1-2EF9-49E8-96D9-CC1A357AD99C}"/>
              </a:ext>
            </a:extLst>
          </p:cNvPr>
          <p:cNvGrpSpPr/>
          <p:nvPr/>
        </p:nvGrpSpPr>
        <p:grpSpPr>
          <a:xfrm>
            <a:off x="2453170" y="3300955"/>
            <a:ext cx="471600" cy="328680"/>
            <a:chOff x="2453170" y="3300955"/>
            <a:chExt cx="47160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5FB4BD6-965D-4DBA-A455-8BC70FB14416}"/>
                    </a:ext>
                  </a:extLst>
                </p14:cNvPr>
                <p14:cNvContentPartPr/>
                <p14:nvPr/>
              </p14:nvContentPartPr>
              <p14:xfrm>
                <a:off x="2453170" y="3302035"/>
                <a:ext cx="105480" cy="249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5FB4BD6-965D-4DBA-A455-8BC70FB144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44170" y="3293395"/>
                  <a:ext cx="123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78032F8-734C-429D-86AF-8876E2DDDF6B}"/>
                    </a:ext>
                  </a:extLst>
                </p14:cNvPr>
                <p14:cNvContentPartPr/>
                <p14:nvPr/>
              </p14:nvContentPartPr>
              <p14:xfrm>
                <a:off x="2611570" y="3300955"/>
                <a:ext cx="100080" cy="311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78032F8-734C-429D-86AF-8876E2DDDF6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02570" y="3291955"/>
                  <a:ext cx="1177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D304E16-4581-44C2-B46A-EA89A5B8E65F}"/>
                    </a:ext>
                  </a:extLst>
                </p14:cNvPr>
                <p14:cNvContentPartPr/>
                <p14:nvPr/>
              </p14:nvContentPartPr>
              <p14:xfrm>
                <a:off x="2703730" y="3402115"/>
                <a:ext cx="115200" cy="110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D304E16-4581-44C2-B46A-EA89A5B8E6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95090" y="3393475"/>
                  <a:ext cx="132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ACCC321-4FE3-4990-A09D-D355004A5616}"/>
                    </a:ext>
                  </a:extLst>
                </p14:cNvPr>
                <p14:cNvContentPartPr/>
                <p14:nvPr/>
              </p14:nvContentPartPr>
              <p14:xfrm>
                <a:off x="2838370" y="3313915"/>
                <a:ext cx="86400" cy="315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ACCC321-4FE3-4990-A09D-D355004A56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29370" y="3305275"/>
                  <a:ext cx="10404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72D86A-65BF-44D9-A92E-D8CC736317E4}"/>
              </a:ext>
            </a:extLst>
          </p:cNvPr>
          <p:cNvGrpSpPr/>
          <p:nvPr/>
        </p:nvGrpSpPr>
        <p:grpSpPr>
          <a:xfrm>
            <a:off x="3117370" y="3300955"/>
            <a:ext cx="353160" cy="226440"/>
            <a:chOff x="3117370" y="3300955"/>
            <a:chExt cx="35316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ADEE1D8-C6AD-4300-950D-36F728C0904B}"/>
                    </a:ext>
                  </a:extLst>
                </p14:cNvPr>
                <p14:cNvContentPartPr/>
                <p14:nvPr/>
              </p14:nvContentPartPr>
              <p14:xfrm>
                <a:off x="3117370" y="3424435"/>
                <a:ext cx="99360" cy="35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ADEE1D8-C6AD-4300-950D-36F728C0904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8370" y="3415795"/>
                  <a:ext cx="117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9AC4C5C-6E88-457B-899F-F52E4249012E}"/>
                    </a:ext>
                  </a:extLst>
                </p14:cNvPr>
                <p14:cNvContentPartPr/>
                <p14:nvPr/>
              </p14:nvContentPartPr>
              <p14:xfrm>
                <a:off x="3151570" y="3484915"/>
                <a:ext cx="86760" cy="3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9AC4C5C-6E88-457B-899F-F52E4249012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42570" y="3476275"/>
                  <a:ext cx="1044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E7DB3A-2FFD-402D-BF9A-32AA7A142411}"/>
                    </a:ext>
                  </a:extLst>
                </p14:cNvPr>
                <p14:cNvContentPartPr/>
                <p14:nvPr/>
              </p14:nvContentPartPr>
              <p14:xfrm>
                <a:off x="3334450" y="3321115"/>
                <a:ext cx="136080" cy="137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E7DB3A-2FFD-402D-BF9A-32AA7A1424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25450" y="3312115"/>
                  <a:ext cx="153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1FAAEDB-378B-4AE2-B1E0-E64B6D67E8F7}"/>
                    </a:ext>
                  </a:extLst>
                </p14:cNvPr>
                <p14:cNvContentPartPr/>
                <p14:nvPr/>
              </p14:nvContentPartPr>
              <p14:xfrm>
                <a:off x="3430570" y="3300955"/>
                <a:ext cx="15840" cy="226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1FAAEDB-378B-4AE2-B1E0-E64B6D67E8F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21930" y="3291955"/>
                  <a:ext cx="3348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592108B-953B-44CC-80E0-61C4E46B0782}"/>
              </a:ext>
            </a:extLst>
          </p:cNvPr>
          <p:cNvGrpSpPr/>
          <p:nvPr/>
        </p:nvGrpSpPr>
        <p:grpSpPr>
          <a:xfrm>
            <a:off x="2216650" y="3753835"/>
            <a:ext cx="1202760" cy="393120"/>
            <a:chOff x="2216650" y="3753835"/>
            <a:chExt cx="1202760" cy="3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19D82A-8E3C-49C0-AC7C-3163EAE78D35}"/>
                    </a:ext>
                  </a:extLst>
                </p14:cNvPr>
                <p14:cNvContentPartPr/>
                <p14:nvPr/>
              </p14:nvContentPartPr>
              <p14:xfrm>
                <a:off x="2216650" y="3820795"/>
                <a:ext cx="49320" cy="326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19D82A-8E3C-49C0-AC7C-3163EAE78D3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07650" y="3811795"/>
                  <a:ext cx="669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970F52F-EDA8-42F4-BE5F-E99FA33008A8}"/>
                    </a:ext>
                  </a:extLst>
                </p14:cNvPr>
                <p14:cNvContentPartPr/>
                <p14:nvPr/>
              </p14:nvContentPartPr>
              <p14:xfrm>
                <a:off x="2331490" y="3923395"/>
                <a:ext cx="96840" cy="149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970F52F-EDA8-42F4-BE5F-E99FA33008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22490" y="3914755"/>
                  <a:ext cx="114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39D2217-E6C4-4C36-9B1B-1BC9A514118F}"/>
                    </a:ext>
                  </a:extLst>
                </p14:cNvPr>
                <p14:cNvContentPartPr/>
                <p14:nvPr/>
              </p14:nvContentPartPr>
              <p14:xfrm>
                <a:off x="2448850" y="3857515"/>
                <a:ext cx="93960" cy="280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39D2217-E6C4-4C36-9B1B-1BC9A51411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39850" y="3848875"/>
                  <a:ext cx="1116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CACD3DB-9A8D-42D6-A6FF-74E995FDB0F0}"/>
                    </a:ext>
                  </a:extLst>
                </p14:cNvPr>
                <p14:cNvContentPartPr/>
                <p14:nvPr/>
              </p14:nvContentPartPr>
              <p14:xfrm>
                <a:off x="2556130" y="3785515"/>
                <a:ext cx="94680" cy="96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CACD3DB-9A8D-42D6-A6FF-74E995FDB0F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47490" y="3776515"/>
                  <a:ext cx="112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2B79CC5-6F66-4F03-8B53-32859A24E685}"/>
                    </a:ext>
                  </a:extLst>
                </p14:cNvPr>
                <p14:cNvContentPartPr/>
                <p14:nvPr/>
              </p14:nvContentPartPr>
              <p14:xfrm>
                <a:off x="2707690" y="3981355"/>
                <a:ext cx="90360" cy="24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2B79CC5-6F66-4F03-8B53-32859A24E68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99050" y="3972715"/>
                  <a:ext cx="108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DC734EB-D400-4CE2-B639-CB643FF44CDC}"/>
                    </a:ext>
                  </a:extLst>
                </p14:cNvPr>
                <p14:cNvContentPartPr/>
                <p14:nvPr/>
              </p14:nvContentPartPr>
              <p14:xfrm>
                <a:off x="2753050" y="3918355"/>
                <a:ext cx="59040" cy="137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DC734EB-D400-4CE2-B639-CB643FF44CD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44410" y="3909355"/>
                  <a:ext cx="76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580F25-7875-4E81-9BD2-8862DD115BDF}"/>
                    </a:ext>
                  </a:extLst>
                </p14:cNvPr>
                <p14:cNvContentPartPr/>
                <p14:nvPr/>
              </p14:nvContentPartPr>
              <p14:xfrm>
                <a:off x="2881570" y="3882355"/>
                <a:ext cx="168480" cy="165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580F25-7875-4E81-9BD2-8862DD115BD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72570" y="3873715"/>
                  <a:ext cx="186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FC38538-956F-460A-9E3A-B046A54338E3}"/>
                    </a:ext>
                  </a:extLst>
                </p14:cNvPr>
                <p14:cNvContentPartPr/>
                <p14:nvPr/>
              </p14:nvContentPartPr>
              <p14:xfrm>
                <a:off x="3095050" y="3804235"/>
                <a:ext cx="54720" cy="242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FC38538-956F-460A-9E3A-B046A54338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86410" y="3795235"/>
                  <a:ext cx="723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503764F-089F-4D73-940F-0F379489BDFA}"/>
                    </a:ext>
                  </a:extLst>
                </p14:cNvPr>
                <p14:cNvContentPartPr/>
                <p14:nvPr/>
              </p14:nvContentPartPr>
              <p14:xfrm>
                <a:off x="3179290" y="3851395"/>
                <a:ext cx="127440" cy="105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503764F-089F-4D73-940F-0F379489BDF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70650" y="3842395"/>
                  <a:ext cx="145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CD2BC6F-65EA-4CAF-AA1E-945AE302DCDA}"/>
                    </a:ext>
                  </a:extLst>
                </p14:cNvPr>
                <p14:cNvContentPartPr/>
                <p14:nvPr/>
              </p14:nvContentPartPr>
              <p14:xfrm>
                <a:off x="3326530" y="3753835"/>
                <a:ext cx="92880" cy="282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CD2BC6F-65EA-4CAF-AA1E-945AE302DC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17890" y="3744835"/>
                  <a:ext cx="11052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A5B5857-3932-4141-B273-5F572773777A}"/>
              </a:ext>
            </a:extLst>
          </p:cNvPr>
          <p:cNvGrpSpPr/>
          <p:nvPr/>
        </p:nvGrpSpPr>
        <p:grpSpPr>
          <a:xfrm>
            <a:off x="3576370" y="3733315"/>
            <a:ext cx="817560" cy="277560"/>
            <a:chOff x="3576370" y="3733315"/>
            <a:chExt cx="81756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3AD85A1-6FA4-4AFA-972E-7C04E59E7AA2}"/>
                    </a:ext>
                  </a:extLst>
                </p14:cNvPr>
                <p14:cNvContentPartPr/>
                <p14:nvPr/>
              </p14:nvContentPartPr>
              <p14:xfrm>
                <a:off x="3576370" y="3887755"/>
                <a:ext cx="110880" cy="19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3AD85A1-6FA4-4AFA-972E-7C04E59E7AA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67730" y="3879115"/>
                  <a:ext cx="128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D48795D-C8A7-4920-987B-87EB4CB9B510}"/>
                    </a:ext>
                  </a:extLst>
                </p14:cNvPr>
                <p14:cNvContentPartPr/>
                <p14:nvPr/>
              </p14:nvContentPartPr>
              <p14:xfrm>
                <a:off x="3608410" y="3815755"/>
                <a:ext cx="58320" cy="158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D48795D-C8A7-4920-987B-87EB4CB9B5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99770" y="3807115"/>
                  <a:ext cx="7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FFC9712-CD10-4F9C-A2CC-18F2C133B5E3}"/>
                    </a:ext>
                  </a:extLst>
                </p14:cNvPr>
                <p14:cNvContentPartPr/>
                <p14:nvPr/>
              </p14:nvContentPartPr>
              <p14:xfrm>
                <a:off x="3788410" y="3790915"/>
                <a:ext cx="176400" cy="168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FFC9712-CD10-4F9C-A2CC-18F2C133B5E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79410" y="3782275"/>
                  <a:ext cx="1940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5F67E8F-AA58-49C0-B0C8-8338AE207D3F}"/>
                    </a:ext>
                  </a:extLst>
                </p14:cNvPr>
                <p14:cNvContentPartPr/>
                <p14:nvPr/>
              </p14:nvContentPartPr>
              <p14:xfrm>
                <a:off x="4050130" y="3849235"/>
                <a:ext cx="92520" cy="12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5F67E8F-AA58-49C0-B0C8-8338AE207D3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41490" y="3840235"/>
                  <a:ext cx="110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664DCB4-FD93-43C8-AA92-748743060768}"/>
                    </a:ext>
                  </a:extLst>
                </p14:cNvPr>
                <p14:cNvContentPartPr/>
                <p14:nvPr/>
              </p14:nvContentPartPr>
              <p14:xfrm>
                <a:off x="4101250" y="3733315"/>
                <a:ext cx="292680" cy="179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664DCB4-FD93-43C8-AA92-7487430607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92250" y="3724675"/>
                  <a:ext cx="310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2432F4D-25F8-4940-92BA-4DD035A5AC3D}"/>
                    </a:ext>
                  </a:extLst>
                </p14:cNvPr>
                <p14:cNvContentPartPr/>
                <p14:nvPr/>
              </p14:nvContentPartPr>
              <p14:xfrm>
                <a:off x="4308970" y="3773995"/>
                <a:ext cx="20880" cy="236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2432F4D-25F8-4940-92BA-4DD035A5AC3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99970" y="3764995"/>
                  <a:ext cx="3852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7458341-D18D-4EA6-954B-10FDBC5B6912}"/>
              </a:ext>
            </a:extLst>
          </p:cNvPr>
          <p:cNvGrpSpPr/>
          <p:nvPr/>
        </p:nvGrpSpPr>
        <p:grpSpPr>
          <a:xfrm>
            <a:off x="2419330" y="4351795"/>
            <a:ext cx="662760" cy="266040"/>
            <a:chOff x="2419330" y="4351795"/>
            <a:chExt cx="66276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DAEC082-DCFB-433B-874E-AF327051A591}"/>
                    </a:ext>
                  </a:extLst>
                </p14:cNvPr>
                <p14:cNvContentPartPr/>
                <p14:nvPr/>
              </p14:nvContentPartPr>
              <p14:xfrm>
                <a:off x="2419330" y="4387435"/>
                <a:ext cx="181080" cy="230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DAEC082-DCFB-433B-874E-AF327051A59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10690" y="4378435"/>
                  <a:ext cx="1987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D5C5707-1884-466A-942A-B6ACFBEF3BE7}"/>
                    </a:ext>
                  </a:extLst>
                </p14:cNvPr>
                <p14:cNvContentPartPr/>
                <p14:nvPr/>
              </p14:nvContentPartPr>
              <p14:xfrm>
                <a:off x="2687530" y="4510915"/>
                <a:ext cx="107280" cy="12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D5C5707-1884-466A-942A-B6ACFBEF3BE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78530" y="4501915"/>
                  <a:ext cx="124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CD46D5-4419-474F-BF5D-4AFE81906CB8}"/>
                    </a:ext>
                  </a:extLst>
                </p14:cNvPr>
                <p14:cNvContentPartPr/>
                <p14:nvPr/>
              </p14:nvContentPartPr>
              <p14:xfrm>
                <a:off x="2737570" y="4366195"/>
                <a:ext cx="336600" cy="234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CD46D5-4419-474F-BF5D-4AFE81906CB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28930" y="4357555"/>
                  <a:ext cx="3542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DDD90F6-756D-46C3-A6FB-6174929B9FDA}"/>
                    </a:ext>
                  </a:extLst>
                </p14:cNvPr>
                <p14:cNvContentPartPr/>
                <p14:nvPr/>
              </p14:nvContentPartPr>
              <p14:xfrm>
                <a:off x="3042130" y="4351795"/>
                <a:ext cx="39960" cy="220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DDD90F6-756D-46C3-A6FB-6174929B9FD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33130" y="4342795"/>
                  <a:ext cx="57600" cy="23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4753F2B-5F04-4B25-96D8-1788334E8C19}"/>
                  </a:ext>
                </a:extLst>
              </p14:cNvPr>
              <p14:cNvContentPartPr/>
              <p14:nvPr/>
            </p14:nvContentPartPr>
            <p14:xfrm>
              <a:off x="3275770" y="4308955"/>
              <a:ext cx="147600" cy="192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4753F2B-5F04-4B25-96D8-1788334E8C1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66770" y="4300315"/>
                <a:ext cx="165240" cy="20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AEBB6A22-C7F3-4966-8E65-9B0E9FE17000}"/>
              </a:ext>
            </a:extLst>
          </p:cNvPr>
          <p:cNvGrpSpPr/>
          <p:nvPr/>
        </p:nvGrpSpPr>
        <p:grpSpPr>
          <a:xfrm>
            <a:off x="3727930" y="4237315"/>
            <a:ext cx="596160" cy="262800"/>
            <a:chOff x="3727930" y="4237315"/>
            <a:chExt cx="59616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06BB8FC-96FE-45DD-92C3-312D3E9EF5AD}"/>
                    </a:ext>
                  </a:extLst>
                </p14:cNvPr>
                <p14:cNvContentPartPr/>
                <p14:nvPr/>
              </p14:nvContentPartPr>
              <p14:xfrm>
                <a:off x="3727930" y="4338835"/>
                <a:ext cx="184320" cy="161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06BB8FC-96FE-45DD-92C3-312D3E9EF5A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19290" y="4329835"/>
                  <a:ext cx="201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9811A03-6849-4AD5-9EF3-41AAB62DB8A6}"/>
                    </a:ext>
                  </a:extLst>
                </p14:cNvPr>
                <p14:cNvContentPartPr/>
                <p14:nvPr/>
              </p14:nvContentPartPr>
              <p14:xfrm>
                <a:off x="3981730" y="4365835"/>
                <a:ext cx="102960" cy="63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9811A03-6849-4AD5-9EF3-41AAB62DB8A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73090" y="4356835"/>
                  <a:ext cx="120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DAFC47C-FA70-4766-87C2-66B4E44CF1A0}"/>
                    </a:ext>
                  </a:extLst>
                </p14:cNvPr>
                <p14:cNvContentPartPr/>
                <p14:nvPr/>
              </p14:nvContentPartPr>
              <p14:xfrm>
                <a:off x="4233730" y="4237315"/>
                <a:ext cx="90360" cy="149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DAFC47C-FA70-4766-87C2-66B4E44CF1A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25090" y="4228315"/>
                  <a:ext cx="108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B266E4-8555-4755-83E5-719D804BDF82}"/>
                    </a:ext>
                  </a:extLst>
                </p14:cNvPr>
                <p14:cNvContentPartPr/>
                <p14:nvPr/>
              </p14:nvContentPartPr>
              <p14:xfrm>
                <a:off x="4277650" y="4261075"/>
                <a:ext cx="6840" cy="192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B266E4-8555-4755-83E5-719D804BDF8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68650" y="4252075"/>
                  <a:ext cx="2448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3646A75-2223-4879-81EB-E8FB45773DEB}"/>
              </a:ext>
            </a:extLst>
          </p:cNvPr>
          <p:cNvGrpSpPr/>
          <p:nvPr/>
        </p:nvGrpSpPr>
        <p:grpSpPr>
          <a:xfrm>
            <a:off x="3745930" y="4792435"/>
            <a:ext cx="389520" cy="189000"/>
            <a:chOff x="3745930" y="4792435"/>
            <a:chExt cx="38952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54008AA-F801-414A-A806-76ACF6292788}"/>
                    </a:ext>
                  </a:extLst>
                </p14:cNvPr>
                <p14:cNvContentPartPr/>
                <p14:nvPr/>
              </p14:nvContentPartPr>
              <p14:xfrm>
                <a:off x="3745930" y="4792435"/>
                <a:ext cx="185400" cy="189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54008AA-F801-414A-A806-76ACF629278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37290" y="4783435"/>
                  <a:ext cx="203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FE4ED20-B7EC-4724-BC4C-47CBAA313A99}"/>
                    </a:ext>
                  </a:extLst>
                </p14:cNvPr>
                <p14:cNvContentPartPr/>
                <p14:nvPr/>
              </p14:nvContentPartPr>
              <p14:xfrm>
                <a:off x="4031410" y="4793155"/>
                <a:ext cx="93960" cy="25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FE4ED20-B7EC-4724-BC4C-47CBAA313A9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22410" y="4784155"/>
                  <a:ext cx="111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1382CD2-75D9-4256-BDE0-6F8F8CA90999}"/>
                    </a:ext>
                  </a:extLst>
                </p14:cNvPr>
                <p14:cNvContentPartPr/>
                <p14:nvPr/>
              </p14:nvContentPartPr>
              <p14:xfrm>
                <a:off x="4072450" y="4884595"/>
                <a:ext cx="63000" cy="14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1382CD2-75D9-4256-BDE0-6F8F8CA9099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63810" y="4875955"/>
                  <a:ext cx="8064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5C67164-11B8-4DD2-8EF4-1FC262A8014C}"/>
              </a:ext>
            </a:extLst>
          </p:cNvPr>
          <p:cNvGrpSpPr/>
          <p:nvPr/>
        </p:nvGrpSpPr>
        <p:grpSpPr>
          <a:xfrm>
            <a:off x="4296010" y="4687315"/>
            <a:ext cx="267120" cy="223560"/>
            <a:chOff x="4296010" y="4687315"/>
            <a:chExt cx="26712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3ED4A8C-EC6A-44FC-B9BE-8CBFC90D1963}"/>
                    </a:ext>
                  </a:extLst>
                </p14:cNvPr>
                <p14:cNvContentPartPr/>
                <p14:nvPr/>
              </p14:nvContentPartPr>
              <p14:xfrm>
                <a:off x="4296010" y="4838155"/>
                <a:ext cx="109800" cy="20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3ED4A8C-EC6A-44FC-B9BE-8CBFC90D19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87010" y="4829155"/>
                  <a:ext cx="127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4620F8C-A57E-4249-ABDD-09E82CB8AEBC}"/>
                    </a:ext>
                  </a:extLst>
                </p14:cNvPr>
                <p14:cNvContentPartPr/>
                <p14:nvPr/>
              </p14:nvContentPartPr>
              <p14:xfrm>
                <a:off x="4461970" y="4687315"/>
                <a:ext cx="101160" cy="223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4620F8C-A57E-4249-ABDD-09E82CB8AEB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53330" y="4678675"/>
                  <a:ext cx="118800" cy="241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5068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DD6B20-1E74-A44E-AC15-B14EC0CA3D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763" y="365128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For any polynomial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DD6B20-1E74-A44E-AC15-B14EC0CA3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763" y="365128"/>
                <a:ext cx="10515600" cy="1325563"/>
              </a:xfrm>
              <a:blipFill>
                <a:blip r:embed="rId2"/>
                <a:stretch>
                  <a:fillRect l="-144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A40BF0-421F-DD43-94F7-677D54181F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3754" y="1393037"/>
                <a:ext cx="8543925" cy="1325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Factor Theorem: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= 0,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a factor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≠ 0,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a factor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A40BF0-421F-DD43-94F7-677D54181F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3754" y="1393037"/>
                <a:ext cx="8543925" cy="1325563"/>
              </a:xfrm>
              <a:blipFill>
                <a:blip r:embed="rId3"/>
                <a:stretch>
                  <a:fillRect l="-1427" t="-7834" b="-59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147147-DDC0-6B4A-88A5-D388A515B41D}"/>
                  </a:ext>
                </a:extLst>
              </p:cNvPr>
              <p:cNvSpPr txBox="1"/>
              <p:nvPr/>
            </p:nvSpPr>
            <p:spPr>
              <a:xfrm>
                <a:off x="593754" y="5485785"/>
                <a:ext cx="74814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Since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AU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AU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AU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30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+ 2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– 5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– 6</m:t>
                      </m:r>
                      <m:r>
                        <a:rPr lang="en-AU" sz="2400" dirty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dirty="0">
                          <a:latin typeface="Cambria Math" panose="02040503050406030204" pitchFamily="18" charset="0"/>
                        </a:rPr>
                        <m:t>+3)(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dirty="0">
                          <a:latin typeface="Cambria Math" panose="02040503050406030204" pitchFamily="18" charset="0"/>
                        </a:rPr>
                        <m:t>−2)(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dirty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147147-DDC0-6B4A-88A5-D388A515B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54" y="5485785"/>
                <a:ext cx="7481454" cy="1200329"/>
              </a:xfrm>
              <a:prstGeom prst="rect">
                <a:avLst/>
              </a:prstGeom>
              <a:blipFill>
                <a:blip r:embed="rId4"/>
                <a:stretch>
                  <a:fillRect l="-1221" t="-4061" b="-60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005F8A-3BA6-46C7-A242-35A8D4C46189}"/>
                  </a:ext>
                </a:extLst>
              </p14:cNvPr>
              <p14:cNvContentPartPr/>
              <p14:nvPr/>
            </p14:nvContentPartPr>
            <p14:xfrm>
              <a:off x="1200916" y="1919695"/>
              <a:ext cx="5628600" cy="155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005F8A-3BA6-46C7-A242-35A8D4C461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6916" y="1811695"/>
                <a:ext cx="573624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40B4496-53A5-411B-8530-062B200D9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4191" y="2718600"/>
                <a:ext cx="10611679" cy="33493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Given that a function </a:t>
                </a: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+ 2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– 5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– 6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AU" sz="24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AU" sz="24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AU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40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AU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4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400" i="1" smtClean="0">
                        <a:latin typeface="Cambria Math" panose="02040503050406030204" pitchFamily="18" charset="0"/>
                      </a:rPr>
                      <m:t>(−3)</m:t>
                    </m:r>
                  </m:oMath>
                </a14:m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–3</m:t>
                          </m:r>
                        </m:e>
                      </m:d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–3</m:t>
                          </m:r>
                        </m:e>
                      </m:d>
                      <m:r>
                        <a:rPr lang="en-US" sz="2400" i="1" baseline="30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+ 2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–3</m:t>
                          </m:r>
                        </m:e>
                      </m:d>
                      <m:r>
                        <a:rPr lang="en-US" sz="24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– 5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–3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– 6 = –27 + 18 + 15 – 6 = 0</m:t>
                      </m:r>
                    </m:oMath>
                    <m:oMath xmlns:m="http://schemas.openxmlformats.org/officeDocument/2006/math">
                      <m:r>
                        <a:rPr lang="en-AU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(2) = (2)</m:t>
                      </m:r>
                      <m:r>
                        <a:rPr lang="en-US" sz="2400" i="1" baseline="30000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+ 2(2)</m:t>
                      </m:r>
                      <m:r>
                        <a:rPr lang="en-US" sz="240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– 5(2) – 6 = 8 + 8 – 10 – 6 = 0 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(–2) = (–2)</m:t>
                      </m:r>
                      <m:r>
                        <a:rPr lang="en-US" sz="2400" i="1" baseline="30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+ 2(–2)</m:t>
                      </m:r>
                      <m:r>
                        <a:rPr lang="en-US" sz="24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– 5(–2) – 6 = –8 + 8 + 10 – 6 = 4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(–1) = (–1)</m:t>
                      </m:r>
                      <m:r>
                        <a:rPr lang="en-US" sz="2400" i="1" baseline="30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+ 2(–1)</m:t>
                      </m:r>
                      <m:r>
                        <a:rPr lang="en-US" sz="24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– 5(–1) – 6 = –1 + 2 + 5 – 6 = 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40B4496-53A5-411B-8530-062B200D9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1" y="2718600"/>
                <a:ext cx="10611679" cy="3349349"/>
              </a:xfrm>
              <a:prstGeom prst="rect">
                <a:avLst/>
              </a:prstGeom>
              <a:blipFill>
                <a:blip r:embed="rId7"/>
                <a:stretch>
                  <a:fillRect l="-747" t="-25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75A077B-641F-4C0F-AE16-E2404AD85BE0}"/>
                  </a:ext>
                </a:extLst>
              </p14:cNvPr>
              <p14:cNvContentPartPr/>
              <p14:nvPr/>
            </p14:nvContentPartPr>
            <p14:xfrm>
              <a:off x="1437397" y="4117795"/>
              <a:ext cx="6480" cy="13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75A077B-641F-4C0F-AE16-E2404AD85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3757" y="4010155"/>
                <a:ext cx="1141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68042CD-8B9E-4129-8FF0-4BACDDF7C612}"/>
                  </a:ext>
                </a:extLst>
              </p14:cNvPr>
              <p14:cNvContentPartPr/>
              <p14:nvPr/>
            </p14:nvContentPartPr>
            <p14:xfrm>
              <a:off x="1399597" y="4113115"/>
              <a:ext cx="738720" cy="54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68042CD-8B9E-4129-8FF0-4BACDDF7C6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45957" y="4005115"/>
                <a:ext cx="8463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1A718A-AD10-4ECF-9DB1-1F7FE20CEB75}"/>
                  </a:ext>
                </a:extLst>
              </p14:cNvPr>
              <p14:cNvContentPartPr/>
              <p14:nvPr/>
            </p14:nvContentPartPr>
            <p14:xfrm>
              <a:off x="1324357" y="4515595"/>
              <a:ext cx="627840" cy="49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1A718A-AD10-4ECF-9DB1-1F7FE20CEB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70717" y="4407955"/>
                <a:ext cx="7354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C384058-6846-4C8A-A38A-B976D5F88B06}"/>
                  </a:ext>
                </a:extLst>
              </p14:cNvPr>
              <p14:cNvContentPartPr/>
              <p14:nvPr/>
            </p14:nvContentPartPr>
            <p14:xfrm>
              <a:off x="1561597" y="5142715"/>
              <a:ext cx="860040" cy="72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C384058-6846-4C8A-A38A-B976D5F88B0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07597" y="5035075"/>
                <a:ext cx="96768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119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57913" y="584775"/>
                <a:ext cx="1160761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dirty="0"/>
                  <a:t>Determine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sz="2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AU" sz="28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800" dirty="0"/>
                  <a:t> is a factor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−4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en-US" sz="2800" dirty="0"/>
                  <a:t>. </a:t>
                </a:r>
                <a:br>
                  <a:rPr lang="en-US" sz="2800" dirty="0"/>
                </a:br>
                <a:r>
                  <a:rPr lang="en-US" sz="2800" dirty="0"/>
                  <a:t>If so, </a:t>
                </a:r>
                <a:r>
                  <a:rPr lang="en-US" sz="2800" dirty="0" err="1"/>
                  <a:t>factorise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800" i="1">
                        <a:latin typeface="Cambria Math" panose="02040503050406030204" pitchFamily="18" charset="0"/>
                      </a:rPr>
                      <m:t>−4</m:t>
                    </m:r>
                    <m:sSup>
                      <m:sSup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3" y="584775"/>
                <a:ext cx="11607614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103" t="-6410" b="-1794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707300" y="1508400"/>
              <a:ext cx="6332040" cy="1080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0380" y="1491480"/>
                <a:ext cx="6365160" cy="11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31A05B-182A-4FE0-AB5C-1E7D90CE4BFC}"/>
                  </a:ext>
                </a:extLst>
              </p14:cNvPr>
              <p14:cNvContentPartPr/>
              <p14:nvPr/>
            </p14:nvContentPartPr>
            <p14:xfrm>
              <a:off x="2090290" y="3203035"/>
              <a:ext cx="13680" cy="206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31A05B-182A-4FE0-AB5C-1E7D90CE4B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1290" y="3194395"/>
                <a:ext cx="313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96842C-21A4-4202-99ED-7A3B7448DB85}"/>
                  </a:ext>
                </a:extLst>
              </p14:cNvPr>
              <p14:cNvContentPartPr/>
              <p14:nvPr/>
            </p14:nvContentPartPr>
            <p14:xfrm>
              <a:off x="3574210" y="3206635"/>
              <a:ext cx="39960" cy="176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96842C-21A4-4202-99ED-7A3B7448DB8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65570" y="3197635"/>
                <a:ext cx="576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088118F-85AC-478C-82E6-D710E4CB6BFA}"/>
                  </a:ext>
                </a:extLst>
              </p14:cNvPr>
              <p14:cNvContentPartPr/>
              <p14:nvPr/>
            </p14:nvContentPartPr>
            <p14:xfrm>
              <a:off x="3974170" y="3161275"/>
              <a:ext cx="121680" cy="243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088118F-85AC-478C-82E6-D710E4CB6BF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65530" y="3152275"/>
                <a:ext cx="139320" cy="26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BDB75AA-942D-45D4-8879-69694BC12952}"/>
              </a:ext>
            </a:extLst>
          </p:cNvPr>
          <p:cNvGrpSpPr/>
          <p:nvPr/>
        </p:nvGrpSpPr>
        <p:grpSpPr>
          <a:xfrm>
            <a:off x="1812370" y="3200155"/>
            <a:ext cx="2543400" cy="1190160"/>
            <a:chOff x="1812370" y="3200155"/>
            <a:chExt cx="2543400" cy="11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31BF496-3F6D-4641-98EF-14E3F37A258F}"/>
                    </a:ext>
                  </a:extLst>
                </p14:cNvPr>
                <p14:cNvContentPartPr/>
                <p14:nvPr/>
              </p14:nvContentPartPr>
              <p14:xfrm>
                <a:off x="2711290" y="3285115"/>
                <a:ext cx="144000" cy="9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31BF496-3F6D-4641-98EF-14E3F37A25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02290" y="3276115"/>
                  <a:ext cx="161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DBAA30F-A5F5-4DEB-A02C-708C9A281D4F}"/>
                    </a:ext>
                  </a:extLst>
                </p14:cNvPr>
                <p14:cNvContentPartPr/>
                <p14:nvPr/>
              </p14:nvContentPartPr>
              <p14:xfrm>
                <a:off x="2928010" y="3200155"/>
                <a:ext cx="114480" cy="117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DBAA30F-A5F5-4DEB-A02C-708C9A281D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19010" y="3191515"/>
                  <a:ext cx="132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624E2EA-987C-4A66-8DC8-24DF6F0A3CEE}"/>
                    </a:ext>
                  </a:extLst>
                </p14:cNvPr>
                <p14:cNvContentPartPr/>
                <p14:nvPr/>
              </p14:nvContentPartPr>
              <p14:xfrm>
                <a:off x="3002890" y="3217075"/>
                <a:ext cx="20520" cy="163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624E2EA-987C-4A66-8DC8-24DF6F0A3CE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93890" y="3208435"/>
                  <a:ext cx="38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B04B33C-58A1-41AB-8F96-D20D1DD06648}"/>
                    </a:ext>
                  </a:extLst>
                </p14:cNvPr>
                <p14:cNvContentPartPr/>
                <p14:nvPr/>
              </p14:nvContentPartPr>
              <p14:xfrm>
                <a:off x="1812370" y="3201595"/>
                <a:ext cx="2543400" cy="1188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B04B33C-58A1-41AB-8F96-D20D1DD0664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03730" y="3192955"/>
                  <a:ext cx="2561040" cy="120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D0DFDA-B0A9-42DD-B0EB-84027E28651D}"/>
              </a:ext>
            </a:extLst>
          </p:cNvPr>
          <p:cNvGrpSpPr/>
          <p:nvPr/>
        </p:nvGrpSpPr>
        <p:grpSpPr>
          <a:xfrm>
            <a:off x="1229170" y="3269995"/>
            <a:ext cx="204120" cy="209160"/>
            <a:chOff x="1229170" y="3269995"/>
            <a:chExt cx="20412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AA7AA89-578C-46FE-A80C-9E846DBC8E61}"/>
                    </a:ext>
                  </a:extLst>
                </p14:cNvPr>
                <p14:cNvContentPartPr/>
                <p14:nvPr/>
              </p14:nvContentPartPr>
              <p14:xfrm>
                <a:off x="1229170" y="3392755"/>
                <a:ext cx="123120" cy="21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AA7AA89-578C-46FE-A80C-9E846DBC8E6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20170" y="3384115"/>
                  <a:ext cx="140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7D33EDE-BDC9-421C-AC2B-AB1D19AF7A35}"/>
                    </a:ext>
                  </a:extLst>
                </p14:cNvPr>
                <p14:cNvContentPartPr/>
                <p14:nvPr/>
              </p14:nvContentPartPr>
              <p14:xfrm>
                <a:off x="1418530" y="3269995"/>
                <a:ext cx="14760" cy="209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7D33EDE-BDC9-421C-AC2B-AB1D19AF7A3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09530" y="3261355"/>
                  <a:ext cx="32400" cy="22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8564ADB-1758-458E-8D6A-2DE606F0DA3D}"/>
                  </a:ext>
                </a:extLst>
              </p14:cNvPr>
              <p14:cNvContentPartPr/>
              <p14:nvPr/>
            </p14:nvContentPartPr>
            <p14:xfrm>
              <a:off x="2220610" y="4482115"/>
              <a:ext cx="15120" cy="241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8564ADB-1758-458E-8D6A-2DE606F0DA3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11610" y="4473475"/>
                <a:ext cx="3276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F512CD5-DF82-4657-9399-19266CC2983E}"/>
              </a:ext>
            </a:extLst>
          </p:cNvPr>
          <p:cNvGrpSpPr/>
          <p:nvPr/>
        </p:nvGrpSpPr>
        <p:grpSpPr>
          <a:xfrm>
            <a:off x="2794090" y="3948235"/>
            <a:ext cx="178560" cy="205560"/>
            <a:chOff x="2794090" y="3948235"/>
            <a:chExt cx="17856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AD6A345-CFEF-4B5D-96F9-F4411538814B}"/>
                    </a:ext>
                  </a:extLst>
                </p14:cNvPr>
                <p14:cNvContentPartPr/>
                <p14:nvPr/>
              </p14:nvContentPartPr>
              <p14:xfrm>
                <a:off x="2794090" y="4047595"/>
                <a:ext cx="96480" cy="25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AD6A345-CFEF-4B5D-96F9-F4411538814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85450" y="4038595"/>
                  <a:ext cx="1141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6D83AD3-28B3-45E5-A832-BEC550B67126}"/>
                    </a:ext>
                  </a:extLst>
                </p14:cNvPr>
                <p14:cNvContentPartPr/>
                <p14:nvPr/>
              </p14:nvContentPartPr>
              <p14:xfrm>
                <a:off x="2957170" y="3948235"/>
                <a:ext cx="15480" cy="205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6D83AD3-28B3-45E5-A832-BEC550B6712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48530" y="3939595"/>
                  <a:ext cx="3312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CDF02C-E9F4-4ED4-91ED-AA5FD6D9E608}"/>
              </a:ext>
            </a:extLst>
          </p:cNvPr>
          <p:cNvGrpSpPr/>
          <p:nvPr/>
        </p:nvGrpSpPr>
        <p:grpSpPr>
          <a:xfrm>
            <a:off x="2831890" y="4458715"/>
            <a:ext cx="305640" cy="240480"/>
            <a:chOff x="2831890" y="4458715"/>
            <a:chExt cx="30564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31CF2FB-A698-4AF3-B4CC-DEFBDEFECB5D}"/>
                    </a:ext>
                  </a:extLst>
                </p14:cNvPr>
                <p14:cNvContentPartPr/>
                <p14:nvPr/>
              </p14:nvContentPartPr>
              <p14:xfrm>
                <a:off x="2831890" y="4577875"/>
                <a:ext cx="91080" cy="20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31CF2FB-A698-4AF3-B4CC-DEFBDEFECB5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23250" y="4568875"/>
                  <a:ext cx="1087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AD05435-5280-4716-9873-E2011FAD7262}"/>
                    </a:ext>
                  </a:extLst>
                </p14:cNvPr>
                <p14:cNvContentPartPr/>
                <p14:nvPr/>
              </p14:nvContentPartPr>
              <p14:xfrm>
                <a:off x="3023050" y="4458715"/>
                <a:ext cx="84600" cy="30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AD05435-5280-4716-9873-E2011FAD726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14410" y="4450075"/>
                  <a:ext cx="102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3A9825E-13BD-445B-A345-C3BB5E65648F}"/>
                    </a:ext>
                  </a:extLst>
                </p14:cNvPr>
                <p14:cNvContentPartPr/>
                <p14:nvPr/>
              </p14:nvContentPartPr>
              <p14:xfrm>
                <a:off x="2985610" y="4485715"/>
                <a:ext cx="151920" cy="213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3A9825E-13BD-445B-A345-C3BB5E65648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976610" y="4476715"/>
                  <a:ext cx="16956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C1A9E62-1AAB-44C3-9A07-4101F707CB12}"/>
              </a:ext>
            </a:extLst>
          </p:cNvPr>
          <p:cNvGrpSpPr/>
          <p:nvPr/>
        </p:nvGrpSpPr>
        <p:grpSpPr>
          <a:xfrm>
            <a:off x="3579970" y="3938515"/>
            <a:ext cx="124920" cy="223560"/>
            <a:chOff x="3579970" y="3938515"/>
            <a:chExt cx="12492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681D406-1EFE-4088-9D03-EC25973AB9A7}"/>
                    </a:ext>
                  </a:extLst>
                </p14:cNvPr>
                <p14:cNvContentPartPr/>
                <p14:nvPr/>
              </p14:nvContentPartPr>
              <p14:xfrm>
                <a:off x="3579970" y="3938515"/>
                <a:ext cx="98640" cy="35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681D406-1EFE-4088-9D03-EC25973AB9A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70970" y="3929875"/>
                  <a:ext cx="116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0053F6-0908-47BE-B868-29B1C3EB8DA6}"/>
                    </a:ext>
                  </a:extLst>
                </p14:cNvPr>
                <p14:cNvContentPartPr/>
                <p14:nvPr/>
              </p14:nvContentPartPr>
              <p14:xfrm>
                <a:off x="3585370" y="3963715"/>
                <a:ext cx="119520" cy="198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0053F6-0908-47BE-B868-29B1C3EB8DA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76730" y="3954715"/>
                  <a:ext cx="13716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779C23D-2390-4474-9B8F-CBB2A3BD887A}"/>
                  </a:ext>
                </a:extLst>
              </p14:cNvPr>
              <p14:cNvContentPartPr/>
              <p14:nvPr/>
            </p14:nvContentPartPr>
            <p14:xfrm>
              <a:off x="3679330" y="4487155"/>
              <a:ext cx="72720" cy="211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779C23D-2390-4474-9B8F-CBB2A3BD887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670330" y="4478155"/>
                <a:ext cx="9036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80C8805-DF00-460C-9035-D88545369060}"/>
              </a:ext>
            </a:extLst>
          </p:cNvPr>
          <p:cNvGrpSpPr/>
          <p:nvPr/>
        </p:nvGrpSpPr>
        <p:grpSpPr>
          <a:xfrm>
            <a:off x="4101250" y="3919795"/>
            <a:ext cx="248760" cy="218160"/>
            <a:chOff x="4101250" y="3919795"/>
            <a:chExt cx="24876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2C7DC0B-692C-45DC-B488-E815261B1EC4}"/>
                    </a:ext>
                  </a:extLst>
                </p14:cNvPr>
                <p14:cNvContentPartPr/>
                <p14:nvPr/>
              </p14:nvContentPartPr>
              <p14:xfrm>
                <a:off x="4101250" y="4043995"/>
                <a:ext cx="130680" cy="15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2C7DC0B-692C-45DC-B488-E815261B1EC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92250" y="4034995"/>
                  <a:ext cx="1483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165338D-073A-4E50-A9F2-1A27095DA112}"/>
                    </a:ext>
                  </a:extLst>
                </p14:cNvPr>
                <p14:cNvContentPartPr/>
                <p14:nvPr/>
              </p14:nvContentPartPr>
              <p14:xfrm>
                <a:off x="4282690" y="3919795"/>
                <a:ext cx="67320" cy="218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165338D-073A-4E50-A9F2-1A27095DA11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273690" y="3910795"/>
                  <a:ext cx="84960" cy="23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51B69FF-85F5-4CE5-B125-BC912C8066A8}"/>
                  </a:ext>
                </a:extLst>
              </p14:cNvPr>
              <p14:cNvContentPartPr/>
              <p14:nvPr/>
            </p14:nvContentPartPr>
            <p14:xfrm>
              <a:off x="4216450" y="4496155"/>
              <a:ext cx="138240" cy="187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51B69FF-85F5-4CE5-B125-BC912C8066A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207450" y="4487515"/>
                <a:ext cx="155880" cy="20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85D22BCB-645C-4C89-88FF-4619BA010A16}"/>
              </a:ext>
            </a:extLst>
          </p:cNvPr>
          <p:cNvGrpSpPr/>
          <p:nvPr/>
        </p:nvGrpSpPr>
        <p:grpSpPr>
          <a:xfrm>
            <a:off x="1303330" y="5339995"/>
            <a:ext cx="1710360" cy="292680"/>
            <a:chOff x="1303330" y="5339995"/>
            <a:chExt cx="171036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BDA5B62-316C-422E-9C9D-BC51880D17F5}"/>
                    </a:ext>
                  </a:extLst>
                </p14:cNvPr>
                <p14:cNvContentPartPr/>
                <p14:nvPr/>
              </p14:nvContentPartPr>
              <p14:xfrm>
                <a:off x="1303330" y="5494435"/>
                <a:ext cx="111600" cy="136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BDA5B62-316C-422E-9C9D-BC51880D17F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94330" y="5485795"/>
                  <a:ext cx="129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0C0BA44-5F1C-4BEB-A270-683880C1B249}"/>
                    </a:ext>
                  </a:extLst>
                </p14:cNvPr>
                <p14:cNvContentPartPr/>
                <p14:nvPr/>
              </p14:nvContentPartPr>
              <p14:xfrm>
                <a:off x="1412770" y="5536555"/>
                <a:ext cx="117000" cy="96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0C0BA44-5F1C-4BEB-A270-683880C1B24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403770" y="5527555"/>
                  <a:ext cx="134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07619BA-0854-4BAD-B122-12DBE2BF625C}"/>
                    </a:ext>
                  </a:extLst>
                </p14:cNvPr>
                <p14:cNvContentPartPr/>
                <p14:nvPr/>
              </p14:nvContentPartPr>
              <p14:xfrm>
                <a:off x="1503490" y="5339995"/>
                <a:ext cx="121680" cy="114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07619BA-0854-4BAD-B122-12DBE2BF625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494490" y="5331355"/>
                  <a:ext cx="139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0A6D9A2-1005-4E3B-991C-A1DC77A07D90}"/>
                    </a:ext>
                  </a:extLst>
                </p14:cNvPr>
                <p14:cNvContentPartPr/>
                <p14:nvPr/>
              </p14:nvContentPartPr>
              <p14:xfrm>
                <a:off x="1720210" y="5542675"/>
                <a:ext cx="103680" cy="7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0A6D9A2-1005-4E3B-991C-A1DC77A07D9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711570" y="5534035"/>
                  <a:ext cx="121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DBA7F2D-184E-499F-9C7E-8045DEE2EF95}"/>
                    </a:ext>
                  </a:extLst>
                </p14:cNvPr>
                <p14:cNvContentPartPr/>
                <p14:nvPr/>
              </p14:nvContentPartPr>
              <p14:xfrm>
                <a:off x="1946290" y="5449075"/>
                <a:ext cx="105840" cy="119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DBA7F2D-184E-499F-9C7E-8045DEE2EF9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937650" y="5440435"/>
                  <a:ext cx="123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E7BB475-636E-4B7D-86C8-45B42DCD65F6}"/>
                    </a:ext>
                  </a:extLst>
                </p14:cNvPr>
                <p14:cNvContentPartPr/>
                <p14:nvPr/>
              </p14:nvContentPartPr>
              <p14:xfrm>
                <a:off x="2025850" y="5443675"/>
                <a:ext cx="47880" cy="156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E7BB475-636E-4B7D-86C8-45B42DCD65F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017210" y="5434675"/>
                  <a:ext cx="65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FB8AA28-F530-460E-B92C-10BD49D0DD4D}"/>
                    </a:ext>
                  </a:extLst>
                </p14:cNvPr>
                <p14:cNvContentPartPr/>
                <p14:nvPr/>
              </p14:nvContentPartPr>
              <p14:xfrm>
                <a:off x="2144650" y="5447275"/>
                <a:ext cx="172800" cy="168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FB8AA28-F530-460E-B92C-10BD49D0DD4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35650" y="5438275"/>
                  <a:ext cx="190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63E15AA-78F5-4739-ACDD-E94EB5E11155}"/>
                    </a:ext>
                  </a:extLst>
                </p14:cNvPr>
                <p14:cNvContentPartPr/>
                <p14:nvPr/>
              </p14:nvContentPartPr>
              <p14:xfrm>
                <a:off x="2352730" y="5345395"/>
                <a:ext cx="170640" cy="78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63E15AA-78F5-4739-ACDD-E94EB5E1115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343730" y="5336755"/>
                  <a:ext cx="188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AC8C697-9E3D-41EC-B97A-38752D4DB12A}"/>
                    </a:ext>
                  </a:extLst>
                </p14:cNvPr>
                <p14:cNvContentPartPr/>
                <p14:nvPr/>
              </p14:nvContentPartPr>
              <p14:xfrm>
                <a:off x="2568010" y="5499475"/>
                <a:ext cx="124200" cy="25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AC8C697-9E3D-41EC-B97A-38752D4DB12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559370" y="5490475"/>
                  <a:ext cx="141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D414061-0557-4243-BD34-A316C751D6BB}"/>
                    </a:ext>
                  </a:extLst>
                </p14:cNvPr>
                <p14:cNvContentPartPr/>
                <p14:nvPr/>
              </p14:nvContentPartPr>
              <p14:xfrm>
                <a:off x="2660530" y="5407315"/>
                <a:ext cx="24480" cy="139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D414061-0557-4243-BD34-A316C751D6B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51530" y="5398675"/>
                  <a:ext cx="421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41D1B1A-B4D8-4158-8910-9F12364B9693}"/>
                    </a:ext>
                  </a:extLst>
                </p14:cNvPr>
                <p14:cNvContentPartPr/>
                <p14:nvPr/>
              </p14:nvContentPartPr>
              <p14:xfrm>
                <a:off x="2825050" y="5443315"/>
                <a:ext cx="85320" cy="123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41D1B1A-B4D8-4158-8910-9F12364B969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816050" y="5434675"/>
                  <a:ext cx="102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8C14B0-272C-4CB3-9CFF-AE9CE16AF2D0}"/>
                    </a:ext>
                  </a:extLst>
                </p14:cNvPr>
                <p14:cNvContentPartPr/>
                <p14:nvPr/>
              </p14:nvContentPartPr>
              <p14:xfrm>
                <a:off x="2909650" y="5444395"/>
                <a:ext cx="104040" cy="129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8C14B0-272C-4CB3-9CFF-AE9CE16AF2D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900650" y="5435755"/>
                  <a:ext cx="12168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C5C4C29-ED49-4A13-9CBD-640DD01813A2}"/>
              </a:ext>
            </a:extLst>
          </p:cNvPr>
          <p:cNvGrpSpPr/>
          <p:nvPr/>
        </p:nvGrpSpPr>
        <p:grpSpPr>
          <a:xfrm>
            <a:off x="3202330" y="5371675"/>
            <a:ext cx="659160" cy="220320"/>
            <a:chOff x="3202330" y="5371675"/>
            <a:chExt cx="65916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1194430-D3AF-444C-9A86-979B26B72809}"/>
                    </a:ext>
                  </a:extLst>
                </p14:cNvPr>
                <p14:cNvContentPartPr/>
                <p14:nvPr/>
              </p14:nvContentPartPr>
              <p14:xfrm>
                <a:off x="3202330" y="5503075"/>
                <a:ext cx="143280" cy="27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1194430-D3AF-444C-9A86-979B26B7280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193690" y="5494075"/>
                  <a:ext cx="160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E46237E-F9BA-4215-9880-F080FE0BE26A}"/>
                    </a:ext>
                  </a:extLst>
                </p14:cNvPr>
                <p14:cNvContentPartPr/>
                <p14:nvPr/>
              </p14:nvContentPartPr>
              <p14:xfrm>
                <a:off x="3249130" y="5371675"/>
                <a:ext cx="302400" cy="220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E46237E-F9BA-4215-9880-F080FE0BE26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240490" y="5363035"/>
                  <a:ext cx="320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55FE3C9-A4B1-4C8C-89E1-4BB06F91A8A3}"/>
                    </a:ext>
                  </a:extLst>
                </p14:cNvPr>
                <p14:cNvContentPartPr/>
                <p14:nvPr/>
              </p14:nvContentPartPr>
              <p14:xfrm>
                <a:off x="3713890" y="5499475"/>
                <a:ext cx="147600" cy="63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55FE3C9-A4B1-4C8C-89E1-4BB06F91A8A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705250" y="5490835"/>
                  <a:ext cx="16524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6A7C565-47C5-4DF8-AC44-1366996CA953}"/>
              </a:ext>
            </a:extLst>
          </p:cNvPr>
          <p:cNvGrpSpPr/>
          <p:nvPr/>
        </p:nvGrpSpPr>
        <p:grpSpPr>
          <a:xfrm>
            <a:off x="4103050" y="5292835"/>
            <a:ext cx="1678680" cy="309600"/>
            <a:chOff x="4103050" y="5292835"/>
            <a:chExt cx="167868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80EE92E-28FB-4F71-BA36-F49894454A50}"/>
                    </a:ext>
                  </a:extLst>
                </p14:cNvPr>
                <p14:cNvContentPartPr/>
                <p14:nvPr/>
              </p14:nvContentPartPr>
              <p14:xfrm>
                <a:off x="4103050" y="5367355"/>
                <a:ext cx="65880" cy="223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80EE92E-28FB-4F71-BA36-F49894454A5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094410" y="5358715"/>
                  <a:ext cx="83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E7A282A-8493-4317-B74F-898746574A35}"/>
                    </a:ext>
                  </a:extLst>
                </p14:cNvPr>
                <p14:cNvContentPartPr/>
                <p14:nvPr/>
              </p14:nvContentPartPr>
              <p14:xfrm>
                <a:off x="4221850" y="5431795"/>
                <a:ext cx="91800" cy="164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E7A282A-8493-4317-B74F-898746574A3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213210" y="5423155"/>
                  <a:ext cx="109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9136D87-E4EB-4608-A460-C881EEBBFB93}"/>
                    </a:ext>
                  </a:extLst>
                </p14:cNvPr>
                <p14:cNvContentPartPr/>
                <p14:nvPr/>
              </p14:nvContentPartPr>
              <p14:xfrm>
                <a:off x="4304650" y="5455555"/>
                <a:ext cx="96840" cy="146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9136D87-E4EB-4608-A460-C881EEBBFB9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295650" y="5446555"/>
                  <a:ext cx="114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BACBD26-0B39-46F4-BDD3-2ED7C5F85AFA}"/>
                    </a:ext>
                  </a:extLst>
                </p14:cNvPr>
                <p14:cNvContentPartPr/>
                <p14:nvPr/>
              </p14:nvContentPartPr>
              <p14:xfrm>
                <a:off x="4480690" y="5392195"/>
                <a:ext cx="136440" cy="196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BACBD26-0B39-46F4-BDD3-2ED7C5F85AF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72050" y="5383195"/>
                  <a:ext cx="154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8F714AD-D5A4-4AC5-BD67-529E5EB1CD84}"/>
                    </a:ext>
                  </a:extLst>
                </p14:cNvPr>
                <p14:cNvContentPartPr/>
                <p14:nvPr/>
              </p14:nvContentPartPr>
              <p14:xfrm>
                <a:off x="4708930" y="5363395"/>
                <a:ext cx="75600" cy="176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8F714AD-D5A4-4AC5-BD67-529E5EB1CD8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00290" y="5354755"/>
                  <a:ext cx="93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C99B171-636B-4A34-9395-AF6DE544C1D7}"/>
                    </a:ext>
                  </a:extLst>
                </p14:cNvPr>
                <p14:cNvContentPartPr/>
                <p14:nvPr/>
              </p14:nvContentPartPr>
              <p14:xfrm>
                <a:off x="4897930" y="5315155"/>
                <a:ext cx="94320" cy="271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C99B171-636B-4A34-9395-AF6DE544C1D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88930" y="5306515"/>
                  <a:ext cx="111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C9BBB84-AA97-4D4C-B06E-E2E1B5A15EEA}"/>
                    </a:ext>
                  </a:extLst>
                </p14:cNvPr>
                <p14:cNvContentPartPr/>
                <p14:nvPr/>
              </p14:nvContentPartPr>
              <p14:xfrm>
                <a:off x="5161450" y="5309755"/>
                <a:ext cx="93600" cy="272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C9BBB84-AA97-4D4C-B06E-E2E1B5A15EE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152450" y="5300755"/>
                  <a:ext cx="1112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4A33A5E-23E4-45F9-BC7F-AEE810E1A3DE}"/>
                    </a:ext>
                  </a:extLst>
                </p14:cNvPr>
                <p14:cNvContentPartPr/>
                <p14:nvPr/>
              </p14:nvContentPartPr>
              <p14:xfrm>
                <a:off x="5422810" y="5403715"/>
                <a:ext cx="81720" cy="153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4A33A5E-23E4-45F9-BC7F-AEE810E1A3D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413810" y="5395075"/>
                  <a:ext cx="99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00FEFEF-A29C-46F4-807D-98B2E3F408C2}"/>
                    </a:ext>
                  </a:extLst>
                </p14:cNvPr>
                <p14:cNvContentPartPr/>
                <p14:nvPr/>
              </p14:nvContentPartPr>
              <p14:xfrm>
                <a:off x="5502010" y="5390035"/>
                <a:ext cx="92520" cy="161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00FEFEF-A29C-46F4-807D-98B2E3F408C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493370" y="5381035"/>
                  <a:ext cx="110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F4D6B2D-CD37-478B-87DD-4B76CD2473AF}"/>
                    </a:ext>
                  </a:extLst>
                </p14:cNvPr>
                <p14:cNvContentPartPr/>
                <p14:nvPr/>
              </p14:nvContentPartPr>
              <p14:xfrm>
                <a:off x="5660770" y="5292835"/>
                <a:ext cx="120960" cy="84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F4D6B2D-CD37-478B-87DD-4B76CD2473A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651770" y="5284195"/>
                  <a:ext cx="13860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F8A2DE6-B094-4AFD-98D8-52B57738A549}"/>
              </a:ext>
            </a:extLst>
          </p:cNvPr>
          <p:cNvGrpSpPr/>
          <p:nvPr/>
        </p:nvGrpSpPr>
        <p:grpSpPr>
          <a:xfrm>
            <a:off x="5915290" y="5165395"/>
            <a:ext cx="1245960" cy="413280"/>
            <a:chOff x="5915290" y="5165395"/>
            <a:chExt cx="124596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354A285-6896-4EC5-A410-E1D303D070CF}"/>
                    </a:ext>
                  </a:extLst>
                </p14:cNvPr>
                <p14:cNvContentPartPr/>
                <p14:nvPr/>
              </p14:nvContentPartPr>
              <p14:xfrm>
                <a:off x="5915290" y="5471035"/>
                <a:ext cx="123120" cy="14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354A285-6896-4EC5-A410-E1D303D070C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906650" y="5462035"/>
                  <a:ext cx="1407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5275ADF-CEDC-4DFD-A0CF-071FA161FDAF}"/>
                    </a:ext>
                  </a:extLst>
                </p14:cNvPr>
                <p14:cNvContentPartPr/>
                <p14:nvPr/>
              </p14:nvContentPartPr>
              <p14:xfrm>
                <a:off x="6130930" y="5334955"/>
                <a:ext cx="105840" cy="13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5275ADF-CEDC-4DFD-A0CF-071FA161FDA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122290" y="5325955"/>
                  <a:ext cx="123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EF99418-0142-40CB-A1FC-BA826458A41A}"/>
                    </a:ext>
                  </a:extLst>
                </p14:cNvPr>
                <p14:cNvContentPartPr/>
                <p14:nvPr/>
              </p14:nvContentPartPr>
              <p14:xfrm>
                <a:off x="6124450" y="5326315"/>
                <a:ext cx="129960" cy="218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EF99418-0142-40CB-A1FC-BA826458A41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115450" y="5317675"/>
                  <a:ext cx="147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1F87D7E-FABE-49BF-953F-C80253D0BC2A}"/>
                    </a:ext>
                  </a:extLst>
                </p14:cNvPr>
                <p14:cNvContentPartPr/>
                <p14:nvPr/>
              </p14:nvContentPartPr>
              <p14:xfrm>
                <a:off x="6297250" y="5405155"/>
                <a:ext cx="97920" cy="124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1F87D7E-FABE-49BF-953F-C80253D0BC2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288250" y="5396515"/>
                  <a:ext cx="115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36884EF-0D3E-4459-9CE4-E12028CC9B14}"/>
                    </a:ext>
                  </a:extLst>
                </p14:cNvPr>
                <p14:cNvContentPartPr/>
                <p14:nvPr/>
              </p14:nvContentPartPr>
              <p14:xfrm>
                <a:off x="6411730" y="5375275"/>
                <a:ext cx="406800" cy="141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36884EF-0D3E-4459-9CE4-E12028CC9B1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403090" y="5366275"/>
                  <a:ext cx="424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625F894-E455-4A02-89E1-0F0A642FF76C}"/>
                    </a:ext>
                  </a:extLst>
                </p14:cNvPr>
                <p14:cNvContentPartPr/>
                <p14:nvPr/>
              </p14:nvContentPartPr>
              <p14:xfrm>
                <a:off x="6742930" y="5301475"/>
                <a:ext cx="35280" cy="170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625F894-E455-4A02-89E1-0F0A642FF76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34290" y="5292475"/>
                  <a:ext cx="52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2C893D6-A90F-430C-89F3-3A460F0AC62E}"/>
                    </a:ext>
                  </a:extLst>
                </p14:cNvPr>
                <p14:cNvContentPartPr/>
                <p14:nvPr/>
              </p14:nvContentPartPr>
              <p14:xfrm>
                <a:off x="6914650" y="5267995"/>
                <a:ext cx="92520" cy="195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2C893D6-A90F-430C-89F3-3A460F0AC62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05650" y="5258995"/>
                  <a:ext cx="110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BEBC424-5EBE-494E-8B8D-B5AE954047FA}"/>
                    </a:ext>
                  </a:extLst>
                </p14:cNvPr>
                <p14:cNvContentPartPr/>
                <p14:nvPr/>
              </p14:nvContentPartPr>
              <p14:xfrm>
                <a:off x="7073050" y="5165395"/>
                <a:ext cx="88200" cy="413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BEBC424-5EBE-494E-8B8D-B5AE954047F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64050" y="5156395"/>
                  <a:ext cx="105840" cy="43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80CF9BA-CDC4-496C-91B7-8A7999210D94}"/>
              </a:ext>
            </a:extLst>
          </p:cNvPr>
          <p:cNvGrpSpPr/>
          <p:nvPr/>
        </p:nvGrpSpPr>
        <p:grpSpPr>
          <a:xfrm>
            <a:off x="3853570" y="6021475"/>
            <a:ext cx="176040" cy="78840"/>
            <a:chOff x="3853570" y="6021475"/>
            <a:chExt cx="176040" cy="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11A273-F6D3-4D5D-9CDF-E767A9FD9D35}"/>
                    </a:ext>
                  </a:extLst>
                </p14:cNvPr>
                <p14:cNvContentPartPr/>
                <p14:nvPr/>
              </p14:nvContentPartPr>
              <p14:xfrm>
                <a:off x="3853570" y="6021475"/>
                <a:ext cx="105840" cy="18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11A273-F6D3-4D5D-9CDF-E767A9FD9D3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844570" y="6012475"/>
                  <a:ext cx="123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6F87204-71F7-446D-AD45-B24C73577137}"/>
                    </a:ext>
                  </a:extLst>
                </p14:cNvPr>
                <p14:cNvContentPartPr/>
                <p14:nvPr/>
              </p14:nvContentPartPr>
              <p14:xfrm>
                <a:off x="3916210" y="6081235"/>
                <a:ext cx="113400" cy="19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6F87204-71F7-446D-AD45-B24C7357713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907570" y="6072595"/>
                  <a:ext cx="1310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4E6046F-8228-4580-A428-E036F43AF5C5}"/>
              </a:ext>
            </a:extLst>
          </p:cNvPr>
          <p:cNvGrpSpPr/>
          <p:nvPr/>
        </p:nvGrpSpPr>
        <p:grpSpPr>
          <a:xfrm>
            <a:off x="4280530" y="5838235"/>
            <a:ext cx="2381040" cy="321120"/>
            <a:chOff x="4280530" y="5838235"/>
            <a:chExt cx="238104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8C6E2E7-D6A5-4723-8376-3EB626317FE4}"/>
                    </a:ext>
                  </a:extLst>
                </p14:cNvPr>
                <p14:cNvContentPartPr/>
                <p14:nvPr/>
              </p14:nvContentPartPr>
              <p14:xfrm>
                <a:off x="4280530" y="5881795"/>
                <a:ext cx="98640" cy="267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8C6E2E7-D6A5-4723-8376-3EB626317FE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271530" y="5873155"/>
                  <a:ext cx="116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2891D43-71E2-4594-ADB7-574B12C96FDE}"/>
                    </a:ext>
                  </a:extLst>
                </p14:cNvPr>
                <p14:cNvContentPartPr/>
                <p14:nvPr/>
              </p14:nvContentPartPr>
              <p14:xfrm>
                <a:off x="4405450" y="5984395"/>
                <a:ext cx="68040" cy="133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2891D43-71E2-4594-ADB7-574B12C96FD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396450" y="5975755"/>
                  <a:ext cx="85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3994473-4A81-4414-81DF-88EC4D74D38B}"/>
                    </a:ext>
                  </a:extLst>
                </p14:cNvPr>
                <p14:cNvContentPartPr/>
                <p14:nvPr/>
              </p14:nvContentPartPr>
              <p14:xfrm>
                <a:off x="4467370" y="5974675"/>
                <a:ext cx="334440" cy="135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3994473-4A81-4414-81DF-88EC4D74D38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458730" y="5965675"/>
                  <a:ext cx="352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2B86140-B74C-4287-AC91-2450A576D5A9}"/>
                    </a:ext>
                  </a:extLst>
                </p14:cNvPr>
                <p14:cNvContentPartPr/>
                <p14:nvPr/>
              </p14:nvContentPartPr>
              <p14:xfrm>
                <a:off x="4728010" y="5893675"/>
                <a:ext cx="191520" cy="187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2B86140-B74C-4287-AC91-2450A576D5A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719010" y="5885035"/>
                  <a:ext cx="209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B3AB7E9-5C85-4235-ABC3-D57607693218}"/>
                    </a:ext>
                  </a:extLst>
                </p14:cNvPr>
                <p14:cNvContentPartPr/>
                <p14:nvPr/>
              </p14:nvContentPartPr>
              <p14:xfrm>
                <a:off x="4969930" y="5843635"/>
                <a:ext cx="151920" cy="315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B3AB7E9-5C85-4235-ABC3-D5760769321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960930" y="5834635"/>
                  <a:ext cx="1695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675FDD5-586F-40B1-8028-4EB629DEB922}"/>
                    </a:ext>
                  </a:extLst>
                </p14:cNvPr>
                <p14:cNvContentPartPr/>
                <p14:nvPr/>
              </p14:nvContentPartPr>
              <p14:xfrm>
                <a:off x="5280610" y="5898715"/>
                <a:ext cx="114480" cy="243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675FDD5-586F-40B1-8028-4EB629DEB92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271970" y="5889715"/>
                  <a:ext cx="1321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0A44863-0045-41B2-BC6F-5F36CB92C91C}"/>
                    </a:ext>
                  </a:extLst>
                </p14:cNvPr>
                <p14:cNvContentPartPr/>
                <p14:nvPr/>
              </p14:nvContentPartPr>
              <p14:xfrm>
                <a:off x="5443690" y="5957035"/>
                <a:ext cx="213840" cy="151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0A44863-0045-41B2-BC6F-5F36CB92C91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435050" y="5948395"/>
                  <a:ext cx="231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349AE3C-D1C2-45D2-BA93-761AE38BE138}"/>
                    </a:ext>
                  </a:extLst>
                </p14:cNvPr>
                <p14:cNvContentPartPr/>
                <p14:nvPr/>
              </p14:nvContentPartPr>
              <p14:xfrm>
                <a:off x="5823130" y="6017875"/>
                <a:ext cx="105840" cy="12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349AE3C-D1C2-45D2-BA93-761AE38BE13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814490" y="6009235"/>
                  <a:ext cx="123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ACE7C51-2BE5-4D99-BE98-70AFF12525A6}"/>
                    </a:ext>
                  </a:extLst>
                </p14:cNvPr>
                <p14:cNvContentPartPr/>
                <p14:nvPr/>
              </p14:nvContentPartPr>
              <p14:xfrm>
                <a:off x="5981530" y="5904835"/>
                <a:ext cx="94680" cy="174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ACE7C51-2BE5-4D99-BE98-70AFF12525A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972890" y="5895835"/>
                  <a:ext cx="112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76F0E7B-7E8D-42AB-B8C1-3A1E0C18C564}"/>
                    </a:ext>
                  </a:extLst>
                </p14:cNvPr>
                <p14:cNvContentPartPr/>
                <p14:nvPr/>
              </p14:nvContentPartPr>
              <p14:xfrm>
                <a:off x="6089170" y="5838235"/>
                <a:ext cx="160920" cy="288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76F0E7B-7E8D-42AB-B8C1-3A1E0C18C56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080170" y="5829595"/>
                  <a:ext cx="1785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982912-1C00-4DB8-B75E-A30AEFFBFA1E}"/>
                    </a:ext>
                  </a:extLst>
                </p14:cNvPr>
                <p14:cNvContentPartPr/>
                <p14:nvPr/>
              </p14:nvContentPartPr>
              <p14:xfrm>
                <a:off x="6417490" y="5895475"/>
                <a:ext cx="85680" cy="173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982912-1C00-4DB8-B75E-A30AEFFBFA1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408850" y="5886475"/>
                  <a:ext cx="103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7F6AAF3-03C4-4C8F-A25D-7C1CA8606521}"/>
                    </a:ext>
                  </a:extLst>
                </p14:cNvPr>
                <p14:cNvContentPartPr/>
                <p14:nvPr/>
              </p14:nvContentPartPr>
              <p14:xfrm>
                <a:off x="6519730" y="5897275"/>
                <a:ext cx="141840" cy="146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7F6AAF3-03C4-4C8F-A25D-7C1CA860652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510730" y="5888275"/>
                  <a:ext cx="15948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69ACE3F-96E0-45B1-B8E3-BFB4D89E7FD4}"/>
              </a:ext>
            </a:extLst>
          </p:cNvPr>
          <p:cNvGrpSpPr/>
          <p:nvPr/>
        </p:nvGrpSpPr>
        <p:grpSpPr>
          <a:xfrm>
            <a:off x="6835090" y="5756155"/>
            <a:ext cx="475920" cy="361080"/>
            <a:chOff x="6835090" y="5756155"/>
            <a:chExt cx="4759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A2F3CC0-C048-4E53-8A44-652B64703315}"/>
                    </a:ext>
                  </a:extLst>
                </p14:cNvPr>
                <p14:cNvContentPartPr/>
                <p14:nvPr/>
              </p14:nvContentPartPr>
              <p14:xfrm>
                <a:off x="6835090" y="5955595"/>
                <a:ext cx="83520" cy="4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A2F3CC0-C048-4E53-8A44-652B6470331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826090" y="5946955"/>
                  <a:ext cx="1011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9F29E2A-72F2-4BA5-9AAA-8ECE070795F1}"/>
                    </a:ext>
                  </a:extLst>
                </p14:cNvPr>
                <p14:cNvContentPartPr/>
                <p14:nvPr/>
              </p14:nvContentPartPr>
              <p14:xfrm>
                <a:off x="6976570" y="5872075"/>
                <a:ext cx="155160" cy="191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9F29E2A-72F2-4BA5-9AAA-8ECE070795F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967930" y="5863435"/>
                  <a:ext cx="172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719A8F7-459B-434B-B9C2-4F8E9FCA1D9C}"/>
                    </a:ext>
                  </a:extLst>
                </p14:cNvPr>
                <p14:cNvContentPartPr/>
                <p14:nvPr/>
              </p14:nvContentPartPr>
              <p14:xfrm>
                <a:off x="7206970" y="5756155"/>
                <a:ext cx="104040" cy="361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719A8F7-459B-434B-B9C2-4F8E9FCA1D9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198330" y="5747515"/>
                  <a:ext cx="121680" cy="378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6697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CCF977-77F7-8940-96ED-18ED77DFB09E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742336" y="1336215"/>
                <a:ext cx="4655574" cy="3943708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Procedure to </a:t>
                </a:r>
                <a:r>
                  <a:rPr lang="en-US" sz="4800" kern="1200" dirty="0" err="1">
                    <a:solidFill>
                      <a:schemeClr val="tx1"/>
                    </a:solidFill>
                    <a:ea typeface="+mj-ea"/>
                    <a:cs typeface="+mj-cs"/>
                  </a:rPr>
                  <a:t>factorise</a:t>
                </a: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a polynomial </a:t>
                </a:r>
                <a14:m>
                  <m:oMath xmlns:m="http://schemas.openxmlformats.org/officeDocument/2006/math">
                    <m:r>
                      <a:rPr lang="en-US" sz="48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</m:t>
                    </m:r>
                    <m:r>
                      <a:rPr lang="en-US" sz="48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(</m:t>
                    </m:r>
                    <m:r>
                      <a:rPr lang="en-US" sz="48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sz="48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endParaRPr lang="en-US" sz="4800" b="1" kern="1200" dirty="0">
                  <a:solidFill>
                    <a:schemeClr val="tx1"/>
                  </a:solidFill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CCF977-77F7-8940-96ED-18ED77DFB0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742336" y="1336215"/>
                <a:ext cx="4655574" cy="3943708"/>
              </a:xfrm>
              <a:blipFill>
                <a:blip r:embed="rId2"/>
                <a:stretch>
                  <a:fillRect l="-23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547EDC-C6AE-834A-9C50-3E7C94B50DE8}"/>
                  </a:ext>
                </a:extLst>
              </p:cNvPr>
              <p:cNvSpPr txBox="1"/>
              <p:nvPr/>
            </p:nvSpPr>
            <p:spPr>
              <a:xfrm>
                <a:off x="5623359" y="812682"/>
                <a:ext cx="6326186" cy="60453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114300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800" dirty="0"/>
                  <a:t>1. Search systematically for a factor – e.g.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800" dirty="0"/>
              </a:p>
              <a:p>
                <a:pPr marL="228600" lvl="1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800" dirty="0">
                    <a:solidFill>
                      <a:srgbClr val="FF0000"/>
                    </a:solidFill>
                  </a:rPr>
                  <a:t>Use the POSITIVE and NEGATIVE factors of the constant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800" dirty="0"/>
              </a:p>
              <a:p>
                <a:pPr marL="114300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800" dirty="0"/>
                  <a:t>2. Then use long or synthetic division to obtain the other factor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– where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is the polynomial such that 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800" dirty="0"/>
              </a:p>
              <a:p>
                <a:pPr marL="114300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800" dirty="0"/>
                  <a:t>3. Repeat the process for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or 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is a quadratic, use the technique you have learned to </a:t>
                </a:r>
                <a:r>
                  <a:rPr lang="en-US" sz="2800" dirty="0" err="1"/>
                  <a:t>factorise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E547EDC-C6AE-834A-9C50-3E7C94B50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359" y="812682"/>
                <a:ext cx="6326186" cy="6045318"/>
              </a:xfrm>
              <a:prstGeom prst="rect">
                <a:avLst/>
              </a:prstGeom>
              <a:blipFill rotWithShape="0">
                <a:blip r:embed="rId3"/>
                <a:stretch>
                  <a:fillRect l="-96" t="-161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5066297-02A2-43CA-B5BC-DA78487897E1}"/>
              </a:ext>
            </a:extLst>
          </p:cNvPr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1152937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D98F94-063B-BB4C-8E4A-1ADDE2B83CCF}"/>
                  </a:ext>
                </a:extLst>
              </p:cNvPr>
              <p:cNvSpPr txBox="1"/>
              <p:nvPr/>
            </p:nvSpPr>
            <p:spPr>
              <a:xfrm>
                <a:off x="222020" y="678665"/>
                <a:ext cx="88946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Factorise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400" i="1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−6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D98F94-063B-BB4C-8E4A-1ADDE2B83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20" y="678665"/>
                <a:ext cx="8894619" cy="461665"/>
              </a:xfrm>
              <a:prstGeom prst="rect">
                <a:avLst/>
              </a:prstGeom>
              <a:blipFill>
                <a:blip r:embed="rId2"/>
                <a:stretch>
                  <a:fillRect l="-1027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259156" y="1176229"/>
              <a:ext cx="4344480" cy="13406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316" y="1152829"/>
                <a:ext cx="10534680" cy="47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/>
              <p14:cNvContentPartPr/>
              <p14:nvPr/>
            </p14:nvContentPartPr>
            <p14:xfrm>
              <a:off x="3847141" y="140253"/>
              <a:ext cx="2587680" cy="4395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37421" y="121518"/>
                <a:ext cx="2620440" cy="479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Ink 23"/>
              <p14:cNvContentPartPr/>
              <p14:nvPr/>
            </p14:nvContentPartPr>
            <p14:xfrm>
              <a:off x="3565981" y="681333"/>
              <a:ext cx="353520" cy="4478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47621" y="660093"/>
                <a:ext cx="390240" cy="48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306A40CC-BE93-4B13-B191-3A06975A2764}"/>
              </a:ext>
            </a:extLst>
          </p:cNvPr>
          <p:cNvGrpSpPr/>
          <p:nvPr/>
        </p:nvGrpSpPr>
        <p:grpSpPr>
          <a:xfrm>
            <a:off x="311530" y="2748355"/>
            <a:ext cx="520920" cy="263880"/>
            <a:chOff x="311530" y="2748355"/>
            <a:chExt cx="52092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8752241-E7D7-481A-8037-A87DFEC03509}"/>
                    </a:ext>
                  </a:extLst>
                </p14:cNvPr>
                <p14:cNvContentPartPr/>
                <p14:nvPr/>
              </p14:nvContentPartPr>
              <p14:xfrm>
                <a:off x="311530" y="2751235"/>
                <a:ext cx="130680" cy="231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8752241-E7D7-481A-8037-A87DFEC0350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2530" y="2742595"/>
                  <a:ext cx="148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C1F3AC5-E8C7-4D5A-9851-A7A1C2F2851F}"/>
                    </a:ext>
                  </a:extLst>
                </p14:cNvPr>
                <p14:cNvContentPartPr/>
                <p14:nvPr/>
              </p14:nvContentPartPr>
              <p14:xfrm>
                <a:off x="522850" y="2748355"/>
                <a:ext cx="68040" cy="263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C1F3AC5-E8C7-4D5A-9851-A7A1C2F2851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4210" y="2739355"/>
                  <a:ext cx="856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157BEF0-9933-4020-A10D-7FD8C417B829}"/>
                    </a:ext>
                  </a:extLst>
                </p14:cNvPr>
                <p14:cNvContentPartPr/>
                <p14:nvPr/>
              </p14:nvContentPartPr>
              <p14:xfrm>
                <a:off x="654970" y="2776795"/>
                <a:ext cx="177480" cy="232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157BEF0-9933-4020-A10D-7FD8C417B82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46330" y="2767795"/>
                  <a:ext cx="19512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EC879E4D-E3C0-4A77-9EA3-0372E338AE28}"/>
              </a:ext>
            </a:extLst>
          </p:cNvPr>
          <p:cNvGrpSpPr/>
          <p:nvPr/>
        </p:nvGrpSpPr>
        <p:grpSpPr>
          <a:xfrm>
            <a:off x="983650" y="2893075"/>
            <a:ext cx="92880" cy="73800"/>
            <a:chOff x="983650" y="2893075"/>
            <a:chExt cx="92880" cy="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FB93A14-0D73-46FC-8B24-828F51A8752D}"/>
                    </a:ext>
                  </a:extLst>
                </p14:cNvPr>
                <p14:cNvContentPartPr/>
                <p14:nvPr/>
              </p14:nvContentPartPr>
              <p14:xfrm>
                <a:off x="983650" y="2893075"/>
                <a:ext cx="69840" cy="133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FB93A14-0D73-46FC-8B24-828F51A8752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74650" y="2884075"/>
                  <a:ext cx="87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2FF224F-F7F1-4CD2-BA5A-370430145417}"/>
                    </a:ext>
                  </a:extLst>
                </p14:cNvPr>
                <p14:cNvContentPartPr/>
                <p14:nvPr/>
              </p14:nvContentPartPr>
              <p14:xfrm>
                <a:off x="1007770" y="2956795"/>
                <a:ext cx="68760" cy="100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2FF224F-F7F1-4CD2-BA5A-37043014541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99130" y="2948155"/>
                  <a:ext cx="864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25140301-DF90-4ADE-B589-2479C3AAFB56}"/>
              </a:ext>
            </a:extLst>
          </p:cNvPr>
          <p:cNvGrpSpPr/>
          <p:nvPr/>
        </p:nvGrpSpPr>
        <p:grpSpPr>
          <a:xfrm>
            <a:off x="1325650" y="2664115"/>
            <a:ext cx="623160" cy="368280"/>
            <a:chOff x="1325650" y="2664115"/>
            <a:chExt cx="62316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8914022-F631-452B-9153-93C16E357AD6}"/>
                    </a:ext>
                  </a:extLst>
                </p14:cNvPr>
                <p14:cNvContentPartPr/>
                <p14:nvPr/>
              </p14:nvContentPartPr>
              <p14:xfrm>
                <a:off x="1325650" y="2787235"/>
                <a:ext cx="158400" cy="236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8914022-F631-452B-9153-93C16E357AD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317010" y="2778595"/>
                  <a:ext cx="176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71C96ED-DA59-4412-8870-02324B9A43A5}"/>
                    </a:ext>
                  </a:extLst>
                </p14:cNvPr>
                <p14:cNvContentPartPr/>
                <p14:nvPr/>
              </p14:nvContentPartPr>
              <p14:xfrm>
                <a:off x="1531210" y="2783635"/>
                <a:ext cx="88920" cy="248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71C96ED-DA59-4412-8870-02324B9A43A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22570" y="2774995"/>
                  <a:ext cx="106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9077889-2A56-4DCF-AFFA-93F6F8BF4DFB}"/>
                    </a:ext>
                  </a:extLst>
                </p14:cNvPr>
                <p14:cNvContentPartPr/>
                <p14:nvPr/>
              </p14:nvContentPartPr>
              <p14:xfrm>
                <a:off x="1638850" y="2664115"/>
                <a:ext cx="68760" cy="1011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9077889-2A56-4DCF-AFFA-93F6F8BF4DF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29850" y="2655475"/>
                  <a:ext cx="864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B08D930-ADF6-4E0D-8279-DA53A1903240}"/>
                    </a:ext>
                  </a:extLst>
                </p14:cNvPr>
                <p14:cNvContentPartPr/>
                <p14:nvPr/>
              </p14:nvContentPartPr>
              <p14:xfrm>
                <a:off x="1799050" y="2891275"/>
                <a:ext cx="144000" cy="40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B08D930-ADF6-4E0D-8279-DA53A190324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90410" y="2882275"/>
                  <a:ext cx="161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4D0C951-918E-4514-A448-2AE5B2CA4A14}"/>
                    </a:ext>
                  </a:extLst>
                </p14:cNvPr>
                <p14:cNvContentPartPr/>
                <p14:nvPr/>
              </p14:nvContentPartPr>
              <p14:xfrm>
                <a:off x="1908850" y="2808835"/>
                <a:ext cx="39960" cy="1447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4D0C951-918E-4514-A448-2AE5B2CA4A1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899850" y="2800195"/>
                  <a:ext cx="5760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547C884C-B1EA-4A4D-9F95-D4212DC86C04}"/>
              </a:ext>
            </a:extLst>
          </p:cNvPr>
          <p:cNvGrpSpPr/>
          <p:nvPr/>
        </p:nvGrpSpPr>
        <p:grpSpPr>
          <a:xfrm>
            <a:off x="2120170" y="2550715"/>
            <a:ext cx="866880" cy="379080"/>
            <a:chOff x="2120170" y="2550715"/>
            <a:chExt cx="86688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5CEA4F7-66F4-4327-A7EC-5ACC9E64B12F}"/>
                    </a:ext>
                  </a:extLst>
                </p14:cNvPr>
                <p14:cNvContentPartPr/>
                <p14:nvPr/>
              </p14:nvContentPartPr>
              <p14:xfrm>
                <a:off x="2120170" y="2763835"/>
                <a:ext cx="185400" cy="143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5CEA4F7-66F4-4327-A7EC-5ACC9E64B12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111530" y="2754835"/>
                  <a:ext cx="203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369280D-68E7-45B4-80CB-A9289AD5180E}"/>
                    </a:ext>
                  </a:extLst>
                </p14:cNvPr>
                <p14:cNvContentPartPr/>
                <p14:nvPr/>
              </p14:nvContentPartPr>
              <p14:xfrm>
                <a:off x="2361730" y="2731435"/>
                <a:ext cx="51840" cy="197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369280D-68E7-45B4-80CB-A9289AD5180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52730" y="2722795"/>
                  <a:ext cx="6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0B726D5-CF4B-4231-AB15-1151F55AC4B7}"/>
                    </a:ext>
                  </a:extLst>
                </p14:cNvPr>
                <p14:cNvContentPartPr/>
                <p14:nvPr/>
              </p14:nvContentPartPr>
              <p14:xfrm>
                <a:off x="2490610" y="2762035"/>
                <a:ext cx="20520" cy="85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0B726D5-CF4B-4231-AB15-1151F55AC4B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81970" y="2753395"/>
                  <a:ext cx="38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9605972-E8A8-40EB-9D46-D60D90F8BD4A}"/>
                    </a:ext>
                  </a:extLst>
                </p14:cNvPr>
                <p14:cNvContentPartPr/>
                <p14:nvPr/>
              </p14:nvContentPartPr>
              <p14:xfrm>
                <a:off x="2569450" y="2550715"/>
                <a:ext cx="219600" cy="379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9605972-E8A8-40EB-9D46-D60D90F8BD4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60810" y="2542075"/>
                  <a:ext cx="2372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46D93E1-7AC3-4A2C-AA21-DB9358CE6CC1}"/>
                    </a:ext>
                  </a:extLst>
                </p14:cNvPr>
                <p14:cNvContentPartPr/>
                <p14:nvPr/>
              </p14:nvContentPartPr>
              <p14:xfrm>
                <a:off x="2875810" y="2788675"/>
                <a:ext cx="111240" cy="136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46D93E1-7AC3-4A2C-AA21-DB9358CE6CC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867170" y="2779675"/>
                  <a:ext cx="1288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F8531AB9-CF37-4017-9080-30F28832FB9A}"/>
              </a:ext>
            </a:extLst>
          </p:cNvPr>
          <p:cNvGrpSpPr/>
          <p:nvPr/>
        </p:nvGrpSpPr>
        <p:grpSpPr>
          <a:xfrm>
            <a:off x="3199810" y="2604355"/>
            <a:ext cx="905760" cy="288360"/>
            <a:chOff x="3199810" y="2604355"/>
            <a:chExt cx="90576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5016896-7C3D-4217-848B-739CAA41ADD0}"/>
                    </a:ext>
                  </a:extLst>
                </p14:cNvPr>
                <p14:cNvContentPartPr/>
                <p14:nvPr/>
              </p14:nvContentPartPr>
              <p14:xfrm>
                <a:off x="3223210" y="2646475"/>
                <a:ext cx="70200" cy="234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5016896-7C3D-4217-848B-739CAA41AD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14570" y="2637475"/>
                  <a:ext cx="87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7D4C6C1-CDCD-4ACF-B920-0B007778FE1B}"/>
                    </a:ext>
                  </a:extLst>
                </p14:cNvPr>
                <p14:cNvContentPartPr/>
                <p14:nvPr/>
              </p14:nvContentPartPr>
              <p14:xfrm>
                <a:off x="3199810" y="2652595"/>
                <a:ext cx="138240" cy="212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7D4C6C1-CDCD-4ACF-B920-0B007778FE1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91170" y="2643955"/>
                  <a:ext cx="155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6BA52D4-347C-4C2F-94CC-F00E5874AC12}"/>
                    </a:ext>
                  </a:extLst>
                </p14:cNvPr>
                <p14:cNvContentPartPr/>
                <p14:nvPr/>
              </p14:nvContentPartPr>
              <p14:xfrm>
                <a:off x="3447490" y="2629195"/>
                <a:ext cx="158040" cy="249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6BA52D4-347C-4C2F-94CC-F00E5874AC1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438490" y="2620555"/>
                  <a:ext cx="175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69160E1-DFCC-4F9D-AF7E-3709A18502E1}"/>
                    </a:ext>
                  </a:extLst>
                </p14:cNvPr>
                <p14:cNvContentPartPr/>
                <p14:nvPr/>
              </p14:nvContentPartPr>
              <p14:xfrm>
                <a:off x="3674290" y="2614075"/>
                <a:ext cx="77760" cy="2786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69160E1-DFCC-4F9D-AF7E-3709A18502E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665290" y="2605435"/>
                  <a:ext cx="954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C63FA0D-ECC0-4EEB-8306-D7D4A8B7D756}"/>
                    </a:ext>
                  </a:extLst>
                </p14:cNvPr>
                <p14:cNvContentPartPr/>
                <p14:nvPr/>
              </p14:nvContentPartPr>
              <p14:xfrm>
                <a:off x="3857530" y="2720275"/>
                <a:ext cx="96480" cy="21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C63FA0D-ECC0-4EEB-8306-D7D4A8B7D75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848890" y="2711635"/>
                  <a:ext cx="114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622696D-2AF2-4F04-A5C8-B41ECAD027E4}"/>
                    </a:ext>
                  </a:extLst>
                </p14:cNvPr>
                <p14:cNvContentPartPr/>
                <p14:nvPr/>
              </p14:nvContentPartPr>
              <p14:xfrm>
                <a:off x="4014130" y="2604355"/>
                <a:ext cx="91440" cy="226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622696D-2AF2-4F04-A5C8-B41ECAD027E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05130" y="2595715"/>
                  <a:ext cx="10908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A1A0EEA7-70A4-4266-9AE1-A40991310F73}"/>
              </a:ext>
            </a:extLst>
          </p:cNvPr>
          <p:cNvGrpSpPr/>
          <p:nvPr/>
        </p:nvGrpSpPr>
        <p:grpSpPr>
          <a:xfrm>
            <a:off x="1095250" y="3318955"/>
            <a:ext cx="117360" cy="82800"/>
            <a:chOff x="1095250" y="3318955"/>
            <a:chExt cx="117360" cy="8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663208C-B942-4EF8-AD84-48ADDD635DBB}"/>
                    </a:ext>
                  </a:extLst>
                </p14:cNvPr>
                <p14:cNvContentPartPr/>
                <p14:nvPr/>
              </p14:nvContentPartPr>
              <p14:xfrm>
                <a:off x="1095250" y="3318955"/>
                <a:ext cx="88560" cy="10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663208C-B942-4EF8-AD84-48ADDD635DB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86250" y="3310315"/>
                  <a:ext cx="106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7A40E69-6D77-4BD9-B36C-A628945BECFF}"/>
                    </a:ext>
                  </a:extLst>
                </p14:cNvPr>
                <p14:cNvContentPartPr/>
                <p14:nvPr/>
              </p14:nvContentPartPr>
              <p14:xfrm>
                <a:off x="1102810" y="3397795"/>
                <a:ext cx="109800" cy="39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7A40E69-6D77-4BD9-B36C-A628945BECF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94170" y="3389155"/>
                  <a:ext cx="1274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D3ED5A4-3942-4016-82DB-04AC3EBB0D75}"/>
              </a:ext>
            </a:extLst>
          </p:cNvPr>
          <p:cNvGrpSpPr/>
          <p:nvPr/>
        </p:nvGrpSpPr>
        <p:grpSpPr>
          <a:xfrm>
            <a:off x="1563250" y="3292315"/>
            <a:ext cx="497160" cy="196560"/>
            <a:chOff x="1563250" y="3292315"/>
            <a:chExt cx="49716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F1DFAEF-8970-4343-96C2-B5AC3CFAB389}"/>
                    </a:ext>
                  </a:extLst>
                </p14:cNvPr>
                <p14:cNvContentPartPr/>
                <p14:nvPr/>
              </p14:nvContentPartPr>
              <p14:xfrm>
                <a:off x="1563250" y="3334435"/>
                <a:ext cx="25200" cy="1544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F1DFAEF-8970-4343-96C2-B5AC3CFAB38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554250" y="3325435"/>
                  <a:ext cx="428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3606CC4-4FD5-4985-AB8A-52B571A9C5D1}"/>
                    </a:ext>
                  </a:extLst>
                </p14:cNvPr>
                <p14:cNvContentPartPr/>
                <p14:nvPr/>
              </p14:nvContentPartPr>
              <p14:xfrm>
                <a:off x="1716250" y="3376195"/>
                <a:ext cx="114840" cy="122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3606CC4-4FD5-4985-AB8A-52B571A9C5D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07250" y="3367195"/>
                  <a:ext cx="1324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592879C-359F-43C9-A495-5C6CFCD70526}"/>
                    </a:ext>
                  </a:extLst>
                </p14:cNvPr>
                <p14:cNvContentPartPr/>
                <p14:nvPr/>
              </p14:nvContentPartPr>
              <p14:xfrm>
                <a:off x="1782490" y="3292315"/>
                <a:ext cx="39960" cy="1497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592879C-359F-43C9-A495-5C6CFCD7052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773490" y="3283675"/>
                  <a:ext cx="57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B0A3E02-FF4C-4B7A-B11C-C28ECB032D02}"/>
                    </a:ext>
                  </a:extLst>
                </p14:cNvPr>
                <p14:cNvContentPartPr/>
                <p14:nvPr/>
              </p14:nvContentPartPr>
              <p14:xfrm>
                <a:off x="1893370" y="3303835"/>
                <a:ext cx="167040" cy="1314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B0A3E02-FF4C-4B7A-B11C-C28ECB032D0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884730" y="3295195"/>
                  <a:ext cx="18468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0F26E4E-CCBD-469B-A8C9-287933C4C422}"/>
              </a:ext>
            </a:extLst>
          </p:cNvPr>
          <p:cNvGrpSpPr/>
          <p:nvPr/>
        </p:nvGrpSpPr>
        <p:grpSpPr>
          <a:xfrm>
            <a:off x="2227810" y="3166315"/>
            <a:ext cx="585360" cy="250560"/>
            <a:chOff x="2227810" y="3166315"/>
            <a:chExt cx="58536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0C802F2-D222-468E-A8B8-8FCD2D7301D7}"/>
                    </a:ext>
                  </a:extLst>
                </p14:cNvPr>
                <p14:cNvContentPartPr/>
                <p14:nvPr/>
              </p14:nvContentPartPr>
              <p14:xfrm>
                <a:off x="2227810" y="3366475"/>
                <a:ext cx="85320" cy="17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0C802F2-D222-468E-A8B8-8FCD2D7301D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218810" y="3357475"/>
                  <a:ext cx="102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F3796DD-5554-410B-9C60-189AB88D15D3}"/>
                    </a:ext>
                  </a:extLst>
                </p14:cNvPr>
                <p14:cNvContentPartPr/>
                <p14:nvPr/>
              </p14:nvContentPartPr>
              <p14:xfrm>
                <a:off x="2383690" y="3238675"/>
                <a:ext cx="120600" cy="28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F3796DD-5554-410B-9C60-189AB88D15D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374690" y="3230035"/>
                  <a:ext cx="138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DC89FAE-82E4-428E-956C-EFA96EB9B2C5}"/>
                    </a:ext>
                  </a:extLst>
                </p14:cNvPr>
                <p14:cNvContentPartPr/>
                <p14:nvPr/>
              </p14:nvContentPartPr>
              <p14:xfrm>
                <a:off x="2403490" y="3251995"/>
                <a:ext cx="268200" cy="152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DC89FAE-82E4-428E-956C-EFA96EB9B2C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394490" y="3242995"/>
                  <a:ext cx="285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BB261CE-663A-4647-A356-00F8FA314F25}"/>
                    </a:ext>
                  </a:extLst>
                </p14:cNvPr>
                <p14:cNvContentPartPr/>
                <p14:nvPr/>
              </p14:nvContentPartPr>
              <p14:xfrm>
                <a:off x="2716690" y="3166315"/>
                <a:ext cx="96480" cy="250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BB261CE-663A-4647-A356-00F8FA314F2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708050" y="3157315"/>
                  <a:ext cx="11412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8E71DDF8-0119-4118-9740-A64D77746317}"/>
              </a:ext>
            </a:extLst>
          </p:cNvPr>
          <p:cNvGrpSpPr/>
          <p:nvPr/>
        </p:nvGrpSpPr>
        <p:grpSpPr>
          <a:xfrm>
            <a:off x="1189210" y="3750235"/>
            <a:ext cx="123480" cy="81360"/>
            <a:chOff x="1189210" y="3750235"/>
            <a:chExt cx="123480" cy="8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13956B4-E7E8-4A92-AA5C-D161B5BCE866}"/>
                    </a:ext>
                  </a:extLst>
                </p14:cNvPr>
                <p14:cNvContentPartPr/>
                <p14:nvPr/>
              </p14:nvContentPartPr>
              <p14:xfrm>
                <a:off x="1189210" y="3750235"/>
                <a:ext cx="87840" cy="205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13956B4-E7E8-4A92-AA5C-D161B5BCE86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80210" y="3741235"/>
                  <a:ext cx="105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1DF1B8A-B0A8-45D8-AF78-40C6369302EF}"/>
                    </a:ext>
                  </a:extLst>
                </p14:cNvPr>
                <p14:cNvContentPartPr/>
                <p14:nvPr/>
              </p14:nvContentPartPr>
              <p14:xfrm>
                <a:off x="1221610" y="3809635"/>
                <a:ext cx="91080" cy="21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1DF1B8A-B0A8-45D8-AF78-40C6369302E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212610" y="3800635"/>
                  <a:ext cx="10872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031E3846-398C-4FDC-973F-8A1E55F9BE51}"/>
              </a:ext>
            </a:extLst>
          </p:cNvPr>
          <p:cNvGrpSpPr/>
          <p:nvPr/>
        </p:nvGrpSpPr>
        <p:grpSpPr>
          <a:xfrm>
            <a:off x="1574410" y="3681835"/>
            <a:ext cx="311760" cy="235080"/>
            <a:chOff x="1574410" y="3681835"/>
            <a:chExt cx="31176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940FC5D-1C35-4A22-BD90-4397FD910302}"/>
                    </a:ext>
                  </a:extLst>
                </p14:cNvPr>
                <p14:cNvContentPartPr/>
                <p14:nvPr/>
              </p14:nvContentPartPr>
              <p14:xfrm>
                <a:off x="1574410" y="3790555"/>
                <a:ext cx="102240" cy="324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940FC5D-1C35-4A22-BD90-4397FD91030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565770" y="3781915"/>
                  <a:ext cx="119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2474D26-3F3F-4BF2-858C-B1E933B3BEBF}"/>
                    </a:ext>
                  </a:extLst>
                </p14:cNvPr>
                <p14:cNvContentPartPr/>
                <p14:nvPr/>
              </p14:nvContentPartPr>
              <p14:xfrm>
                <a:off x="1778170" y="3681835"/>
                <a:ext cx="108000" cy="2350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2474D26-3F3F-4BF2-858C-B1E933B3BEB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769530" y="3673195"/>
                  <a:ext cx="12564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81F57A14-3E43-4A42-B06F-DA1667C4FA8F}"/>
              </a:ext>
            </a:extLst>
          </p:cNvPr>
          <p:cNvGrpSpPr/>
          <p:nvPr/>
        </p:nvGrpSpPr>
        <p:grpSpPr>
          <a:xfrm>
            <a:off x="2520850" y="3792715"/>
            <a:ext cx="141840" cy="90360"/>
            <a:chOff x="2520850" y="3792715"/>
            <a:chExt cx="141840" cy="9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724E208-18D5-4FB1-B9DF-2435A9B4EAC3}"/>
                    </a:ext>
                  </a:extLst>
                </p14:cNvPr>
                <p14:cNvContentPartPr/>
                <p14:nvPr/>
              </p14:nvContentPartPr>
              <p14:xfrm>
                <a:off x="2535970" y="3792715"/>
                <a:ext cx="360" cy="3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724E208-18D5-4FB1-B9DF-2435A9B4EAC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527330" y="37840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FF1068D-34D2-4348-84F7-B5E4FF176AA2}"/>
                    </a:ext>
                  </a:extLst>
                </p14:cNvPr>
                <p14:cNvContentPartPr/>
                <p14:nvPr/>
              </p14:nvContentPartPr>
              <p14:xfrm>
                <a:off x="2520850" y="3857515"/>
                <a:ext cx="141840" cy="255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FF1068D-34D2-4348-84F7-B5E4FF176AA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511850" y="3848875"/>
                  <a:ext cx="15948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A7411BD2-6BBB-4689-A139-40F24A0C4851}"/>
              </a:ext>
            </a:extLst>
          </p:cNvPr>
          <p:cNvGrpSpPr/>
          <p:nvPr/>
        </p:nvGrpSpPr>
        <p:grpSpPr>
          <a:xfrm>
            <a:off x="2781130" y="3664915"/>
            <a:ext cx="680400" cy="210240"/>
            <a:chOff x="2781130" y="3664915"/>
            <a:chExt cx="68040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6FC4192-8DAD-4D5C-BD91-8B315F784E3D}"/>
                    </a:ext>
                  </a:extLst>
                </p14:cNvPr>
                <p14:cNvContentPartPr/>
                <p14:nvPr/>
              </p14:nvContentPartPr>
              <p14:xfrm>
                <a:off x="2781130" y="3727195"/>
                <a:ext cx="72360" cy="1479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6FC4192-8DAD-4D5C-BD91-8B315F784E3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772130" y="3718195"/>
                  <a:ext cx="90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B509551-4B3D-429B-A7F1-EE78A5FE8888}"/>
                    </a:ext>
                  </a:extLst>
                </p14:cNvPr>
                <p14:cNvContentPartPr/>
                <p14:nvPr/>
              </p14:nvContentPartPr>
              <p14:xfrm>
                <a:off x="2866810" y="3722155"/>
                <a:ext cx="92520" cy="1357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B509551-4B3D-429B-A7F1-EE78A5FE888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858170" y="3713515"/>
                  <a:ext cx="110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30536AE-A00B-4D82-A3F8-84D64C60F73E}"/>
                    </a:ext>
                  </a:extLst>
                </p14:cNvPr>
                <p14:cNvContentPartPr/>
                <p14:nvPr/>
              </p14:nvContentPartPr>
              <p14:xfrm>
                <a:off x="3030970" y="3797755"/>
                <a:ext cx="79200" cy="7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30536AE-A00B-4D82-A3F8-84D64C60F73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021970" y="3788755"/>
                  <a:ext cx="968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DC212A4-78C7-4841-B285-D2A43E9F3751}"/>
                    </a:ext>
                  </a:extLst>
                </p14:cNvPr>
                <p14:cNvContentPartPr/>
                <p14:nvPr/>
              </p14:nvContentPartPr>
              <p14:xfrm>
                <a:off x="3192610" y="3707035"/>
                <a:ext cx="43560" cy="1209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DC212A4-78C7-4841-B285-D2A43E9F375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183970" y="3698035"/>
                  <a:ext cx="61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F4355EB-6D4E-456F-AD88-EB78ECAF1A1F}"/>
                    </a:ext>
                  </a:extLst>
                </p14:cNvPr>
                <p14:cNvContentPartPr/>
                <p14:nvPr/>
              </p14:nvContentPartPr>
              <p14:xfrm>
                <a:off x="3360370" y="3715315"/>
                <a:ext cx="10440" cy="770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F4355EB-6D4E-456F-AD88-EB78ECAF1A1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351370" y="3706315"/>
                  <a:ext cx="280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0B601B4-7D62-4972-8545-A71D67A532F2}"/>
                    </a:ext>
                  </a:extLst>
                </p14:cNvPr>
                <p14:cNvContentPartPr/>
                <p14:nvPr/>
              </p14:nvContentPartPr>
              <p14:xfrm>
                <a:off x="3355330" y="3664915"/>
                <a:ext cx="106200" cy="1317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0B601B4-7D62-4972-8545-A71D67A532F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346690" y="3655915"/>
                  <a:ext cx="12384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C58F036-48B1-4976-9B21-2137B2206B35}"/>
              </a:ext>
            </a:extLst>
          </p:cNvPr>
          <p:cNvGrpSpPr/>
          <p:nvPr/>
        </p:nvGrpSpPr>
        <p:grpSpPr>
          <a:xfrm>
            <a:off x="3653770" y="3433435"/>
            <a:ext cx="1054440" cy="411120"/>
            <a:chOff x="3653770" y="3433435"/>
            <a:chExt cx="105444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1289708-E751-433F-B0BD-455013286200}"/>
                    </a:ext>
                  </a:extLst>
                </p14:cNvPr>
                <p14:cNvContentPartPr/>
                <p14:nvPr/>
              </p14:nvContentPartPr>
              <p14:xfrm>
                <a:off x="3653770" y="3669955"/>
                <a:ext cx="86760" cy="1249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1289708-E751-433F-B0BD-45501328620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645130" y="3660955"/>
                  <a:ext cx="104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46C500C-5B5E-4FDF-A659-CA06ED2AFFEF}"/>
                    </a:ext>
                  </a:extLst>
                </p14:cNvPr>
                <p14:cNvContentPartPr/>
                <p14:nvPr/>
              </p14:nvContentPartPr>
              <p14:xfrm>
                <a:off x="3758890" y="3620995"/>
                <a:ext cx="140400" cy="1429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46C500C-5B5E-4FDF-A659-CA06ED2AFFE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750250" y="3612355"/>
                  <a:ext cx="158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10BF370-CA1D-461D-B14E-2F613D7B9F7F}"/>
                    </a:ext>
                  </a:extLst>
                </p14:cNvPr>
                <p14:cNvContentPartPr/>
                <p14:nvPr/>
              </p14:nvContentPartPr>
              <p14:xfrm>
                <a:off x="3826930" y="3538915"/>
                <a:ext cx="53640" cy="2070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10BF370-CA1D-461D-B14E-2F613D7B9F7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817930" y="3529915"/>
                  <a:ext cx="71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7E900C9-1F1A-445A-97E1-70ADBF2F700A}"/>
                    </a:ext>
                  </a:extLst>
                </p14:cNvPr>
                <p14:cNvContentPartPr/>
                <p14:nvPr/>
              </p14:nvContentPartPr>
              <p14:xfrm>
                <a:off x="4006930" y="3631435"/>
                <a:ext cx="96840" cy="568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7E900C9-1F1A-445A-97E1-70ADBF2F700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998290" y="3622795"/>
                  <a:ext cx="1144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0F377AF-F931-4D40-9539-46444C1EB9BC}"/>
                    </a:ext>
                  </a:extLst>
                </p14:cNvPr>
                <p14:cNvContentPartPr/>
                <p14:nvPr/>
              </p14:nvContentPartPr>
              <p14:xfrm>
                <a:off x="4135090" y="3433435"/>
                <a:ext cx="49320" cy="4111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0F377AF-F931-4D40-9539-46444C1EB9B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126450" y="3424795"/>
                  <a:ext cx="669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B53EFB8-C520-4B85-9C3D-21F1BECE6BC3}"/>
                    </a:ext>
                  </a:extLst>
                </p14:cNvPr>
                <p14:cNvContentPartPr/>
                <p14:nvPr/>
              </p14:nvContentPartPr>
              <p14:xfrm>
                <a:off x="4148050" y="3595435"/>
                <a:ext cx="205560" cy="1170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B53EFB8-C520-4B85-9C3D-21F1BECE6BC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139050" y="3586435"/>
                  <a:ext cx="223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70C226B-C9B0-40A8-BF78-5A345FF9422E}"/>
                    </a:ext>
                  </a:extLst>
                </p14:cNvPr>
                <p14:cNvContentPartPr/>
                <p14:nvPr/>
              </p14:nvContentPartPr>
              <p14:xfrm>
                <a:off x="4374850" y="3476635"/>
                <a:ext cx="79920" cy="195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70C226B-C9B0-40A8-BF78-5A345FF9422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365850" y="3467995"/>
                  <a:ext cx="97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59B8070-236D-419C-A574-3EB2CBC0F624}"/>
                    </a:ext>
                  </a:extLst>
                </p14:cNvPr>
                <p14:cNvContentPartPr/>
                <p14:nvPr/>
              </p14:nvContentPartPr>
              <p14:xfrm>
                <a:off x="4482490" y="3584275"/>
                <a:ext cx="67680" cy="90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59B8070-236D-419C-A574-3EB2CBC0F62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473850" y="3575635"/>
                  <a:ext cx="85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5EB4B70-94A6-4B6F-BBED-43687A0C7BF2}"/>
                    </a:ext>
                  </a:extLst>
                </p14:cNvPr>
                <p14:cNvContentPartPr/>
                <p14:nvPr/>
              </p14:nvContentPartPr>
              <p14:xfrm>
                <a:off x="4567450" y="3492115"/>
                <a:ext cx="140760" cy="147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5EB4B70-94A6-4B6F-BBED-43687A0C7BF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558450" y="3483115"/>
                  <a:ext cx="15840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4F23E456-8388-4B49-BE94-F229824D3638}"/>
              </a:ext>
            </a:extLst>
          </p:cNvPr>
          <p:cNvGrpSpPr/>
          <p:nvPr/>
        </p:nvGrpSpPr>
        <p:grpSpPr>
          <a:xfrm>
            <a:off x="303970" y="4119955"/>
            <a:ext cx="691200" cy="344520"/>
            <a:chOff x="303970" y="4119955"/>
            <a:chExt cx="6912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892EA95-954F-4739-A9EC-668169FF4A37}"/>
                    </a:ext>
                  </a:extLst>
                </p14:cNvPr>
                <p14:cNvContentPartPr/>
                <p14:nvPr/>
              </p14:nvContentPartPr>
              <p14:xfrm>
                <a:off x="303970" y="4237315"/>
                <a:ext cx="110520" cy="227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892EA95-954F-4739-A9EC-668169FF4A3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94970" y="4228315"/>
                  <a:ext cx="128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4D89395-1AC3-4F15-AB32-D40DFE3B87EA}"/>
                    </a:ext>
                  </a:extLst>
                </p14:cNvPr>
                <p14:cNvContentPartPr/>
                <p14:nvPr/>
              </p14:nvContentPartPr>
              <p14:xfrm>
                <a:off x="515650" y="4165315"/>
                <a:ext cx="218880" cy="285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4D89395-1AC3-4F15-AB32-D40DFE3B87E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07010" y="4156675"/>
                  <a:ext cx="2365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21A0A0D-D731-412C-9A86-581BBC5A1A17}"/>
                    </a:ext>
                  </a:extLst>
                </p14:cNvPr>
                <p14:cNvContentPartPr/>
                <p14:nvPr/>
              </p14:nvContentPartPr>
              <p14:xfrm>
                <a:off x="811930" y="4119955"/>
                <a:ext cx="183240" cy="329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21A0A0D-D731-412C-9A86-581BBC5A1A1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02930" y="4111315"/>
                  <a:ext cx="200880" cy="34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C0909E68-2852-436D-9182-5A725543A8F3}"/>
              </a:ext>
            </a:extLst>
          </p:cNvPr>
          <p:cNvGrpSpPr/>
          <p:nvPr/>
        </p:nvGrpSpPr>
        <p:grpSpPr>
          <a:xfrm>
            <a:off x="1168330" y="4091515"/>
            <a:ext cx="2955960" cy="403200"/>
            <a:chOff x="1168330" y="4091515"/>
            <a:chExt cx="295596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73AF71F-C542-4806-BE49-BE076D97D71C}"/>
                    </a:ext>
                  </a:extLst>
                </p14:cNvPr>
                <p14:cNvContentPartPr/>
                <p14:nvPr/>
              </p14:nvContentPartPr>
              <p14:xfrm>
                <a:off x="1168330" y="4287355"/>
                <a:ext cx="74160" cy="16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73AF71F-C542-4806-BE49-BE076D97D71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59690" y="4278715"/>
                  <a:ext cx="91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05E9A9C-346A-4701-8C9C-16F3F6D24A8E}"/>
                    </a:ext>
                  </a:extLst>
                </p14:cNvPr>
                <p14:cNvContentPartPr/>
                <p14:nvPr/>
              </p14:nvContentPartPr>
              <p14:xfrm>
                <a:off x="1199290" y="4246675"/>
                <a:ext cx="338040" cy="248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05E9A9C-346A-4701-8C9C-16F3F6D24A8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90290" y="4237675"/>
                  <a:ext cx="3556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20081D6-AB5F-4EDE-AD65-87A85C070A45}"/>
                    </a:ext>
                  </a:extLst>
                </p14:cNvPr>
                <p14:cNvContentPartPr/>
                <p14:nvPr/>
              </p14:nvContentPartPr>
              <p14:xfrm>
                <a:off x="1572610" y="4253875"/>
                <a:ext cx="236880" cy="1663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20081D6-AB5F-4EDE-AD65-87A85C070A4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563610" y="4245235"/>
                  <a:ext cx="254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1F15727-7469-44BB-B79F-A11B992AB768}"/>
                    </a:ext>
                  </a:extLst>
                </p14:cNvPr>
                <p14:cNvContentPartPr/>
                <p14:nvPr/>
              </p14:nvContentPartPr>
              <p14:xfrm>
                <a:off x="1868890" y="4195195"/>
                <a:ext cx="101880" cy="233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1F15727-7469-44BB-B79F-A11B992AB76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860250" y="4186555"/>
                  <a:ext cx="1195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18C280E-5363-4871-BD95-5FB5AAE876DF}"/>
                    </a:ext>
                  </a:extLst>
                </p14:cNvPr>
                <p14:cNvContentPartPr/>
                <p14:nvPr/>
              </p14:nvContentPartPr>
              <p14:xfrm>
                <a:off x="1975090" y="4126075"/>
                <a:ext cx="93960" cy="900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18C280E-5363-4871-BD95-5FB5AAE876D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966090" y="4117435"/>
                  <a:ext cx="111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915D603-22C0-400B-8A42-1B5583D29B87}"/>
                    </a:ext>
                  </a:extLst>
                </p14:cNvPr>
                <p14:cNvContentPartPr/>
                <p14:nvPr/>
              </p14:nvContentPartPr>
              <p14:xfrm>
                <a:off x="2195410" y="4245595"/>
                <a:ext cx="108360" cy="140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915D603-22C0-400B-8A42-1B5583D29B8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186770" y="4236595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51A16DE-FBDB-4B25-A72D-8C336870A207}"/>
                    </a:ext>
                  </a:extLst>
                </p14:cNvPr>
                <p14:cNvContentPartPr/>
                <p14:nvPr/>
              </p14:nvContentPartPr>
              <p14:xfrm>
                <a:off x="2381170" y="4268275"/>
                <a:ext cx="158760" cy="1224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51A16DE-FBDB-4B25-A72D-8C336870A20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372170" y="4259635"/>
                  <a:ext cx="176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AAFDA2B-3B85-4285-803D-D1DCBC8C72B7}"/>
                    </a:ext>
                  </a:extLst>
                </p14:cNvPr>
                <p14:cNvContentPartPr/>
                <p14:nvPr/>
              </p14:nvContentPartPr>
              <p14:xfrm>
                <a:off x="2596810" y="4209955"/>
                <a:ext cx="65160" cy="230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AAFDA2B-3B85-4285-803D-D1DCBC8C72B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587810" y="4201315"/>
                  <a:ext cx="828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204B7AE-A4BA-485F-AF40-6ED4109866D5}"/>
                    </a:ext>
                  </a:extLst>
                </p14:cNvPr>
                <p14:cNvContentPartPr/>
                <p14:nvPr/>
              </p14:nvContentPartPr>
              <p14:xfrm>
                <a:off x="2740810" y="4328035"/>
                <a:ext cx="93600" cy="19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204B7AE-A4BA-485F-AF40-6ED4109866D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731810" y="4319035"/>
                  <a:ext cx="111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C1B5EFD-387D-4126-827C-C7F090F41314}"/>
                    </a:ext>
                  </a:extLst>
                </p14:cNvPr>
                <p14:cNvContentPartPr/>
                <p14:nvPr/>
              </p14:nvContentPartPr>
              <p14:xfrm>
                <a:off x="2915050" y="4142635"/>
                <a:ext cx="171360" cy="256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C1B5EFD-387D-4126-827C-C7F090F4131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906410" y="4133995"/>
                  <a:ext cx="1890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1E74CC0-07AE-4956-B12F-8B5E158CAE07}"/>
                    </a:ext>
                  </a:extLst>
                </p14:cNvPr>
                <p14:cNvContentPartPr/>
                <p14:nvPr/>
              </p14:nvContentPartPr>
              <p14:xfrm>
                <a:off x="3095050" y="4113115"/>
                <a:ext cx="73800" cy="67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1E74CC0-07AE-4956-B12F-8B5E158CAE0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086050" y="4104115"/>
                  <a:ext cx="914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02D3DDD-A75C-40A7-BED5-CD2533E03DBC}"/>
                    </a:ext>
                  </a:extLst>
                </p14:cNvPr>
                <p14:cNvContentPartPr/>
                <p14:nvPr/>
              </p14:nvContentPartPr>
              <p14:xfrm>
                <a:off x="3275770" y="4302835"/>
                <a:ext cx="127440" cy="338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02D3DDD-A75C-40A7-BED5-CD2533E03DB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266770" y="4293835"/>
                  <a:ext cx="145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5D13984-A746-4E06-BB5C-8E682AB8CAF5}"/>
                    </a:ext>
                  </a:extLst>
                </p14:cNvPr>
                <p14:cNvContentPartPr/>
                <p14:nvPr/>
              </p14:nvContentPartPr>
              <p14:xfrm>
                <a:off x="3531010" y="4180075"/>
                <a:ext cx="47160" cy="5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5D13984-A746-4E06-BB5C-8E682AB8CAF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522370" y="4171075"/>
                  <a:ext cx="648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AD95DEE-2587-4199-8C9E-382F5378BCCA}"/>
                    </a:ext>
                  </a:extLst>
                </p14:cNvPr>
                <p14:cNvContentPartPr/>
                <p14:nvPr/>
              </p14:nvContentPartPr>
              <p14:xfrm>
                <a:off x="3475930" y="4139395"/>
                <a:ext cx="236160" cy="2642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AD95DEE-2587-4199-8C9E-382F5378BCC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467290" y="4130755"/>
                  <a:ext cx="2538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AC5B47E-A956-472F-B680-B1EDB67E2C53}"/>
                    </a:ext>
                  </a:extLst>
                </p14:cNvPr>
                <p14:cNvContentPartPr/>
                <p14:nvPr/>
              </p14:nvContentPartPr>
              <p14:xfrm>
                <a:off x="3774730" y="4272235"/>
                <a:ext cx="97920" cy="205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AC5B47E-A956-472F-B680-B1EDB67E2C5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765730" y="4263235"/>
                  <a:ext cx="115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6FE5E00-8B4A-41F0-B880-A45630B04939}"/>
                    </a:ext>
                  </a:extLst>
                </p14:cNvPr>
                <p14:cNvContentPartPr/>
                <p14:nvPr/>
              </p14:nvContentPartPr>
              <p14:xfrm>
                <a:off x="3967330" y="4091515"/>
                <a:ext cx="156960" cy="3121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6FE5E00-8B4A-41F0-B880-A45630B0493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958330" y="4082515"/>
                  <a:ext cx="17460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4DBFB4B-05C0-422F-9AB3-89823E296B1E}"/>
              </a:ext>
            </a:extLst>
          </p:cNvPr>
          <p:cNvGrpSpPr/>
          <p:nvPr/>
        </p:nvGrpSpPr>
        <p:grpSpPr>
          <a:xfrm>
            <a:off x="4291690" y="4117795"/>
            <a:ext cx="257040" cy="228600"/>
            <a:chOff x="4291690" y="4117795"/>
            <a:chExt cx="25704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A55A7F2-C378-47D0-BC2E-86A556214B8C}"/>
                    </a:ext>
                  </a:extLst>
                </p14:cNvPr>
                <p14:cNvContentPartPr/>
                <p14:nvPr/>
              </p14:nvContentPartPr>
              <p14:xfrm>
                <a:off x="4291690" y="4235875"/>
                <a:ext cx="95760" cy="6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A55A7F2-C378-47D0-BC2E-86A556214B8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282690" y="4226875"/>
                  <a:ext cx="11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4EC851F-6795-4B31-88A0-64DA2DF20CAD}"/>
                    </a:ext>
                  </a:extLst>
                </p14:cNvPr>
                <p14:cNvContentPartPr/>
                <p14:nvPr/>
              </p14:nvContentPartPr>
              <p14:xfrm>
                <a:off x="4424170" y="4117795"/>
                <a:ext cx="124560" cy="228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4EC851F-6795-4B31-88A0-64DA2DF20CA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415530" y="4109155"/>
                  <a:ext cx="14220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65E9A41-6B96-4551-9156-A2DF36F8F885}"/>
              </a:ext>
            </a:extLst>
          </p:cNvPr>
          <p:cNvGrpSpPr/>
          <p:nvPr/>
        </p:nvGrpSpPr>
        <p:grpSpPr>
          <a:xfrm>
            <a:off x="1213690" y="4796035"/>
            <a:ext cx="108360" cy="116280"/>
            <a:chOff x="1213690" y="4796035"/>
            <a:chExt cx="108360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128DCFD-68CE-4D10-83BF-C60D190518CD}"/>
                    </a:ext>
                  </a:extLst>
                </p14:cNvPr>
                <p14:cNvContentPartPr/>
                <p14:nvPr/>
              </p14:nvContentPartPr>
              <p14:xfrm>
                <a:off x="1213690" y="4796035"/>
                <a:ext cx="79200" cy="388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128DCFD-68CE-4D10-83BF-C60D190518C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205050" y="4787395"/>
                  <a:ext cx="96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4A0B09C-656E-4ACB-A70D-FE6A34C48111}"/>
                    </a:ext>
                  </a:extLst>
                </p14:cNvPr>
                <p14:cNvContentPartPr/>
                <p14:nvPr/>
              </p14:nvContentPartPr>
              <p14:xfrm>
                <a:off x="1234570" y="4905115"/>
                <a:ext cx="87480" cy="7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4A0B09C-656E-4ACB-A70D-FE6A34C4811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225930" y="4896115"/>
                  <a:ext cx="1051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561C144C-460E-436E-8724-24B9BAFB6C99}"/>
              </a:ext>
            </a:extLst>
          </p:cNvPr>
          <p:cNvGrpSpPr/>
          <p:nvPr/>
        </p:nvGrpSpPr>
        <p:grpSpPr>
          <a:xfrm>
            <a:off x="1572610" y="4830955"/>
            <a:ext cx="238320" cy="213840"/>
            <a:chOff x="1572610" y="4830955"/>
            <a:chExt cx="23832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D115FF8-7C73-4CB8-82A0-E298260F9304}"/>
                    </a:ext>
                  </a:extLst>
                </p14:cNvPr>
                <p14:cNvContentPartPr/>
                <p14:nvPr/>
              </p14:nvContentPartPr>
              <p14:xfrm>
                <a:off x="1572610" y="4900075"/>
                <a:ext cx="121680" cy="255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D115FF8-7C73-4CB8-82A0-E298260F930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563610" y="4891435"/>
                  <a:ext cx="139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E0AD87C-A52C-4FD7-B4C7-5C8B9B6FC6CD}"/>
                    </a:ext>
                  </a:extLst>
                </p14:cNvPr>
                <p14:cNvContentPartPr/>
                <p14:nvPr/>
              </p14:nvContentPartPr>
              <p14:xfrm>
                <a:off x="1782490" y="4830955"/>
                <a:ext cx="28440" cy="2138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E0AD87C-A52C-4FD7-B4C7-5C8B9B6FC6C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773490" y="4822315"/>
                  <a:ext cx="4608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39696475-C6DE-416B-9744-AA78E0383DD9}"/>
              </a:ext>
            </a:extLst>
          </p:cNvPr>
          <p:cNvGrpSpPr/>
          <p:nvPr/>
        </p:nvGrpSpPr>
        <p:grpSpPr>
          <a:xfrm>
            <a:off x="2028010" y="4774435"/>
            <a:ext cx="682200" cy="232200"/>
            <a:chOff x="2028010" y="4774435"/>
            <a:chExt cx="68220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A1B0121-D372-4AEA-9C67-C1E9E159FC0A}"/>
                    </a:ext>
                  </a:extLst>
                </p14:cNvPr>
                <p14:cNvContentPartPr/>
                <p14:nvPr/>
              </p14:nvContentPartPr>
              <p14:xfrm>
                <a:off x="2028010" y="4910515"/>
                <a:ext cx="137160" cy="162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A1B0121-D372-4AEA-9C67-C1E9E159FC0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019370" y="4901875"/>
                  <a:ext cx="154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00086B5-FED7-4B5D-9F1A-EA5D7B615D18}"/>
                    </a:ext>
                  </a:extLst>
                </p14:cNvPr>
                <p14:cNvContentPartPr/>
                <p14:nvPr/>
              </p14:nvContentPartPr>
              <p14:xfrm>
                <a:off x="2084530" y="4804675"/>
                <a:ext cx="62640" cy="1713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00086B5-FED7-4B5D-9F1A-EA5D7B615D1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075890" y="4795675"/>
                  <a:ext cx="80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0BEDC3C-BF5C-4180-B916-94EEA2217C6C}"/>
                    </a:ext>
                  </a:extLst>
                </p14:cNvPr>
                <p14:cNvContentPartPr/>
                <p14:nvPr/>
              </p14:nvContentPartPr>
              <p14:xfrm>
                <a:off x="2213050" y="4803235"/>
                <a:ext cx="241920" cy="2034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0BEDC3C-BF5C-4180-B916-94EEA2217C6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204050" y="4794235"/>
                  <a:ext cx="259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81223BF-737A-4CDB-9216-94BBE2C70CA1}"/>
                    </a:ext>
                  </a:extLst>
                </p14:cNvPr>
                <p14:cNvContentPartPr/>
                <p14:nvPr/>
              </p14:nvContentPartPr>
              <p14:xfrm>
                <a:off x="2564050" y="4883515"/>
                <a:ext cx="146160" cy="205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81223BF-737A-4CDB-9216-94BBE2C70CA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555050" y="4874515"/>
                  <a:ext cx="163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1761C75-D292-49ED-B292-D15A54D353E9}"/>
                    </a:ext>
                  </a:extLst>
                </p14:cNvPr>
                <p14:cNvContentPartPr/>
                <p14:nvPr/>
              </p14:nvContentPartPr>
              <p14:xfrm>
                <a:off x="2625970" y="4774435"/>
                <a:ext cx="57600" cy="2048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1761C75-D292-49ED-B292-D15A54D353E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617330" y="4765795"/>
                  <a:ext cx="7524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663DC042-7E6A-47B7-A142-6B5367C92AA3}"/>
              </a:ext>
            </a:extLst>
          </p:cNvPr>
          <p:cNvGrpSpPr/>
          <p:nvPr/>
        </p:nvGrpSpPr>
        <p:grpSpPr>
          <a:xfrm>
            <a:off x="2830450" y="4747435"/>
            <a:ext cx="129600" cy="235440"/>
            <a:chOff x="2830450" y="4747435"/>
            <a:chExt cx="12960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01CFFBF-29CC-4443-A17E-A38D2496E0CA}"/>
                    </a:ext>
                  </a:extLst>
                </p14:cNvPr>
                <p14:cNvContentPartPr/>
                <p14:nvPr/>
              </p14:nvContentPartPr>
              <p14:xfrm>
                <a:off x="2830450" y="4771555"/>
                <a:ext cx="98640" cy="97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01CFFBF-29CC-4443-A17E-A38D2496E0C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821810" y="4762555"/>
                  <a:ext cx="116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C0B06F6-ABC6-427A-8A1B-037EF4BBE086}"/>
                    </a:ext>
                  </a:extLst>
                </p14:cNvPr>
                <p14:cNvContentPartPr/>
                <p14:nvPr/>
              </p14:nvContentPartPr>
              <p14:xfrm>
                <a:off x="2838730" y="4747435"/>
                <a:ext cx="121320" cy="2354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C0B06F6-ABC6-427A-8A1B-037EF4BBE08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829730" y="4738435"/>
                  <a:ext cx="13896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E4F1F2F2-491A-48A1-8AE3-7AB72517CD28}"/>
              </a:ext>
            </a:extLst>
          </p:cNvPr>
          <p:cNvGrpSpPr/>
          <p:nvPr/>
        </p:nvGrpSpPr>
        <p:grpSpPr>
          <a:xfrm>
            <a:off x="3106210" y="4710355"/>
            <a:ext cx="342360" cy="267120"/>
            <a:chOff x="3106210" y="4710355"/>
            <a:chExt cx="34236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1C15F01-BD40-4856-AE29-2CDB6A40E781}"/>
                    </a:ext>
                  </a:extLst>
                </p14:cNvPr>
                <p14:cNvContentPartPr/>
                <p14:nvPr/>
              </p14:nvContentPartPr>
              <p14:xfrm>
                <a:off x="3106210" y="4862995"/>
                <a:ext cx="141840" cy="205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1C15F01-BD40-4856-AE29-2CDB6A40E78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097210" y="4854355"/>
                  <a:ext cx="159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50626EE-4DC5-458B-A761-4EE2D8A5352B}"/>
                    </a:ext>
                  </a:extLst>
                </p14:cNvPr>
                <p14:cNvContentPartPr/>
                <p14:nvPr/>
              </p14:nvContentPartPr>
              <p14:xfrm>
                <a:off x="3358210" y="4710355"/>
                <a:ext cx="90360" cy="2671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50626EE-4DC5-458B-A761-4EE2D8A5352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349210" y="4701355"/>
                  <a:ext cx="10800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064AC4B7-7DB8-4BE7-BF4B-F4CCFCD82179}"/>
              </a:ext>
            </a:extLst>
          </p:cNvPr>
          <p:cNvGrpSpPr/>
          <p:nvPr/>
        </p:nvGrpSpPr>
        <p:grpSpPr>
          <a:xfrm>
            <a:off x="1398730" y="5257915"/>
            <a:ext cx="366840" cy="204840"/>
            <a:chOff x="1398730" y="5257915"/>
            <a:chExt cx="36684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2328D51-BD93-4A01-82F6-33D28C0C8958}"/>
                    </a:ext>
                  </a:extLst>
                </p14:cNvPr>
                <p14:cNvContentPartPr/>
                <p14:nvPr/>
              </p14:nvContentPartPr>
              <p14:xfrm>
                <a:off x="1398730" y="5364835"/>
                <a:ext cx="55440" cy="86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2328D51-BD93-4A01-82F6-33D28C0C895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389730" y="5355835"/>
                  <a:ext cx="73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CAF4AA7-EF31-4C0C-BFF5-23659B14879B}"/>
                    </a:ext>
                  </a:extLst>
                </p14:cNvPr>
                <p14:cNvContentPartPr/>
                <p14:nvPr/>
              </p14:nvContentPartPr>
              <p14:xfrm>
                <a:off x="1418170" y="5422075"/>
                <a:ext cx="97920" cy="241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CAF4AA7-EF31-4C0C-BFF5-23659B14879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409530" y="5413075"/>
                  <a:ext cx="1155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7571436-34C4-4F4C-9F11-FB417C0D133A}"/>
                    </a:ext>
                  </a:extLst>
                </p14:cNvPr>
                <p14:cNvContentPartPr/>
                <p14:nvPr/>
              </p14:nvContentPartPr>
              <p14:xfrm>
                <a:off x="1585570" y="5257915"/>
                <a:ext cx="180000" cy="2048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7571436-34C4-4F4C-9F11-FB417C0D133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576930" y="5249275"/>
                  <a:ext cx="19764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25CB55E8-0BA0-4FD4-9019-F29770C36D48}"/>
              </a:ext>
            </a:extLst>
          </p:cNvPr>
          <p:cNvGrpSpPr/>
          <p:nvPr/>
        </p:nvGrpSpPr>
        <p:grpSpPr>
          <a:xfrm>
            <a:off x="2637850" y="5319475"/>
            <a:ext cx="174240" cy="107640"/>
            <a:chOff x="2637850" y="5319475"/>
            <a:chExt cx="174240" cy="1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D3F936B-2D69-42F8-96D2-E3B37C42B39F}"/>
                    </a:ext>
                  </a:extLst>
                </p14:cNvPr>
                <p14:cNvContentPartPr/>
                <p14:nvPr/>
              </p14:nvContentPartPr>
              <p14:xfrm>
                <a:off x="2637850" y="5319475"/>
                <a:ext cx="41400" cy="1076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D3F936B-2D69-42F8-96D2-E3B37C42B39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629210" y="5310475"/>
                  <a:ext cx="59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F728B28-CE6E-4FDC-B576-302F6ABBBFFF}"/>
                    </a:ext>
                  </a:extLst>
                </p14:cNvPr>
                <p14:cNvContentPartPr/>
                <p14:nvPr/>
              </p14:nvContentPartPr>
              <p14:xfrm>
                <a:off x="2799850" y="5373115"/>
                <a:ext cx="12240" cy="226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F728B28-CE6E-4FDC-B576-302F6ABBBFF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790850" y="5364475"/>
                  <a:ext cx="298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1C09E754-D2AB-498F-9413-D19DD96DAC75}"/>
              </a:ext>
            </a:extLst>
          </p:cNvPr>
          <p:cNvGrpSpPr/>
          <p:nvPr/>
        </p:nvGrpSpPr>
        <p:grpSpPr>
          <a:xfrm>
            <a:off x="3020890" y="5272675"/>
            <a:ext cx="376560" cy="180720"/>
            <a:chOff x="3020890" y="5272675"/>
            <a:chExt cx="37656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321AB9A-13A2-4A65-ADC0-DF65D45F10B7}"/>
                    </a:ext>
                  </a:extLst>
                </p14:cNvPr>
                <p14:cNvContentPartPr/>
                <p14:nvPr/>
              </p14:nvContentPartPr>
              <p14:xfrm>
                <a:off x="3020890" y="5276275"/>
                <a:ext cx="108360" cy="1771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321AB9A-13A2-4A65-ADC0-DF65D45F10B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012250" y="5267275"/>
                  <a:ext cx="126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D691845-74DB-4B29-A502-BB6DF2F5615A}"/>
                    </a:ext>
                  </a:extLst>
                </p14:cNvPr>
                <p14:cNvContentPartPr/>
                <p14:nvPr/>
              </p14:nvContentPartPr>
              <p14:xfrm>
                <a:off x="3113770" y="5288155"/>
                <a:ext cx="283680" cy="1580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D691845-74DB-4B29-A502-BB6DF2F5615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105130" y="5279155"/>
                  <a:ext cx="301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82A9785-D9AF-4F81-847C-CF7D3662B2DD}"/>
                    </a:ext>
                  </a:extLst>
                </p14:cNvPr>
                <p14:cNvContentPartPr/>
                <p14:nvPr/>
              </p14:nvContentPartPr>
              <p14:xfrm>
                <a:off x="3296650" y="5272675"/>
                <a:ext cx="62640" cy="1713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82A9785-D9AF-4F81-847C-CF7D3662B2D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287650" y="5264035"/>
                  <a:ext cx="8028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DD6B3396-4A04-4C4D-9C34-20EB24DB223B}"/>
              </a:ext>
            </a:extLst>
          </p:cNvPr>
          <p:cNvGrpSpPr/>
          <p:nvPr/>
        </p:nvGrpSpPr>
        <p:grpSpPr>
          <a:xfrm>
            <a:off x="3536770" y="5235595"/>
            <a:ext cx="13320" cy="190080"/>
            <a:chOff x="3536770" y="5235595"/>
            <a:chExt cx="1332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0F74BF7-4E51-4C35-976D-0F9519B6169B}"/>
                    </a:ext>
                  </a:extLst>
                </p14:cNvPr>
                <p14:cNvContentPartPr/>
                <p14:nvPr/>
              </p14:nvContentPartPr>
              <p14:xfrm>
                <a:off x="3540010" y="5260795"/>
                <a:ext cx="6120" cy="136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0F74BF7-4E51-4C35-976D-0F9519B6169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31370" y="5252155"/>
                  <a:ext cx="23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0889156-1980-45B4-BB74-021FB2676BC8}"/>
                    </a:ext>
                  </a:extLst>
                </p14:cNvPr>
                <p14:cNvContentPartPr/>
                <p14:nvPr/>
              </p14:nvContentPartPr>
              <p14:xfrm>
                <a:off x="3536770" y="5235595"/>
                <a:ext cx="13320" cy="1900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0889156-1980-45B4-BB74-021FB2676BC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528130" y="5226955"/>
                  <a:ext cx="3096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1348257E-C82B-4E1A-A6A6-692576CBCC31}"/>
              </a:ext>
            </a:extLst>
          </p:cNvPr>
          <p:cNvGrpSpPr/>
          <p:nvPr/>
        </p:nvGrpSpPr>
        <p:grpSpPr>
          <a:xfrm>
            <a:off x="3763930" y="5239195"/>
            <a:ext cx="169560" cy="204120"/>
            <a:chOff x="3763930" y="5239195"/>
            <a:chExt cx="16956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5EF9B27-803C-453E-AB7F-9C5F977CA970}"/>
                    </a:ext>
                  </a:extLst>
                </p14:cNvPr>
                <p14:cNvContentPartPr/>
                <p14:nvPr/>
              </p14:nvContentPartPr>
              <p14:xfrm>
                <a:off x="3781570" y="5359795"/>
                <a:ext cx="17640" cy="835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5EF9B27-803C-453E-AB7F-9C5F977CA97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772570" y="5351155"/>
                  <a:ext cx="352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4F5E058-6199-442F-B1B4-9F8396E0FD2D}"/>
                    </a:ext>
                  </a:extLst>
                </p14:cNvPr>
                <p14:cNvContentPartPr/>
                <p14:nvPr/>
              </p14:nvContentPartPr>
              <p14:xfrm>
                <a:off x="3763930" y="5239195"/>
                <a:ext cx="169560" cy="1936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4F5E058-6199-442F-B1B4-9F8396E0FD2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754930" y="5230555"/>
                  <a:ext cx="18720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84995E82-BBC0-49B3-AFE1-C01069B58725}"/>
              </a:ext>
            </a:extLst>
          </p:cNvPr>
          <p:cNvGrpSpPr/>
          <p:nvPr/>
        </p:nvGrpSpPr>
        <p:grpSpPr>
          <a:xfrm>
            <a:off x="4103050" y="5120395"/>
            <a:ext cx="804240" cy="410760"/>
            <a:chOff x="4103050" y="5120395"/>
            <a:chExt cx="80424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3CAA174-2F62-4364-AB23-73199DE02271}"/>
                    </a:ext>
                  </a:extLst>
                </p14:cNvPr>
                <p14:cNvContentPartPr/>
                <p14:nvPr/>
              </p14:nvContentPartPr>
              <p14:xfrm>
                <a:off x="4103050" y="5120395"/>
                <a:ext cx="238680" cy="4107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3CAA174-2F62-4364-AB23-73199DE0227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094050" y="5111755"/>
                  <a:ext cx="2563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C8386BE-0976-42A9-9EF5-30E56F162DD8}"/>
                    </a:ext>
                  </a:extLst>
                </p14:cNvPr>
                <p14:cNvContentPartPr/>
                <p14:nvPr/>
              </p14:nvContentPartPr>
              <p14:xfrm>
                <a:off x="4308970" y="5353675"/>
                <a:ext cx="167760" cy="1162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C8386BE-0976-42A9-9EF5-30E56F162DD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300330" y="5345035"/>
                  <a:ext cx="185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ABD66EF-41B6-4FE9-982D-56987BCB46D8}"/>
                    </a:ext>
                  </a:extLst>
                </p14:cNvPr>
                <p14:cNvContentPartPr/>
                <p14:nvPr/>
              </p14:nvContentPartPr>
              <p14:xfrm>
                <a:off x="4494370" y="5272675"/>
                <a:ext cx="145440" cy="1425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ABD66EF-41B6-4FE9-982D-56987BCB46D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485370" y="5264035"/>
                  <a:ext cx="163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CA4F944-7A5F-486A-A343-C3BC7D35DB84}"/>
                    </a:ext>
                  </a:extLst>
                </p14:cNvPr>
                <p14:cNvContentPartPr/>
                <p14:nvPr/>
              </p14:nvContentPartPr>
              <p14:xfrm>
                <a:off x="4614250" y="5170075"/>
                <a:ext cx="55080" cy="2365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CA4F944-7A5F-486A-A343-C3BC7D35DB8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605610" y="5161435"/>
                  <a:ext cx="727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2C31A721-AC22-49FF-87C8-268ABC2E3239}"/>
                    </a:ext>
                  </a:extLst>
                </p14:cNvPr>
                <p14:cNvContentPartPr/>
                <p14:nvPr/>
              </p14:nvContentPartPr>
              <p14:xfrm>
                <a:off x="4694170" y="5160355"/>
                <a:ext cx="213120" cy="2487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2C31A721-AC22-49FF-87C8-268ABC2E323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685530" y="5151715"/>
                  <a:ext cx="23076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A9A4F4D6-9E8B-4123-95FB-9E75596CB9D2}"/>
                  </a:ext>
                </a:extLst>
              </p14:cNvPr>
              <p14:cNvContentPartPr/>
              <p14:nvPr/>
            </p14:nvContentPartPr>
            <p14:xfrm>
              <a:off x="7363210" y="1172635"/>
              <a:ext cx="6840" cy="21528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A9A4F4D6-9E8B-4123-95FB-9E75596CB9D2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7354210" y="1163995"/>
                <a:ext cx="244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B2F4B2E-37C6-4448-BCB2-7F0117CDE80C}"/>
                  </a:ext>
                </a:extLst>
              </p14:cNvPr>
              <p14:cNvContentPartPr/>
              <p14:nvPr/>
            </p14:nvContentPartPr>
            <p14:xfrm>
              <a:off x="7913290" y="1175155"/>
              <a:ext cx="210240" cy="18216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B2F4B2E-37C6-4448-BCB2-7F0117CDE80C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904290" y="1166515"/>
                <a:ext cx="227880" cy="19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9" name="Group 338">
            <a:extLst>
              <a:ext uri="{FF2B5EF4-FFF2-40B4-BE49-F238E27FC236}">
                <a16:creationId xmlns:a16="http://schemas.microsoft.com/office/drawing/2014/main" id="{F3E102DA-53A5-44A4-A6B5-335BF0ED4E6C}"/>
              </a:ext>
            </a:extLst>
          </p:cNvPr>
          <p:cNvGrpSpPr/>
          <p:nvPr/>
        </p:nvGrpSpPr>
        <p:grpSpPr>
          <a:xfrm>
            <a:off x="6908890" y="1085515"/>
            <a:ext cx="3287520" cy="1753560"/>
            <a:chOff x="6908890" y="1085515"/>
            <a:chExt cx="3287520" cy="175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CC0E2D6-E2E1-46C8-9840-72F80285E0F8}"/>
                    </a:ext>
                  </a:extLst>
                </p14:cNvPr>
                <p14:cNvContentPartPr/>
                <p14:nvPr/>
              </p14:nvContentPartPr>
              <p14:xfrm>
                <a:off x="8674330" y="1227715"/>
                <a:ext cx="109800" cy="136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CC0E2D6-E2E1-46C8-9840-72F80285E0F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665690" y="1219075"/>
                  <a:ext cx="127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A60DC4F-C797-487A-8012-8C20E61969BE}"/>
                    </a:ext>
                  </a:extLst>
                </p14:cNvPr>
                <p14:cNvContentPartPr/>
                <p14:nvPr/>
              </p14:nvContentPartPr>
              <p14:xfrm>
                <a:off x="8898970" y="1103515"/>
                <a:ext cx="93240" cy="478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A60DC4F-C797-487A-8012-8C20E61969B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890330" y="1094875"/>
                  <a:ext cx="1108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1BD8963-6D82-4B22-B231-867D35A69984}"/>
                    </a:ext>
                  </a:extLst>
                </p14:cNvPr>
                <p14:cNvContentPartPr/>
                <p14:nvPr/>
              </p14:nvContentPartPr>
              <p14:xfrm>
                <a:off x="8851810" y="1152475"/>
                <a:ext cx="93960" cy="1292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1BD8963-6D82-4B22-B231-867D35A6998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842810" y="1143475"/>
                  <a:ext cx="111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34BD097-598B-4936-9B40-DFDD134A049B}"/>
                    </a:ext>
                  </a:extLst>
                </p14:cNvPr>
                <p14:cNvContentPartPr/>
                <p14:nvPr/>
              </p14:nvContentPartPr>
              <p14:xfrm>
                <a:off x="9486490" y="1195315"/>
                <a:ext cx="122400" cy="198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34BD097-598B-4936-9B40-DFDD134A04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477850" y="1186315"/>
                  <a:ext cx="1400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962B7E7-26D2-4B7C-97C7-378E98797AD5}"/>
                    </a:ext>
                  </a:extLst>
                </p14:cNvPr>
                <p14:cNvContentPartPr/>
                <p14:nvPr/>
              </p14:nvContentPartPr>
              <p14:xfrm>
                <a:off x="9688450" y="1085515"/>
                <a:ext cx="104400" cy="2012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962B7E7-26D2-4B7C-97C7-378E98797AD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679450" y="1076515"/>
                  <a:ext cx="122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2E41D95-ED72-4D13-B5DA-77B452B7F006}"/>
                    </a:ext>
                  </a:extLst>
                </p14:cNvPr>
                <p14:cNvContentPartPr/>
                <p14:nvPr/>
              </p14:nvContentPartPr>
              <p14:xfrm>
                <a:off x="6908890" y="1157155"/>
                <a:ext cx="3287520" cy="16819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2E41D95-ED72-4D13-B5DA-77B452B7F00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900250" y="1148515"/>
                  <a:ext cx="3305160" cy="169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BBADBA7D-984F-45B9-8D84-80987DD09F57}"/>
              </a:ext>
            </a:extLst>
          </p:cNvPr>
          <p:cNvGrpSpPr/>
          <p:nvPr/>
        </p:nvGrpSpPr>
        <p:grpSpPr>
          <a:xfrm>
            <a:off x="6440890" y="1340035"/>
            <a:ext cx="198360" cy="168480"/>
            <a:chOff x="6440890" y="1340035"/>
            <a:chExt cx="19836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A26ABE2-88E7-4112-BA05-75CA8F5646E8}"/>
                    </a:ext>
                  </a:extLst>
                </p14:cNvPr>
                <p14:cNvContentPartPr/>
                <p14:nvPr/>
              </p14:nvContentPartPr>
              <p14:xfrm>
                <a:off x="6440890" y="1435795"/>
                <a:ext cx="102240" cy="93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A26ABE2-88E7-4112-BA05-75CA8F5646E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431890" y="1426795"/>
                  <a:ext cx="1198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F731C5A-0CA1-4C14-963A-82773A52DE5F}"/>
                    </a:ext>
                  </a:extLst>
                </p14:cNvPr>
                <p14:cNvContentPartPr/>
                <p14:nvPr/>
              </p14:nvContentPartPr>
              <p14:xfrm>
                <a:off x="6621610" y="1340035"/>
                <a:ext cx="17640" cy="1684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F731C5A-0CA1-4C14-963A-82773A52DE5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612970" y="1331395"/>
                  <a:ext cx="35280" cy="18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2DBA80BE-5A2F-4005-B1DE-C9F0CFF7B205}"/>
                  </a:ext>
                </a:extLst>
              </p14:cNvPr>
              <p14:cNvContentPartPr/>
              <p14:nvPr/>
            </p14:nvContentPartPr>
            <p14:xfrm>
              <a:off x="7376530" y="2953195"/>
              <a:ext cx="9000" cy="15660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2DBA80BE-5A2F-4005-B1DE-C9F0CFF7B205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7367530" y="2944555"/>
                <a:ext cx="2664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7" name="Group 346">
            <a:extLst>
              <a:ext uri="{FF2B5EF4-FFF2-40B4-BE49-F238E27FC236}">
                <a16:creationId xmlns:a16="http://schemas.microsoft.com/office/drawing/2014/main" id="{48A25CF0-CB96-42D5-94C0-66F34FC71586}"/>
              </a:ext>
            </a:extLst>
          </p:cNvPr>
          <p:cNvGrpSpPr/>
          <p:nvPr/>
        </p:nvGrpSpPr>
        <p:grpSpPr>
          <a:xfrm>
            <a:off x="7862170" y="2279995"/>
            <a:ext cx="264960" cy="176760"/>
            <a:chOff x="7862170" y="2279995"/>
            <a:chExt cx="26496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72E007A-4969-4B22-ABDE-862BA3A7A2D3}"/>
                    </a:ext>
                  </a:extLst>
                </p14:cNvPr>
                <p14:cNvContentPartPr/>
                <p14:nvPr/>
              </p14:nvContentPartPr>
              <p14:xfrm>
                <a:off x="7862170" y="2387275"/>
                <a:ext cx="147600" cy="90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72E007A-4969-4B22-ABDE-862BA3A7A2D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53530" y="2378635"/>
                  <a:ext cx="165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391822D-5870-4DC8-8163-A8CA5A5C4BEE}"/>
                    </a:ext>
                  </a:extLst>
                </p14:cNvPr>
                <p14:cNvContentPartPr/>
                <p14:nvPr/>
              </p14:nvContentPartPr>
              <p14:xfrm>
                <a:off x="8098690" y="2279995"/>
                <a:ext cx="28440" cy="1767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391822D-5870-4DC8-8163-A8CA5A5C4BE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090050" y="2270995"/>
                  <a:ext cx="46080" cy="19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CE59BF36-B06F-42C2-8A0B-4DA6A905484C}"/>
                  </a:ext>
                </a:extLst>
              </p14:cNvPr>
              <p14:cNvContentPartPr/>
              <p14:nvPr/>
            </p14:nvContentPartPr>
            <p14:xfrm>
              <a:off x="8104450" y="2917195"/>
              <a:ext cx="14760" cy="23544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CE59BF36-B06F-42C2-8A0B-4DA6A905484C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8095450" y="2908195"/>
                <a:ext cx="32400" cy="25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3" name="Group 352">
            <a:extLst>
              <a:ext uri="{FF2B5EF4-FFF2-40B4-BE49-F238E27FC236}">
                <a16:creationId xmlns:a16="http://schemas.microsoft.com/office/drawing/2014/main" id="{6B639F90-2049-4E9A-8A98-D4FC35B2C718}"/>
              </a:ext>
            </a:extLst>
          </p:cNvPr>
          <p:cNvGrpSpPr/>
          <p:nvPr/>
        </p:nvGrpSpPr>
        <p:grpSpPr>
          <a:xfrm>
            <a:off x="8761090" y="2316355"/>
            <a:ext cx="223560" cy="177480"/>
            <a:chOff x="8761090" y="2316355"/>
            <a:chExt cx="22356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3E64378-AEF6-4FDB-B6DC-45A151A618F7}"/>
                    </a:ext>
                  </a:extLst>
                </p14:cNvPr>
                <p14:cNvContentPartPr/>
                <p14:nvPr/>
              </p14:nvContentPartPr>
              <p14:xfrm>
                <a:off x="8761090" y="2395915"/>
                <a:ext cx="125280" cy="338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3E64378-AEF6-4FDB-B6DC-45A151A618F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52090" y="2386915"/>
                  <a:ext cx="142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21489BF-5644-4AD6-B048-0C2DBE77A8CE}"/>
                    </a:ext>
                  </a:extLst>
                </p14:cNvPr>
                <p14:cNvContentPartPr/>
                <p14:nvPr/>
              </p14:nvContentPartPr>
              <p14:xfrm>
                <a:off x="8947930" y="2316355"/>
                <a:ext cx="36720" cy="1774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21489BF-5644-4AD6-B048-0C2DBE77A8C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939290" y="2307355"/>
                  <a:ext cx="5436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2F761E54-6D86-4B11-A640-3B84109CE59B}"/>
              </a:ext>
            </a:extLst>
          </p:cNvPr>
          <p:cNvGrpSpPr/>
          <p:nvPr/>
        </p:nvGrpSpPr>
        <p:grpSpPr>
          <a:xfrm>
            <a:off x="8784490" y="2942755"/>
            <a:ext cx="354600" cy="203400"/>
            <a:chOff x="8784490" y="2942755"/>
            <a:chExt cx="35460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3A941E1-2E66-462D-B5C3-545E44962196}"/>
                    </a:ext>
                  </a:extLst>
                </p14:cNvPr>
                <p14:cNvContentPartPr/>
                <p14:nvPr/>
              </p14:nvContentPartPr>
              <p14:xfrm>
                <a:off x="8784490" y="3021595"/>
                <a:ext cx="117360" cy="172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3A941E1-2E66-462D-B5C3-545E4496219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775490" y="3012955"/>
                  <a:ext cx="135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53412AC-A814-4CA0-910D-E4694D1949BD}"/>
                    </a:ext>
                  </a:extLst>
                </p14:cNvPr>
                <p14:cNvContentPartPr/>
                <p14:nvPr/>
              </p14:nvContentPartPr>
              <p14:xfrm>
                <a:off x="9023890" y="2942755"/>
                <a:ext cx="115200" cy="2034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53412AC-A814-4CA0-910D-E4694D1949B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015250" y="2934115"/>
                  <a:ext cx="13284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6366E7A1-B568-406A-8CE5-07ACF580DC2D}"/>
                  </a:ext>
                </a:extLst>
              </p14:cNvPr>
              <p14:cNvContentPartPr/>
              <p14:nvPr/>
            </p14:nvContentPartPr>
            <p14:xfrm>
              <a:off x="9791770" y="2324635"/>
              <a:ext cx="95400" cy="22896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6366E7A1-B568-406A-8CE5-07ACF580DC2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9783130" y="2315995"/>
                <a:ext cx="1130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C67B5048-9D58-43F0-A5C1-4D075A568986}"/>
                  </a:ext>
                </a:extLst>
              </p14:cNvPr>
              <p14:cNvContentPartPr/>
              <p14:nvPr/>
            </p14:nvContentPartPr>
            <p14:xfrm>
              <a:off x="9820930" y="2962195"/>
              <a:ext cx="153000" cy="16380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C67B5048-9D58-43F0-A5C1-4D075A568986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9811930" y="2953555"/>
                <a:ext cx="1706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8C4ECC14-A667-4C11-B2B8-DD8DD2EFF08A}"/>
                  </a:ext>
                </a:extLst>
              </p14:cNvPr>
              <p14:cNvContentPartPr/>
              <p14:nvPr/>
            </p14:nvContentPartPr>
            <p14:xfrm>
              <a:off x="6166570" y="4037875"/>
              <a:ext cx="75240" cy="13896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8C4ECC14-A667-4C11-B2B8-DD8DD2EFF08A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6157930" y="4028875"/>
                <a:ext cx="928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44E3BCFB-FF8F-49CB-8EF9-07152A3EE3D1}"/>
                  </a:ext>
                </a:extLst>
              </p14:cNvPr>
              <p14:cNvContentPartPr/>
              <p14:nvPr/>
            </p14:nvContentPartPr>
            <p14:xfrm>
              <a:off x="6260890" y="4036435"/>
              <a:ext cx="119880" cy="12996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44E3BCFB-FF8F-49CB-8EF9-07152A3EE3D1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6251890" y="4027435"/>
                <a:ext cx="1375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45B5B990-4DCA-4742-812A-32B5E5CA8076}"/>
                  </a:ext>
                </a:extLst>
              </p14:cNvPr>
              <p14:cNvContentPartPr/>
              <p14:nvPr/>
            </p14:nvContentPartPr>
            <p14:xfrm>
              <a:off x="6374650" y="3871555"/>
              <a:ext cx="256680" cy="22356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45B5B990-4DCA-4742-812A-32B5E5CA8076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365650" y="3862915"/>
                <a:ext cx="2743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78D6E1ED-D998-49B5-8E72-23D31F34BAF9}"/>
                  </a:ext>
                </a:extLst>
              </p14:cNvPr>
              <p14:cNvContentPartPr/>
              <p14:nvPr/>
            </p14:nvContentPartPr>
            <p14:xfrm>
              <a:off x="6788290" y="3929875"/>
              <a:ext cx="145440" cy="16848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78D6E1ED-D998-49B5-8E72-23D31F34BAF9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779650" y="3920875"/>
                <a:ext cx="1630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15DD787F-9960-4F10-BCFA-5CC3B5EA41CC}"/>
                  </a:ext>
                </a:extLst>
              </p14:cNvPr>
              <p14:cNvContentPartPr/>
              <p14:nvPr/>
            </p14:nvContentPartPr>
            <p14:xfrm>
              <a:off x="6975850" y="3980635"/>
              <a:ext cx="148320" cy="13968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15DD787F-9960-4F10-BCFA-5CC3B5EA41CC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6967210" y="3971635"/>
                <a:ext cx="1659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89116446-9373-400A-8737-3ADC0F26008C}"/>
                  </a:ext>
                </a:extLst>
              </p14:cNvPr>
              <p14:cNvContentPartPr/>
              <p14:nvPr/>
            </p14:nvContentPartPr>
            <p14:xfrm>
              <a:off x="7114810" y="3863275"/>
              <a:ext cx="88920" cy="7704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89116446-9373-400A-8737-3ADC0F26008C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7106170" y="3854275"/>
                <a:ext cx="1065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DA5A212D-FE6A-4F68-9AFA-1073CF3037DB}"/>
                  </a:ext>
                </a:extLst>
              </p14:cNvPr>
              <p14:cNvContentPartPr/>
              <p14:nvPr/>
            </p14:nvContentPartPr>
            <p14:xfrm>
              <a:off x="7324330" y="3879835"/>
              <a:ext cx="387720" cy="13104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DA5A212D-FE6A-4F68-9AFA-1073CF3037DB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7315330" y="3871195"/>
                <a:ext cx="4053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85D332A7-212E-4F95-B3F6-C02DFCF9C6D5}"/>
                  </a:ext>
                </a:extLst>
              </p14:cNvPr>
              <p14:cNvContentPartPr/>
              <p14:nvPr/>
            </p14:nvContentPartPr>
            <p14:xfrm>
              <a:off x="7577770" y="3881275"/>
              <a:ext cx="111240" cy="22068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85D332A7-212E-4F95-B3F6-C02DFCF9C6D5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7569130" y="3872635"/>
                <a:ext cx="12888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E3D3BD6D-4A73-4ED7-A3CE-B4418F331A38}"/>
                  </a:ext>
                </a:extLst>
              </p14:cNvPr>
              <p14:cNvContentPartPr/>
              <p14:nvPr/>
            </p14:nvContentPartPr>
            <p14:xfrm>
              <a:off x="7743730" y="3973435"/>
              <a:ext cx="204120" cy="14976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E3D3BD6D-4A73-4ED7-A3CE-B4418F331A38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7734730" y="3964795"/>
                <a:ext cx="2217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B99E95C2-76D1-4DFA-9EEB-8A52E6ABCC77}"/>
                  </a:ext>
                </a:extLst>
              </p14:cNvPr>
              <p14:cNvContentPartPr/>
              <p14:nvPr/>
            </p14:nvContentPartPr>
            <p14:xfrm>
              <a:off x="8016970" y="4022395"/>
              <a:ext cx="115560" cy="720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B99E95C2-76D1-4DFA-9EEB-8A52E6ABCC77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8008330" y="4013395"/>
                <a:ext cx="1332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C7E2BD31-299E-42CA-B0B8-F7FAD72E906A}"/>
                  </a:ext>
                </a:extLst>
              </p14:cNvPr>
              <p14:cNvContentPartPr/>
              <p14:nvPr/>
            </p14:nvContentPartPr>
            <p14:xfrm>
              <a:off x="8217490" y="3902875"/>
              <a:ext cx="128520" cy="25380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C7E2BD31-299E-42CA-B0B8-F7FAD72E906A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8208850" y="3894235"/>
                <a:ext cx="1461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2286D795-0559-4AAB-AA71-C95A9AC5DE35}"/>
                  </a:ext>
                </a:extLst>
              </p14:cNvPr>
              <p14:cNvContentPartPr/>
              <p14:nvPr/>
            </p14:nvContentPartPr>
            <p14:xfrm>
              <a:off x="8478490" y="3990355"/>
              <a:ext cx="79200" cy="190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2286D795-0559-4AAB-AA71-C95A9AC5DE35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8469490" y="3981355"/>
                <a:ext cx="968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47C0A1FA-B3CF-49F6-BAC3-EF6011C76D6C}"/>
                  </a:ext>
                </a:extLst>
              </p14:cNvPr>
              <p14:cNvContentPartPr/>
              <p14:nvPr/>
            </p14:nvContentPartPr>
            <p14:xfrm>
              <a:off x="8479570" y="4087915"/>
              <a:ext cx="100800" cy="864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47C0A1FA-B3CF-49F6-BAC3-EF6011C76D6C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8470930" y="4078915"/>
                <a:ext cx="11844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A6D5057-28F0-4371-9C4E-D680188F750E}"/>
              </a:ext>
            </a:extLst>
          </p:cNvPr>
          <p:cNvGrpSpPr/>
          <p:nvPr/>
        </p:nvGrpSpPr>
        <p:grpSpPr>
          <a:xfrm>
            <a:off x="8811850" y="3852835"/>
            <a:ext cx="1114560" cy="299520"/>
            <a:chOff x="8811850" y="3852835"/>
            <a:chExt cx="111456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9B03BF0A-ABE1-4DE4-AAE1-E3BFDB603F5B}"/>
                    </a:ext>
                  </a:extLst>
                </p14:cNvPr>
                <p14:cNvContentPartPr/>
                <p14:nvPr/>
              </p14:nvContentPartPr>
              <p14:xfrm>
                <a:off x="8811850" y="3890995"/>
                <a:ext cx="226080" cy="2404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9B03BF0A-ABE1-4DE4-AAE1-E3BFDB603F5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803210" y="3882355"/>
                  <a:ext cx="243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C9E667BA-36AA-40F8-97E8-5AD67A5FD76D}"/>
                    </a:ext>
                  </a:extLst>
                </p14:cNvPr>
                <p14:cNvContentPartPr/>
                <p14:nvPr/>
              </p14:nvContentPartPr>
              <p14:xfrm>
                <a:off x="9018850" y="3923395"/>
                <a:ext cx="120600" cy="1803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C9E667BA-36AA-40F8-97E8-5AD67A5FD76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009850" y="3914395"/>
                  <a:ext cx="138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F50A61A5-FA85-4E49-A985-71096D31C86E}"/>
                    </a:ext>
                  </a:extLst>
                </p14:cNvPr>
                <p14:cNvContentPartPr/>
                <p14:nvPr/>
              </p14:nvContentPartPr>
              <p14:xfrm>
                <a:off x="9257890" y="3989995"/>
                <a:ext cx="120240" cy="194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F50A61A5-FA85-4E49-A985-71096D31C86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248890" y="3980995"/>
                  <a:ext cx="137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8EF095A9-8346-48BA-AFD4-8EA104F3F57E}"/>
                    </a:ext>
                  </a:extLst>
                </p14:cNvPr>
                <p14:cNvContentPartPr/>
                <p14:nvPr/>
              </p14:nvContentPartPr>
              <p14:xfrm>
                <a:off x="9320530" y="3931675"/>
                <a:ext cx="190800" cy="1562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8EF095A9-8346-48BA-AFD4-8EA104F3F57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311530" y="3922675"/>
                  <a:ext cx="208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5A12316-9B9A-4052-A2C3-33D9CC88DAD3}"/>
                    </a:ext>
                  </a:extLst>
                </p14:cNvPr>
                <p14:cNvContentPartPr/>
                <p14:nvPr/>
              </p14:nvContentPartPr>
              <p14:xfrm>
                <a:off x="9601690" y="3852835"/>
                <a:ext cx="79200" cy="2656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5A12316-9B9A-4052-A2C3-33D9CC88DAD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593050" y="3843835"/>
                  <a:ext cx="968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034E36C2-74DE-4A90-B170-DC07405EEB22}"/>
                    </a:ext>
                  </a:extLst>
                </p14:cNvPr>
                <p14:cNvContentPartPr/>
                <p14:nvPr/>
              </p14:nvContentPartPr>
              <p14:xfrm>
                <a:off x="9820570" y="3899995"/>
                <a:ext cx="105840" cy="2523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034E36C2-74DE-4A90-B170-DC07405EEB2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811930" y="3891355"/>
                  <a:ext cx="12348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9C417133-5180-46C6-8A46-78092CDD6254}"/>
              </a:ext>
            </a:extLst>
          </p:cNvPr>
          <p:cNvGrpSpPr/>
          <p:nvPr/>
        </p:nvGrpSpPr>
        <p:grpSpPr>
          <a:xfrm>
            <a:off x="9956290" y="3817915"/>
            <a:ext cx="1257840" cy="304200"/>
            <a:chOff x="9956290" y="3817915"/>
            <a:chExt cx="125784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99D8E57-FF14-4FA3-82F3-427D78AFC377}"/>
                    </a:ext>
                  </a:extLst>
                </p14:cNvPr>
                <p14:cNvContentPartPr/>
                <p14:nvPr/>
              </p14:nvContentPartPr>
              <p14:xfrm>
                <a:off x="9956290" y="4002235"/>
                <a:ext cx="73440" cy="1119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299D8E57-FF14-4FA3-82F3-427D78AFC37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947290" y="3993595"/>
                  <a:ext cx="91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CEAEA6B-6652-463A-B853-FA54753B0C88}"/>
                    </a:ext>
                  </a:extLst>
                </p14:cNvPr>
                <p14:cNvContentPartPr/>
                <p14:nvPr/>
              </p14:nvContentPartPr>
              <p14:xfrm>
                <a:off x="10035490" y="4035715"/>
                <a:ext cx="64800" cy="864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CEAEA6B-6652-463A-B853-FA54753B0C8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026850" y="4026715"/>
                  <a:ext cx="82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36A8A79-FEF4-4254-BFCA-309EEB88F1C6}"/>
                    </a:ext>
                  </a:extLst>
                </p14:cNvPr>
                <p14:cNvContentPartPr/>
                <p14:nvPr/>
              </p14:nvContentPartPr>
              <p14:xfrm>
                <a:off x="10113250" y="3864715"/>
                <a:ext cx="222840" cy="2304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36A8A79-FEF4-4254-BFCA-309EEB88F1C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104250" y="3856075"/>
                  <a:ext cx="2404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CDAAB7EE-68C9-49E8-A1BE-E1A6AD01789E}"/>
                    </a:ext>
                  </a:extLst>
                </p14:cNvPr>
                <p14:cNvContentPartPr/>
                <p14:nvPr/>
              </p14:nvContentPartPr>
              <p14:xfrm>
                <a:off x="10405570" y="3979195"/>
                <a:ext cx="167040" cy="1198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CDAAB7EE-68C9-49E8-A1BE-E1A6AD01789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396930" y="3970555"/>
                  <a:ext cx="184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3B4B02A-87E3-4387-AA29-3FE26D3246D0}"/>
                    </a:ext>
                  </a:extLst>
                </p14:cNvPr>
                <p14:cNvContentPartPr/>
                <p14:nvPr/>
              </p14:nvContentPartPr>
              <p14:xfrm>
                <a:off x="10643530" y="3893155"/>
                <a:ext cx="338760" cy="2163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3B4B02A-87E3-4387-AA29-3FE26D3246D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634890" y="3884515"/>
                  <a:ext cx="3564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103A6B64-90E4-495B-8147-C760A60D92A5}"/>
                    </a:ext>
                  </a:extLst>
                </p14:cNvPr>
                <p14:cNvContentPartPr/>
                <p14:nvPr/>
              </p14:nvContentPartPr>
              <p14:xfrm>
                <a:off x="11106130" y="3817915"/>
                <a:ext cx="108000" cy="3024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103A6B64-90E4-495B-8147-C760A60D92A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097490" y="3808915"/>
                  <a:ext cx="12564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749F8FF0-69EA-4685-B426-99E15AFE218C}"/>
              </a:ext>
            </a:extLst>
          </p:cNvPr>
          <p:cNvGrpSpPr/>
          <p:nvPr/>
        </p:nvGrpSpPr>
        <p:grpSpPr>
          <a:xfrm>
            <a:off x="8576050" y="4366195"/>
            <a:ext cx="2935080" cy="324360"/>
            <a:chOff x="8576050" y="4366195"/>
            <a:chExt cx="293508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272CD987-EAD5-422E-AC33-F46A947379BB}"/>
                    </a:ext>
                  </a:extLst>
                </p14:cNvPr>
                <p14:cNvContentPartPr/>
                <p14:nvPr/>
              </p14:nvContentPartPr>
              <p14:xfrm>
                <a:off x="8576050" y="4466635"/>
                <a:ext cx="141840" cy="1432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272CD987-EAD5-422E-AC33-F46A947379B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567050" y="4457995"/>
                  <a:ext cx="159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9E898E2-642E-45F5-BB1B-B75F4591B3C7}"/>
                    </a:ext>
                  </a:extLst>
                </p14:cNvPr>
                <p14:cNvContentPartPr/>
                <p14:nvPr/>
              </p14:nvContentPartPr>
              <p14:xfrm>
                <a:off x="8835250" y="4408315"/>
                <a:ext cx="313200" cy="2822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D9E898E2-642E-45F5-BB1B-B75F4591B3C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826610" y="4399315"/>
                  <a:ext cx="330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235B7334-C322-4F52-9EE8-CDD747CB5DD3}"/>
                    </a:ext>
                  </a:extLst>
                </p14:cNvPr>
                <p14:cNvContentPartPr/>
                <p14:nvPr/>
              </p14:nvContentPartPr>
              <p14:xfrm>
                <a:off x="9214330" y="4441075"/>
                <a:ext cx="104400" cy="1724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235B7334-C322-4F52-9EE8-CDD747CB5DD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205690" y="4432075"/>
                  <a:ext cx="122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C96578C3-A415-4755-9A9C-34737B38C6BD}"/>
                    </a:ext>
                  </a:extLst>
                </p14:cNvPr>
                <p14:cNvContentPartPr/>
                <p14:nvPr/>
              </p14:nvContentPartPr>
              <p14:xfrm>
                <a:off x="9450490" y="4366195"/>
                <a:ext cx="200520" cy="2509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C96578C3-A415-4755-9A9C-34737B38C6B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441490" y="4357555"/>
                  <a:ext cx="2181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2208DA9B-3C6E-4528-B2D1-0041246D350C}"/>
                    </a:ext>
                  </a:extLst>
                </p14:cNvPr>
                <p14:cNvContentPartPr/>
                <p14:nvPr/>
              </p14:nvContentPartPr>
              <p14:xfrm>
                <a:off x="9788890" y="4432075"/>
                <a:ext cx="54720" cy="1854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2208DA9B-3C6E-4528-B2D1-0041246D350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779890" y="4423075"/>
                  <a:ext cx="72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3C00C012-2A7A-4286-8937-68D0BDD464AF}"/>
                    </a:ext>
                  </a:extLst>
                </p14:cNvPr>
                <p14:cNvContentPartPr/>
                <p14:nvPr/>
              </p14:nvContentPartPr>
              <p14:xfrm>
                <a:off x="9892210" y="4482475"/>
                <a:ext cx="192960" cy="1710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3C00C012-2A7A-4286-8937-68D0BDD464A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883210" y="4473475"/>
                  <a:ext cx="210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A38BC182-4CCD-4C17-9292-94677E2EB340}"/>
                    </a:ext>
                  </a:extLst>
                </p14:cNvPr>
                <p14:cNvContentPartPr/>
                <p14:nvPr/>
              </p14:nvContentPartPr>
              <p14:xfrm>
                <a:off x="10166170" y="4557355"/>
                <a:ext cx="97920" cy="86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A38BC182-4CCD-4C17-9292-94677E2EB34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157530" y="4548715"/>
                  <a:ext cx="115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E3835026-9A42-4E65-9998-A4D6CC432DA1}"/>
                    </a:ext>
                  </a:extLst>
                </p14:cNvPr>
                <p14:cNvContentPartPr/>
                <p14:nvPr/>
              </p14:nvContentPartPr>
              <p14:xfrm>
                <a:off x="10226290" y="4470235"/>
                <a:ext cx="248040" cy="1519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E3835026-9A42-4E65-9998-A4D6CC432DA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217290" y="4461595"/>
                  <a:ext cx="265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ED8080AF-7825-49AB-BAFF-2F58BE84B280}"/>
                    </a:ext>
                  </a:extLst>
                </p14:cNvPr>
                <p14:cNvContentPartPr/>
                <p14:nvPr/>
              </p14:nvContentPartPr>
              <p14:xfrm>
                <a:off x="10498450" y="4416595"/>
                <a:ext cx="111960" cy="2509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ED8080AF-7825-49AB-BAFF-2F58BE84B28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489450" y="4407595"/>
                  <a:ext cx="1296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521631D-8215-4096-9CE9-7EEB447B082A}"/>
                    </a:ext>
                  </a:extLst>
                </p14:cNvPr>
                <p14:cNvContentPartPr/>
                <p14:nvPr/>
              </p14:nvContentPartPr>
              <p14:xfrm>
                <a:off x="10691770" y="4430635"/>
                <a:ext cx="201960" cy="2318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521631D-8215-4096-9CE9-7EEB447B082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683130" y="4421635"/>
                  <a:ext cx="219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85A7CC8C-00E7-4F84-A773-5912A5DCD9FD}"/>
                    </a:ext>
                  </a:extLst>
                </p14:cNvPr>
                <p14:cNvContentPartPr/>
                <p14:nvPr/>
              </p14:nvContentPartPr>
              <p14:xfrm>
                <a:off x="10891210" y="4515595"/>
                <a:ext cx="279720" cy="1328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85A7CC8C-00E7-4F84-A773-5912A5DCD9F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882210" y="4506955"/>
                  <a:ext cx="297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D0FDF2AD-C831-4157-A3CA-6D4D5D195616}"/>
                    </a:ext>
                  </a:extLst>
                </p14:cNvPr>
                <p14:cNvContentPartPr/>
                <p14:nvPr/>
              </p14:nvContentPartPr>
              <p14:xfrm>
                <a:off x="11223490" y="4406875"/>
                <a:ext cx="287640" cy="2703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D0FDF2AD-C831-4157-A3CA-6D4D5D19561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214490" y="4397875"/>
                  <a:ext cx="305280" cy="28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9304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"/>
                            </p:stCondLst>
                            <p:childTnLst>
                              <p:par>
                                <p:cTn id="7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"/>
                            </p:stCondLst>
                            <p:childTnLst>
                              <p:par>
                                <p:cTn id="8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250"/>
                            </p:stCondLst>
                            <p:childTnLst>
                              <p:par>
                                <p:cTn id="9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50"/>
                            </p:stCondLst>
                            <p:childTnLst>
                              <p:par>
                                <p:cTn id="10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250"/>
                            </p:stCondLst>
                            <p:childTnLst>
                              <p:par>
                                <p:cTn id="10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D98F94-063B-BB4C-8E4A-1ADDE2B83CCF}"/>
                  </a:ext>
                </a:extLst>
              </p:cNvPr>
              <p:cNvSpPr txBox="1"/>
              <p:nvPr/>
            </p:nvSpPr>
            <p:spPr>
              <a:xfrm>
                <a:off x="314499" y="595747"/>
                <a:ext cx="88946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Factorise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400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+40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BD98F94-063B-BB4C-8E4A-1ADDE2B83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99" y="595747"/>
                <a:ext cx="8894619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1097" t="-10667" b="-30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78600" y="987840"/>
              <a:ext cx="4262760" cy="45169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20" y="985680"/>
                <a:ext cx="4291200" cy="45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/>
              <p14:cNvContentPartPr/>
              <p14:nvPr/>
            </p14:nvContentPartPr>
            <p14:xfrm>
              <a:off x="6198960" y="283320"/>
              <a:ext cx="5758920" cy="2723792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2840" y="278640"/>
                <a:ext cx="5771520" cy="6455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0" name="Ink 179"/>
              <p14:cNvContentPartPr/>
              <p14:nvPr/>
            </p14:nvContentPartPr>
            <p14:xfrm>
              <a:off x="1379640" y="4240800"/>
              <a:ext cx="3161160" cy="110088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64160" y="4230360"/>
                <a:ext cx="3195360" cy="11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1" name="Ink 190"/>
              <p14:cNvContentPartPr/>
              <p14:nvPr/>
            </p14:nvContentPartPr>
            <p14:xfrm>
              <a:off x="957720" y="4895280"/>
              <a:ext cx="826920" cy="72756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0080" y="4881600"/>
                <a:ext cx="864000" cy="7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5" name="Ink 254"/>
              <p14:cNvContentPartPr/>
              <p14:nvPr/>
            </p14:nvContentPartPr>
            <p14:xfrm>
              <a:off x="12027000" y="3561480"/>
              <a:ext cx="65160" cy="1656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022320" y="3556800"/>
                <a:ext cx="745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2" name="Ink 261"/>
              <p14:cNvContentPartPr/>
              <p14:nvPr/>
            </p14:nvContentPartPr>
            <p14:xfrm>
              <a:off x="9698880" y="1590120"/>
              <a:ext cx="2217960" cy="21240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693840" y="1583640"/>
                <a:ext cx="22294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4" name="Ink 263"/>
              <p14:cNvContentPartPr/>
              <p14:nvPr/>
            </p14:nvContentPartPr>
            <p14:xfrm>
              <a:off x="11412480" y="411120"/>
              <a:ext cx="39600" cy="143496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408160" y="406440"/>
                <a:ext cx="49680" cy="14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80" name="Ink 279"/>
              <p14:cNvContentPartPr/>
              <p14:nvPr/>
            </p14:nvContentPartPr>
            <p14:xfrm>
              <a:off x="10886520" y="786600"/>
              <a:ext cx="316440" cy="66492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881840" y="780480"/>
                <a:ext cx="32724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81" name="Ink 280"/>
              <p14:cNvContentPartPr/>
              <p14:nvPr/>
            </p14:nvContentPartPr>
            <p14:xfrm>
              <a:off x="9700320" y="924840"/>
              <a:ext cx="186840" cy="553320"/>
            </p14:xfrm>
          </p:contentPart>
        </mc:Choice>
        <mc:Fallback xmlns="">
          <p:pic>
            <p:nvPicPr>
              <p:cNvPr id="281" name="Ink 28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697800" y="920160"/>
                <a:ext cx="19512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0" name="Ink 289"/>
              <p14:cNvContentPartPr/>
              <p14:nvPr/>
            </p14:nvContentPartPr>
            <p14:xfrm>
              <a:off x="11541000" y="729720"/>
              <a:ext cx="470520" cy="67428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534880" y="724320"/>
                <a:ext cx="48312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" name="Ink 6"/>
              <p14:cNvContentPartPr/>
              <p14:nvPr/>
            </p14:nvContentPartPr>
            <p14:xfrm>
              <a:off x="7313880" y="1071368"/>
              <a:ext cx="1483319" cy="315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307039" y="1066688"/>
                <a:ext cx="149772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" name="Ink 7"/>
              <p14:cNvContentPartPr/>
              <p14:nvPr/>
            </p14:nvContentPartPr>
            <p14:xfrm>
              <a:off x="3794941" y="565413"/>
              <a:ext cx="1253160" cy="1403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775861" y="547413"/>
                <a:ext cx="12819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2" name="Ink 251"/>
              <p14:cNvContentPartPr/>
              <p14:nvPr/>
            </p14:nvContentPartPr>
            <p14:xfrm>
              <a:off x="4970701" y="1663053"/>
              <a:ext cx="370440" cy="11052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962781" y="1645413"/>
                <a:ext cx="401040" cy="11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3" name="Ink 252"/>
              <p14:cNvContentPartPr/>
              <p14:nvPr/>
            </p14:nvContentPartPr>
            <p14:xfrm>
              <a:off x="5366341" y="2481693"/>
              <a:ext cx="95040" cy="19836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343301" y="2457213"/>
                <a:ext cx="1389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4" name="Ink 253"/>
              <p14:cNvContentPartPr/>
              <p14:nvPr/>
            </p14:nvContentPartPr>
            <p14:xfrm>
              <a:off x="5250421" y="2831253"/>
              <a:ext cx="769680" cy="107928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234221" y="2807853"/>
                <a:ext cx="808920" cy="111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436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D98F94-063B-BB4C-8E4A-1ADDE2B83CCF}"/>
                  </a:ext>
                </a:extLst>
              </p:cNvPr>
              <p:cNvSpPr txBox="1"/>
              <p:nvPr/>
            </p:nvSpPr>
            <p:spPr>
              <a:xfrm>
                <a:off x="137161" y="584775"/>
                <a:ext cx="88946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Factorise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400" i="1">
                        <a:latin typeface="Cambria Math" panose="02040503050406030204" pitchFamily="18" charset="0"/>
                      </a:rPr>
                      <m:t>−7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−6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BD98F94-063B-BB4C-8E4A-1ADDE2B83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1" y="584775"/>
                <a:ext cx="8894619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1097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223079" y="1266128"/>
              <a:ext cx="3264480" cy="52272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599" y="1251728"/>
                <a:ext cx="3288240" cy="52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7" name="Ink 106"/>
              <p14:cNvContentPartPr/>
              <p14:nvPr/>
            </p14:nvContentPartPr>
            <p14:xfrm>
              <a:off x="1107239" y="4768928"/>
              <a:ext cx="2708640" cy="14036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0399" y="4763168"/>
                <a:ext cx="2724120" cy="14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4" name="Ink 123"/>
              <p14:cNvContentPartPr/>
              <p14:nvPr/>
            </p14:nvContentPartPr>
            <p14:xfrm>
              <a:off x="1688999" y="5561288"/>
              <a:ext cx="1803600" cy="92700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2519" y="5556248"/>
                <a:ext cx="1817640" cy="9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7" name="Ink 126"/>
              <p14:cNvContentPartPr/>
              <p14:nvPr/>
            </p14:nvContentPartPr>
            <p14:xfrm>
              <a:off x="6258479" y="5425208"/>
              <a:ext cx="143640" cy="5508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1999" y="5418728"/>
                <a:ext cx="1566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2" name="Ink 141"/>
              <p14:cNvContentPartPr/>
              <p14:nvPr/>
            </p14:nvContentPartPr>
            <p14:xfrm>
              <a:off x="6090359" y="1266128"/>
              <a:ext cx="4394520" cy="9414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84959" y="1261808"/>
                <a:ext cx="4409640" cy="9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8B90D0E-A0A0-4536-9879-55ACEBBBB03F}"/>
                  </a:ext>
                </a:extLst>
              </p14:cNvPr>
              <p14:cNvContentPartPr/>
              <p14:nvPr/>
            </p14:nvContentPartPr>
            <p14:xfrm>
              <a:off x="7851010" y="531475"/>
              <a:ext cx="38160" cy="1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8B90D0E-A0A0-4536-9879-55ACEBBBB03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42370" y="522835"/>
                <a:ext cx="5580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903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D98F94-063B-BB4C-8E4A-1ADDE2B83CCF}"/>
                  </a:ext>
                </a:extLst>
              </p:cNvPr>
              <p:cNvSpPr txBox="1"/>
              <p:nvPr/>
            </p:nvSpPr>
            <p:spPr>
              <a:xfrm>
                <a:off x="114995" y="584775"/>
                <a:ext cx="66907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Factorise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400" i="1">
                        <a:latin typeface="Cambria Math" panose="02040503050406030204" pitchFamily="18" charset="0"/>
                      </a:rPr>
                      <m:t>+4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+15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D98F94-063B-BB4C-8E4A-1ADDE2B83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95" y="584775"/>
                <a:ext cx="6690774" cy="461665"/>
              </a:xfrm>
              <a:prstGeom prst="rect">
                <a:avLst/>
              </a:prstGeom>
              <a:blipFill>
                <a:blip r:embed="rId2"/>
                <a:stretch>
                  <a:fillRect l="-1459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D33D5830-3AC2-4998-AFA5-AEDA50363B6A}"/>
              </a:ext>
            </a:extLst>
          </p:cNvPr>
          <p:cNvGrpSpPr/>
          <p:nvPr/>
        </p:nvGrpSpPr>
        <p:grpSpPr>
          <a:xfrm>
            <a:off x="397930" y="1122235"/>
            <a:ext cx="633240" cy="282600"/>
            <a:chOff x="397930" y="1122235"/>
            <a:chExt cx="6332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EF9980C-B2E3-426F-B560-1CB96FE6FDEF}"/>
                    </a:ext>
                  </a:extLst>
                </p14:cNvPr>
                <p14:cNvContentPartPr/>
                <p14:nvPr/>
              </p14:nvContentPartPr>
              <p14:xfrm>
                <a:off x="397930" y="1155715"/>
                <a:ext cx="27000" cy="220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EF9980C-B2E3-426F-B560-1CB96FE6FDE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9290" y="1147075"/>
                  <a:ext cx="44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8AA1B46-9058-453E-ACB3-E2BAD57E1ED5}"/>
                    </a:ext>
                  </a:extLst>
                </p14:cNvPr>
                <p14:cNvContentPartPr/>
                <p14:nvPr/>
              </p14:nvContentPartPr>
              <p14:xfrm>
                <a:off x="408010" y="1139875"/>
                <a:ext cx="130320" cy="100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8AA1B46-9058-453E-ACB3-E2BAD57E1ED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9010" y="1131235"/>
                  <a:ext cx="147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EC89716-16A2-4299-849B-AD0230949D57}"/>
                    </a:ext>
                  </a:extLst>
                </p14:cNvPr>
                <p14:cNvContentPartPr/>
                <p14:nvPr/>
              </p14:nvContentPartPr>
              <p14:xfrm>
                <a:off x="563530" y="1139155"/>
                <a:ext cx="80640" cy="265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EC89716-16A2-4299-849B-AD0230949D5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4530" y="1130155"/>
                  <a:ext cx="98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CCB12B-3289-4FD2-AD0B-D2B5DEB6C953}"/>
                    </a:ext>
                  </a:extLst>
                </p14:cNvPr>
                <p14:cNvContentPartPr/>
                <p14:nvPr/>
              </p14:nvContentPartPr>
              <p14:xfrm>
                <a:off x="702490" y="1215835"/>
                <a:ext cx="9360" cy="140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CCB12B-3289-4FD2-AD0B-D2B5DEB6C95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3490" y="1207195"/>
                  <a:ext cx="27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5BFC239-19A1-48EE-A8C6-A777F232F090}"/>
                    </a:ext>
                  </a:extLst>
                </p14:cNvPr>
                <p14:cNvContentPartPr/>
                <p14:nvPr/>
              </p14:nvContentPartPr>
              <p14:xfrm>
                <a:off x="796450" y="1122235"/>
                <a:ext cx="69840" cy="27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5BFC239-19A1-48EE-A8C6-A777F232F09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7810" y="1113595"/>
                  <a:ext cx="874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6EB0BA3-4628-4E68-B0CE-F6A09A3F8B91}"/>
                    </a:ext>
                  </a:extLst>
                </p14:cNvPr>
                <p14:cNvContentPartPr/>
                <p14:nvPr/>
              </p14:nvContentPartPr>
              <p14:xfrm>
                <a:off x="945850" y="1238155"/>
                <a:ext cx="85320" cy="67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6EB0BA3-4628-4E68-B0CE-F6A09A3F8B9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6850" y="1229515"/>
                  <a:ext cx="10296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B7A27787-D91B-4CBB-B002-A73357661A09}"/>
              </a:ext>
            </a:extLst>
          </p:cNvPr>
          <p:cNvGrpSpPr/>
          <p:nvPr/>
        </p:nvGrpSpPr>
        <p:grpSpPr>
          <a:xfrm>
            <a:off x="1155010" y="1019635"/>
            <a:ext cx="603360" cy="433080"/>
            <a:chOff x="1155010" y="1019635"/>
            <a:chExt cx="60336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EA7CFB7-D43F-4B94-A23B-04FA446933F8}"/>
                    </a:ext>
                  </a:extLst>
                </p14:cNvPr>
                <p14:cNvContentPartPr/>
                <p14:nvPr/>
              </p14:nvContentPartPr>
              <p14:xfrm>
                <a:off x="1155010" y="1201075"/>
                <a:ext cx="12168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EA7CFB7-D43F-4B94-A23B-04FA446933F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46370" y="1192435"/>
                  <a:ext cx="139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0257434-0815-43EE-BC2E-BB6F2019562D}"/>
                    </a:ext>
                  </a:extLst>
                </p14:cNvPr>
                <p14:cNvContentPartPr/>
                <p14:nvPr/>
              </p14:nvContentPartPr>
              <p14:xfrm>
                <a:off x="1345450" y="1170475"/>
                <a:ext cx="47880" cy="282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0257434-0815-43EE-BC2E-BB6F2019562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36810" y="1161835"/>
                  <a:ext cx="655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7EDDA12-409E-4779-8805-2D9939BBCDD2}"/>
                    </a:ext>
                  </a:extLst>
                </p14:cNvPr>
                <p14:cNvContentPartPr/>
                <p14:nvPr/>
              </p14:nvContentPartPr>
              <p14:xfrm>
                <a:off x="1506370" y="1281355"/>
                <a:ext cx="9000" cy="91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7EDDA12-409E-4779-8805-2D9939BBCDD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97370" y="1272715"/>
                  <a:ext cx="26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B6422BF-51C9-48F5-970A-5F5A2FA76796}"/>
                    </a:ext>
                  </a:extLst>
                </p14:cNvPr>
                <p14:cNvContentPartPr/>
                <p14:nvPr/>
              </p14:nvContentPartPr>
              <p14:xfrm>
                <a:off x="1560010" y="1155715"/>
                <a:ext cx="85680" cy="27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B6422BF-51C9-48F5-970A-5F5A2FA7679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51010" y="1147075"/>
                  <a:ext cx="1033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6345B8-3F2F-4321-870A-615265D08887}"/>
                    </a:ext>
                  </a:extLst>
                </p14:cNvPr>
                <p14:cNvContentPartPr/>
                <p14:nvPr/>
              </p14:nvContentPartPr>
              <p14:xfrm>
                <a:off x="1667290" y="1019635"/>
                <a:ext cx="91080" cy="97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6345B8-3F2F-4321-870A-615265D0888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58650" y="1010995"/>
                  <a:ext cx="10872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4835782-3874-41D4-86FA-F392322F9FA1}"/>
                  </a:ext>
                </a:extLst>
              </p14:cNvPr>
              <p14:cNvContentPartPr/>
              <p14:nvPr/>
            </p14:nvContentPartPr>
            <p14:xfrm>
              <a:off x="1889770" y="1235995"/>
              <a:ext cx="107640" cy="19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4835782-3874-41D4-86FA-F392322F9FA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81130" y="1227355"/>
                <a:ext cx="12528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Group 229">
            <a:extLst>
              <a:ext uri="{FF2B5EF4-FFF2-40B4-BE49-F238E27FC236}">
                <a16:creationId xmlns:a16="http://schemas.microsoft.com/office/drawing/2014/main" id="{7809DAE1-7E0E-40EE-AEBA-52FCC4C245AA}"/>
              </a:ext>
            </a:extLst>
          </p:cNvPr>
          <p:cNvGrpSpPr/>
          <p:nvPr/>
        </p:nvGrpSpPr>
        <p:grpSpPr>
          <a:xfrm>
            <a:off x="2166970" y="1066075"/>
            <a:ext cx="1431720" cy="318240"/>
            <a:chOff x="2166970" y="1066075"/>
            <a:chExt cx="143172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EFA852C-420A-4FB0-9191-879533EEB17F}"/>
                    </a:ext>
                  </a:extLst>
                </p14:cNvPr>
                <p14:cNvContentPartPr/>
                <p14:nvPr/>
              </p14:nvContentPartPr>
              <p14:xfrm>
                <a:off x="2166970" y="1151395"/>
                <a:ext cx="87840" cy="191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EFA852C-420A-4FB0-9191-879533EEB17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58330" y="1142755"/>
                  <a:ext cx="105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659B85-B405-4177-9A3F-BA75305ED9CB}"/>
                    </a:ext>
                  </a:extLst>
                </p14:cNvPr>
                <p14:cNvContentPartPr/>
                <p14:nvPr/>
              </p14:nvContentPartPr>
              <p14:xfrm>
                <a:off x="2372170" y="1139155"/>
                <a:ext cx="54720" cy="215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659B85-B405-4177-9A3F-BA75305ED9C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63530" y="1130155"/>
                  <a:ext cx="723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982D9A0-60AC-4DCC-92A7-FEA7D6D45D61}"/>
                    </a:ext>
                  </a:extLst>
                </p14:cNvPr>
                <p14:cNvContentPartPr/>
                <p14:nvPr/>
              </p14:nvContentPartPr>
              <p14:xfrm>
                <a:off x="2517970" y="1203955"/>
                <a:ext cx="6480" cy="74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982D9A0-60AC-4DCC-92A7-FEA7D6D45D6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09330" y="1195315"/>
                  <a:ext cx="24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F5202C7-FE9B-4A4A-8A62-A1DF1E0412D6}"/>
                    </a:ext>
                  </a:extLst>
                </p14:cNvPr>
                <p14:cNvContentPartPr/>
                <p14:nvPr/>
              </p14:nvContentPartPr>
              <p14:xfrm>
                <a:off x="2611570" y="1093795"/>
                <a:ext cx="85680" cy="290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F5202C7-FE9B-4A4A-8A62-A1DF1E0412D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02570" y="1084795"/>
                  <a:ext cx="1033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5D1430-AB6D-4546-AE4C-5F7C8A44D221}"/>
                    </a:ext>
                  </a:extLst>
                </p14:cNvPr>
                <p14:cNvContentPartPr/>
                <p14:nvPr/>
              </p14:nvContentPartPr>
              <p14:xfrm>
                <a:off x="2718850" y="1066075"/>
                <a:ext cx="111960" cy="77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5D1430-AB6D-4546-AE4C-5F7C8A44D22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710210" y="1057075"/>
                  <a:ext cx="1296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547367D-7863-4404-B100-A7F458971496}"/>
                    </a:ext>
                  </a:extLst>
                </p14:cNvPr>
                <p14:cNvContentPartPr/>
                <p14:nvPr/>
              </p14:nvContentPartPr>
              <p14:xfrm>
                <a:off x="2884810" y="1263355"/>
                <a:ext cx="96120" cy="8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547367D-7863-4404-B100-A7F45897149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76170" y="1254715"/>
                  <a:ext cx="113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AA00214-1191-4EE5-80C2-C60B9951B343}"/>
                    </a:ext>
                  </a:extLst>
                </p14:cNvPr>
                <p14:cNvContentPartPr/>
                <p14:nvPr/>
              </p14:nvContentPartPr>
              <p14:xfrm>
                <a:off x="2959330" y="1190635"/>
                <a:ext cx="13680" cy="132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AA00214-1191-4EE5-80C2-C60B9951B34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50690" y="1181995"/>
                  <a:ext cx="31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D1F682-FFA2-4B63-8CB1-3E94067C1BDF}"/>
                    </a:ext>
                  </a:extLst>
                </p14:cNvPr>
                <p14:cNvContentPartPr/>
                <p14:nvPr/>
              </p14:nvContentPartPr>
              <p14:xfrm>
                <a:off x="3089650" y="1172635"/>
                <a:ext cx="105480" cy="123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D1F682-FFA2-4B63-8CB1-3E94067C1BD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80650" y="1163995"/>
                  <a:ext cx="123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C0B8938-37CC-49FB-B757-F559B1146367}"/>
                    </a:ext>
                  </a:extLst>
                </p14:cNvPr>
                <p14:cNvContentPartPr/>
                <p14:nvPr/>
              </p14:nvContentPartPr>
              <p14:xfrm>
                <a:off x="3169930" y="1207555"/>
                <a:ext cx="9720" cy="138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C0B8938-37CC-49FB-B757-F559B114636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60930" y="1198555"/>
                  <a:ext cx="27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9D2E64C-896B-444D-A5C3-E014A4127887}"/>
                    </a:ext>
                  </a:extLst>
                </p14:cNvPr>
                <p14:cNvContentPartPr/>
                <p14:nvPr/>
              </p14:nvContentPartPr>
              <p14:xfrm>
                <a:off x="3272170" y="1127275"/>
                <a:ext cx="86760" cy="203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9D2E64C-896B-444D-A5C3-E014A412788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63530" y="1118635"/>
                  <a:ext cx="104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51F4929-7E96-41F0-87F2-0159F1814C09}"/>
                    </a:ext>
                  </a:extLst>
                </p14:cNvPr>
                <p14:cNvContentPartPr/>
                <p14:nvPr/>
              </p14:nvContentPartPr>
              <p14:xfrm>
                <a:off x="3441730" y="1115395"/>
                <a:ext cx="156960" cy="230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51F4929-7E96-41F0-87F2-0159F1814C0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33090" y="1106755"/>
                  <a:ext cx="17460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3F328B3-47FD-4E44-80A5-F6EF3FC19E6B}"/>
              </a:ext>
            </a:extLst>
          </p:cNvPr>
          <p:cNvGrpSpPr/>
          <p:nvPr/>
        </p:nvGrpSpPr>
        <p:grpSpPr>
          <a:xfrm>
            <a:off x="3725050" y="1184515"/>
            <a:ext cx="98280" cy="142560"/>
            <a:chOff x="3725050" y="1184515"/>
            <a:chExt cx="9828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FF5C73D-64B1-4F6E-81AF-BB654C633A17}"/>
                    </a:ext>
                  </a:extLst>
                </p14:cNvPr>
                <p14:cNvContentPartPr/>
                <p14:nvPr/>
              </p14:nvContentPartPr>
              <p14:xfrm>
                <a:off x="3725050" y="1234915"/>
                <a:ext cx="98280" cy="20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FF5C73D-64B1-4F6E-81AF-BB654C633A1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16410" y="1226275"/>
                  <a:ext cx="115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2769922-E478-4FCE-B69D-7079B51BCA18}"/>
                    </a:ext>
                  </a:extLst>
                </p14:cNvPr>
                <p14:cNvContentPartPr/>
                <p14:nvPr/>
              </p14:nvContentPartPr>
              <p14:xfrm>
                <a:off x="3776530" y="1184515"/>
                <a:ext cx="10440" cy="142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2769922-E478-4FCE-B69D-7079B51BCA1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767890" y="1175515"/>
                  <a:ext cx="2808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62FD3CFB-5E1A-4EC0-8184-B88A99461E28}"/>
              </a:ext>
            </a:extLst>
          </p:cNvPr>
          <p:cNvGrpSpPr/>
          <p:nvPr/>
        </p:nvGrpSpPr>
        <p:grpSpPr>
          <a:xfrm>
            <a:off x="3949690" y="1105675"/>
            <a:ext cx="180000" cy="192600"/>
            <a:chOff x="3949690" y="1105675"/>
            <a:chExt cx="180000" cy="1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03AB39F-586E-4F59-8D15-71EAF36762C1}"/>
                    </a:ext>
                  </a:extLst>
                </p14:cNvPr>
                <p14:cNvContentPartPr/>
                <p14:nvPr/>
              </p14:nvContentPartPr>
              <p14:xfrm>
                <a:off x="3949690" y="1105675"/>
                <a:ext cx="178200" cy="191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03AB39F-586E-4F59-8D15-71EAF36762C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941050" y="1096675"/>
                  <a:ext cx="195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ACDBF5A-5B34-4AC0-B4EA-C435A309285B}"/>
                    </a:ext>
                  </a:extLst>
                </p14:cNvPr>
                <p14:cNvContentPartPr/>
                <p14:nvPr/>
              </p14:nvContentPartPr>
              <p14:xfrm>
                <a:off x="3995770" y="1135555"/>
                <a:ext cx="133920" cy="1627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ACDBF5A-5B34-4AC0-B4EA-C435A309285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987130" y="1126915"/>
                  <a:ext cx="15156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BDDB4FE-A913-4448-85B6-DEBA723BE5BC}"/>
              </a:ext>
            </a:extLst>
          </p:cNvPr>
          <p:cNvGrpSpPr/>
          <p:nvPr/>
        </p:nvGrpSpPr>
        <p:grpSpPr>
          <a:xfrm>
            <a:off x="1055290" y="1783555"/>
            <a:ext cx="100080" cy="67680"/>
            <a:chOff x="1055290" y="1783555"/>
            <a:chExt cx="100080" cy="6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E2D8C4D-818D-4C69-B5CB-5A7A5715C8EA}"/>
                    </a:ext>
                  </a:extLst>
                </p14:cNvPr>
                <p14:cNvContentPartPr/>
                <p14:nvPr/>
              </p14:nvContentPartPr>
              <p14:xfrm>
                <a:off x="1055290" y="1783555"/>
                <a:ext cx="100080" cy="118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E2D8C4D-818D-4C69-B5CB-5A7A5715C8E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46650" y="1774555"/>
                  <a:ext cx="117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834EB2F-E3E7-4FF4-AA3B-92206EBFA6C8}"/>
                    </a:ext>
                  </a:extLst>
                </p14:cNvPr>
                <p14:cNvContentPartPr/>
                <p14:nvPr/>
              </p14:nvContentPartPr>
              <p14:xfrm>
                <a:off x="1065010" y="1840435"/>
                <a:ext cx="90360" cy="108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834EB2F-E3E7-4FF4-AA3B-92206EBFA6C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56370" y="1831435"/>
                  <a:ext cx="108000" cy="2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7EDC6CED-565E-414F-8412-AB4D8119382F}"/>
                  </a:ext>
                </a:extLst>
              </p14:cNvPr>
              <p14:cNvContentPartPr/>
              <p14:nvPr/>
            </p14:nvContentPartPr>
            <p14:xfrm>
              <a:off x="1404850" y="1751155"/>
              <a:ext cx="185400" cy="2001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7EDC6CED-565E-414F-8412-AB4D8119382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396210" y="1742515"/>
                <a:ext cx="20304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1ACA0018-0202-4693-A8A8-5B64D37EAB4A}"/>
                  </a:ext>
                </a:extLst>
              </p14:cNvPr>
              <p14:cNvContentPartPr/>
              <p14:nvPr/>
            </p14:nvContentPartPr>
            <p14:xfrm>
              <a:off x="1780330" y="1853395"/>
              <a:ext cx="113400" cy="194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1ACA0018-0202-4693-A8A8-5B64D37EAB4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771690" y="1844755"/>
                <a:ext cx="1310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5A213074-AF45-4326-BB38-8BB52F25E4BE}"/>
                  </a:ext>
                </a:extLst>
              </p14:cNvPr>
              <p14:cNvContentPartPr/>
              <p14:nvPr/>
            </p14:nvContentPartPr>
            <p14:xfrm>
              <a:off x="2045650" y="1774915"/>
              <a:ext cx="122400" cy="173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5A213074-AF45-4326-BB38-8BB52F25E4B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037010" y="1765915"/>
                <a:ext cx="140040" cy="19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Group 246">
            <a:extLst>
              <a:ext uri="{FF2B5EF4-FFF2-40B4-BE49-F238E27FC236}">
                <a16:creationId xmlns:a16="http://schemas.microsoft.com/office/drawing/2014/main" id="{EA171F40-F02F-4A6D-8F7E-8689A90F2C85}"/>
              </a:ext>
            </a:extLst>
          </p:cNvPr>
          <p:cNvGrpSpPr/>
          <p:nvPr/>
        </p:nvGrpSpPr>
        <p:grpSpPr>
          <a:xfrm>
            <a:off x="2309170" y="1657555"/>
            <a:ext cx="859680" cy="258480"/>
            <a:chOff x="2309170" y="1657555"/>
            <a:chExt cx="85968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CB73B63-4710-4581-9052-08E8F67BD1E1}"/>
                    </a:ext>
                  </a:extLst>
                </p14:cNvPr>
                <p14:cNvContentPartPr/>
                <p14:nvPr/>
              </p14:nvContentPartPr>
              <p14:xfrm>
                <a:off x="2309170" y="1835755"/>
                <a:ext cx="120960" cy="11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CB73B63-4710-4581-9052-08E8F67BD1E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300530" y="1827115"/>
                  <a:ext cx="138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BE05FE7-D111-4DE8-8AE1-B5DBC479C1CC}"/>
                    </a:ext>
                  </a:extLst>
                </p14:cNvPr>
                <p14:cNvContentPartPr/>
                <p14:nvPr/>
              </p14:nvContentPartPr>
              <p14:xfrm>
                <a:off x="2367850" y="1744675"/>
                <a:ext cx="38160" cy="137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BE05FE7-D111-4DE8-8AE1-B5DBC479C1C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359210" y="1736035"/>
                  <a:ext cx="55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D1AEB5C-004A-4C25-903D-40EF3097C51C}"/>
                    </a:ext>
                  </a:extLst>
                </p14:cNvPr>
                <p14:cNvContentPartPr/>
                <p14:nvPr/>
              </p14:nvContentPartPr>
              <p14:xfrm>
                <a:off x="2519770" y="1763035"/>
                <a:ext cx="118800" cy="961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D1AEB5C-004A-4C25-903D-40EF3097C51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510770" y="1754035"/>
                  <a:ext cx="136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2A37A9A-B0B2-4A3B-8B5A-920A86820001}"/>
                    </a:ext>
                  </a:extLst>
                </p14:cNvPr>
                <p14:cNvContentPartPr/>
                <p14:nvPr/>
              </p14:nvContentPartPr>
              <p14:xfrm>
                <a:off x="2616250" y="1754035"/>
                <a:ext cx="36720" cy="1620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2A37A9A-B0B2-4A3B-8B5A-920A8682000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607250" y="1745395"/>
                  <a:ext cx="54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4451CB1-B45E-4ED9-B39C-4EC568736A8F}"/>
                    </a:ext>
                  </a:extLst>
                </p14:cNvPr>
                <p14:cNvContentPartPr/>
                <p14:nvPr/>
              </p14:nvContentPartPr>
              <p14:xfrm>
                <a:off x="2747650" y="1737835"/>
                <a:ext cx="124560" cy="1602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4451CB1-B45E-4ED9-B39C-4EC568736A8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738650" y="1728835"/>
                  <a:ext cx="142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491B4A6-DB94-48D4-AD98-F5FF418C2258}"/>
                    </a:ext>
                  </a:extLst>
                </p14:cNvPr>
                <p14:cNvContentPartPr/>
                <p14:nvPr/>
              </p14:nvContentPartPr>
              <p14:xfrm>
                <a:off x="2966530" y="1733515"/>
                <a:ext cx="38160" cy="1238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491B4A6-DB94-48D4-AD98-F5FF418C225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957890" y="1724875"/>
                  <a:ext cx="55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3E71652-2EEA-4ADB-8798-01384D071998}"/>
                    </a:ext>
                  </a:extLst>
                </p14:cNvPr>
                <p14:cNvContentPartPr/>
                <p14:nvPr/>
              </p14:nvContentPartPr>
              <p14:xfrm>
                <a:off x="3074170" y="1657555"/>
                <a:ext cx="94680" cy="507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3E71652-2EEA-4ADB-8798-01384D07199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065170" y="1648915"/>
                  <a:ext cx="112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D942EDB-804A-49DF-9C26-BC23529C4E53}"/>
                    </a:ext>
                  </a:extLst>
                </p14:cNvPr>
                <p14:cNvContentPartPr/>
                <p14:nvPr/>
              </p14:nvContentPartPr>
              <p14:xfrm>
                <a:off x="3046810" y="1696075"/>
                <a:ext cx="120240" cy="1638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D942EDB-804A-49DF-9C26-BC23529C4E5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037810" y="1687075"/>
                  <a:ext cx="13788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1646FF13-7E73-42C8-B8DB-1C4025817B57}"/>
              </a:ext>
            </a:extLst>
          </p:cNvPr>
          <p:cNvGrpSpPr/>
          <p:nvPr/>
        </p:nvGrpSpPr>
        <p:grpSpPr>
          <a:xfrm>
            <a:off x="3397090" y="1586995"/>
            <a:ext cx="359280" cy="241920"/>
            <a:chOff x="3397090" y="1586995"/>
            <a:chExt cx="35928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E46E5B5-B1F1-4CB4-8759-0D1B86A0A4FA}"/>
                    </a:ext>
                  </a:extLst>
                </p14:cNvPr>
                <p14:cNvContentPartPr/>
                <p14:nvPr/>
              </p14:nvContentPartPr>
              <p14:xfrm>
                <a:off x="3397090" y="1664395"/>
                <a:ext cx="103320" cy="219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E46E5B5-B1F1-4CB4-8759-0D1B86A0A4F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388450" y="1655755"/>
                  <a:ext cx="120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EB78B69-FFD8-48C7-894F-EE20A1983B5D}"/>
                    </a:ext>
                  </a:extLst>
                </p14:cNvPr>
                <p14:cNvContentPartPr/>
                <p14:nvPr/>
              </p14:nvContentPartPr>
              <p14:xfrm>
                <a:off x="3398530" y="1729555"/>
                <a:ext cx="128880" cy="414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EB78B69-FFD8-48C7-894F-EE20A1983B5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389530" y="1720555"/>
                  <a:ext cx="146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D2CD4FD-B025-4E56-AF5C-AFF8F5B4F604}"/>
                    </a:ext>
                  </a:extLst>
                </p14:cNvPr>
                <p14:cNvContentPartPr/>
                <p14:nvPr/>
              </p14:nvContentPartPr>
              <p14:xfrm>
                <a:off x="3438490" y="1586995"/>
                <a:ext cx="58680" cy="241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D2CD4FD-B025-4E56-AF5C-AFF8F5B4F60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429490" y="1578355"/>
                  <a:ext cx="763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D09F1D0-47E2-4178-A91D-511DD7810019}"/>
                    </a:ext>
                  </a:extLst>
                </p14:cNvPr>
                <p14:cNvContentPartPr/>
                <p14:nvPr/>
              </p14:nvContentPartPr>
              <p14:xfrm>
                <a:off x="3602290" y="1624075"/>
                <a:ext cx="154080" cy="151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D09F1D0-47E2-4178-A91D-511DD781001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593290" y="1615075"/>
                  <a:ext cx="17172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58D1A27B-CC01-4097-A506-9848AD2D9240}"/>
              </a:ext>
            </a:extLst>
          </p:cNvPr>
          <p:cNvGrpSpPr/>
          <p:nvPr/>
        </p:nvGrpSpPr>
        <p:grpSpPr>
          <a:xfrm>
            <a:off x="417010" y="2327515"/>
            <a:ext cx="831600" cy="325440"/>
            <a:chOff x="417010" y="2327515"/>
            <a:chExt cx="83160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951C33B-166E-4E14-A660-5DB9EFE1129F}"/>
                    </a:ext>
                  </a:extLst>
                </p14:cNvPr>
                <p14:cNvContentPartPr/>
                <p14:nvPr/>
              </p14:nvContentPartPr>
              <p14:xfrm>
                <a:off x="434290" y="2362435"/>
                <a:ext cx="11520" cy="1915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951C33B-166E-4E14-A660-5DB9EFE1129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25290" y="2353435"/>
                  <a:ext cx="29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28CF7D76-B8CE-457F-892B-9FD8CAA8B680}"/>
                    </a:ext>
                  </a:extLst>
                </p14:cNvPr>
                <p14:cNvContentPartPr/>
                <p14:nvPr/>
              </p14:nvContentPartPr>
              <p14:xfrm>
                <a:off x="417010" y="2340475"/>
                <a:ext cx="114120" cy="1378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28CF7D76-B8CE-457F-892B-9FD8CAA8B68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08010" y="2331835"/>
                  <a:ext cx="131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A850BCD-C2D8-483F-AF26-27CD71120109}"/>
                    </a:ext>
                  </a:extLst>
                </p14:cNvPr>
                <p14:cNvContentPartPr/>
                <p14:nvPr/>
              </p14:nvContentPartPr>
              <p14:xfrm>
                <a:off x="581530" y="2358835"/>
                <a:ext cx="56880" cy="2545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A850BCD-C2D8-483F-AF26-27CD7112010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72530" y="2350195"/>
                  <a:ext cx="745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3E059C5-B03F-42B3-BD8C-4BB5C4B1B43E}"/>
                    </a:ext>
                  </a:extLst>
                </p14:cNvPr>
                <p14:cNvContentPartPr/>
                <p14:nvPr/>
              </p14:nvContentPartPr>
              <p14:xfrm>
                <a:off x="728770" y="2491315"/>
                <a:ext cx="64440" cy="36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3E059C5-B03F-42B3-BD8C-4BB5C4B1B43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20130" y="2482675"/>
                  <a:ext cx="820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A37AF4F-4762-41A2-A275-990F02090467}"/>
                    </a:ext>
                  </a:extLst>
                </p14:cNvPr>
                <p14:cNvContentPartPr/>
                <p14:nvPr/>
              </p14:nvContentPartPr>
              <p14:xfrm>
                <a:off x="896890" y="2389435"/>
                <a:ext cx="35640" cy="1720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A37AF4F-4762-41A2-A275-990F0209046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88250" y="2380795"/>
                  <a:ext cx="53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5215E5B-C727-4265-A250-FD063F3F15FB}"/>
                    </a:ext>
                  </a:extLst>
                </p14:cNvPr>
                <p14:cNvContentPartPr/>
                <p14:nvPr/>
              </p14:nvContentPartPr>
              <p14:xfrm>
                <a:off x="972490" y="2327515"/>
                <a:ext cx="96480" cy="3254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5215E5B-C727-4265-A250-FD063F3F15F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63490" y="2318515"/>
                  <a:ext cx="1141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44F5F6E-2BC9-4AA9-BCA8-5D5D3E0F25B7}"/>
                    </a:ext>
                  </a:extLst>
                </p14:cNvPr>
                <p14:cNvContentPartPr/>
                <p14:nvPr/>
              </p14:nvContentPartPr>
              <p14:xfrm>
                <a:off x="1153930" y="2457475"/>
                <a:ext cx="94680" cy="950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44F5F6E-2BC9-4AA9-BCA8-5D5D3E0F25B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44930" y="2448475"/>
                  <a:ext cx="11232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9F944EC4-9D83-438D-B672-ED6FC660E4BE}"/>
              </a:ext>
            </a:extLst>
          </p:cNvPr>
          <p:cNvGrpSpPr/>
          <p:nvPr/>
        </p:nvGrpSpPr>
        <p:grpSpPr>
          <a:xfrm>
            <a:off x="1469290" y="2172355"/>
            <a:ext cx="2784960" cy="418320"/>
            <a:chOff x="1469290" y="2172355"/>
            <a:chExt cx="278496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788301D-B9DF-4B28-8452-FBE69F67253F}"/>
                    </a:ext>
                  </a:extLst>
                </p14:cNvPr>
                <p14:cNvContentPartPr/>
                <p14:nvPr/>
              </p14:nvContentPartPr>
              <p14:xfrm>
                <a:off x="1469290" y="2421115"/>
                <a:ext cx="117000" cy="1144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788301D-B9DF-4B28-8452-FBE69F67253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460290" y="2412475"/>
                  <a:ext cx="134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6BF0104-7F79-4AE4-A092-A8C5061A5D63}"/>
                    </a:ext>
                  </a:extLst>
                </p14:cNvPr>
                <p14:cNvContentPartPr/>
                <p14:nvPr/>
              </p14:nvContentPartPr>
              <p14:xfrm>
                <a:off x="1637050" y="2375395"/>
                <a:ext cx="45360" cy="2152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6BF0104-7F79-4AE4-A092-A8C5061A5D6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28050" y="2366755"/>
                  <a:ext cx="63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50AE8D1-F908-42DE-81C1-CC9171806C43}"/>
                    </a:ext>
                  </a:extLst>
                </p14:cNvPr>
                <p14:cNvContentPartPr/>
                <p14:nvPr/>
              </p14:nvContentPartPr>
              <p14:xfrm>
                <a:off x="1707250" y="2390875"/>
                <a:ext cx="156240" cy="1206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50AE8D1-F908-42DE-81C1-CC9171806C4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98250" y="2382235"/>
                  <a:ext cx="1738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07FF1D0-6F8B-44EE-B991-049253349CAE}"/>
                    </a:ext>
                  </a:extLst>
                </p14:cNvPr>
                <p14:cNvContentPartPr/>
                <p14:nvPr/>
              </p14:nvContentPartPr>
              <p14:xfrm>
                <a:off x="1931890" y="2321755"/>
                <a:ext cx="68040" cy="2523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07FF1D0-6F8B-44EE-B991-049253349CA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922890" y="2313115"/>
                  <a:ext cx="856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98901D51-842F-4781-9E1F-6BC8C23A11CB}"/>
                    </a:ext>
                  </a:extLst>
                </p14:cNvPr>
                <p14:cNvContentPartPr/>
                <p14:nvPr/>
              </p14:nvContentPartPr>
              <p14:xfrm>
                <a:off x="2010730" y="2189275"/>
                <a:ext cx="88920" cy="1101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98901D51-842F-4781-9E1F-6BC8C23A11C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001730" y="2180275"/>
                  <a:ext cx="106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AF7767F-2B4F-49B6-A1A5-9BCAB2F75B1D}"/>
                    </a:ext>
                  </a:extLst>
                </p14:cNvPr>
                <p14:cNvContentPartPr/>
                <p14:nvPr/>
              </p14:nvContentPartPr>
              <p14:xfrm>
                <a:off x="2197570" y="2441275"/>
                <a:ext cx="100800" cy="205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AF7767F-2B4F-49B6-A1A5-9BCAB2F75B1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188930" y="2432275"/>
                  <a:ext cx="118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455DDB6-4E15-4E8C-8154-127303CEF0FD}"/>
                    </a:ext>
                  </a:extLst>
                </p14:cNvPr>
                <p14:cNvContentPartPr/>
                <p14:nvPr/>
              </p14:nvContentPartPr>
              <p14:xfrm>
                <a:off x="2392330" y="2295475"/>
                <a:ext cx="235800" cy="2538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455DDB6-4E15-4E8C-8154-127303CEF0F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83330" y="2286475"/>
                  <a:ext cx="2534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673833BD-BA1D-4ED0-8956-0822EC989730}"/>
                    </a:ext>
                  </a:extLst>
                </p14:cNvPr>
                <p14:cNvContentPartPr/>
                <p14:nvPr/>
              </p14:nvContentPartPr>
              <p14:xfrm>
                <a:off x="2662330" y="2321755"/>
                <a:ext cx="169920" cy="1468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673833BD-BA1D-4ED0-8956-0822EC98973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653690" y="2313115"/>
                  <a:ext cx="187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7854D04-8D5D-4136-95A6-086D3D6A2C36}"/>
                    </a:ext>
                  </a:extLst>
                </p14:cNvPr>
                <p14:cNvContentPartPr/>
                <p14:nvPr/>
              </p14:nvContentPartPr>
              <p14:xfrm>
                <a:off x="2884450" y="2172355"/>
                <a:ext cx="185760" cy="3412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7854D04-8D5D-4136-95A6-086D3D6A2C3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875810" y="2163715"/>
                  <a:ext cx="203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8C472DCA-B198-425C-9E20-2E8E7CA489BC}"/>
                    </a:ext>
                  </a:extLst>
                </p14:cNvPr>
                <p14:cNvContentPartPr/>
                <p14:nvPr/>
              </p14:nvContentPartPr>
              <p14:xfrm>
                <a:off x="3120970" y="2362435"/>
                <a:ext cx="89640" cy="302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8C472DCA-B198-425C-9E20-2E8E7CA489B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111970" y="2353435"/>
                  <a:ext cx="107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2F55634-6163-4536-8844-1541043A6CB8}"/>
                    </a:ext>
                  </a:extLst>
                </p14:cNvPr>
                <p14:cNvContentPartPr/>
                <p14:nvPr/>
              </p14:nvContentPartPr>
              <p14:xfrm>
                <a:off x="3163450" y="2254795"/>
                <a:ext cx="237600" cy="1720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2F55634-6163-4536-8844-1541043A6CB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154450" y="2246155"/>
                  <a:ext cx="255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FA7C95B-D8E7-4BCA-B38B-8CC2E59923B2}"/>
                    </a:ext>
                  </a:extLst>
                </p14:cNvPr>
                <p14:cNvContentPartPr/>
                <p14:nvPr/>
              </p14:nvContentPartPr>
              <p14:xfrm>
                <a:off x="3376930" y="2270275"/>
                <a:ext cx="20880" cy="1677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FA7C95B-D8E7-4BCA-B38B-8CC2E59923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367930" y="2261275"/>
                  <a:ext cx="38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246CAB3-2D15-4145-BFB8-6F8BD49FF31B}"/>
                    </a:ext>
                  </a:extLst>
                </p14:cNvPr>
                <p14:cNvContentPartPr/>
                <p14:nvPr/>
              </p14:nvContentPartPr>
              <p14:xfrm>
                <a:off x="3491770" y="2186395"/>
                <a:ext cx="256680" cy="270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246CAB3-2D15-4145-BFB8-6F8BD49FF31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482770" y="2177755"/>
                  <a:ext cx="2743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F3C4BA1-3CD4-43DD-A517-F88368E081FF}"/>
                    </a:ext>
                  </a:extLst>
                </p14:cNvPr>
                <p14:cNvContentPartPr/>
                <p14:nvPr/>
              </p14:nvContentPartPr>
              <p14:xfrm>
                <a:off x="3808210" y="2189275"/>
                <a:ext cx="74520" cy="2829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F3C4BA1-3CD4-43DD-A517-F88368E081F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799210" y="2180275"/>
                  <a:ext cx="92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731A2691-5876-472C-A7EB-1E459DF1E6D4}"/>
                    </a:ext>
                  </a:extLst>
                </p14:cNvPr>
                <p14:cNvContentPartPr/>
                <p14:nvPr/>
              </p14:nvContentPartPr>
              <p14:xfrm>
                <a:off x="3925210" y="2251555"/>
                <a:ext cx="96480" cy="1602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731A2691-5876-472C-A7EB-1E459DF1E6D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916570" y="2242555"/>
                  <a:ext cx="114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621AAFF2-EA4D-4E5B-92C2-C4B96B744245}"/>
                    </a:ext>
                  </a:extLst>
                </p14:cNvPr>
                <p14:cNvContentPartPr/>
                <p14:nvPr/>
              </p14:nvContentPartPr>
              <p14:xfrm>
                <a:off x="4116730" y="2197555"/>
                <a:ext cx="137520" cy="156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621AAFF2-EA4D-4E5B-92C2-C4B96B74424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108090" y="2188915"/>
                  <a:ext cx="155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0E58362-C34C-4117-BC48-389A8A72873F}"/>
                    </a:ext>
                  </a:extLst>
                </p14:cNvPr>
                <p14:cNvContentPartPr/>
                <p14:nvPr/>
              </p14:nvContentPartPr>
              <p14:xfrm>
                <a:off x="4078210" y="2231755"/>
                <a:ext cx="141840" cy="1951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0E58362-C34C-4117-BC48-389A8A72873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069210" y="2223115"/>
                  <a:ext cx="159480" cy="21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C22EB7E8-42F5-4233-AE85-25DC40C6ABC3}"/>
                  </a:ext>
                </a:extLst>
              </p14:cNvPr>
              <p14:cNvContentPartPr/>
              <p14:nvPr/>
            </p14:nvContentPartPr>
            <p14:xfrm>
              <a:off x="1236730" y="2929435"/>
              <a:ext cx="113400" cy="8748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C22EB7E8-42F5-4233-AE85-25DC40C6ABC3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228090" y="2920795"/>
                <a:ext cx="131040" cy="1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1" name="Group 370">
            <a:extLst>
              <a:ext uri="{FF2B5EF4-FFF2-40B4-BE49-F238E27FC236}">
                <a16:creationId xmlns:a16="http://schemas.microsoft.com/office/drawing/2014/main" id="{310D1E0A-4611-41A5-9CD7-12F1192ED68F}"/>
              </a:ext>
            </a:extLst>
          </p:cNvPr>
          <p:cNvGrpSpPr/>
          <p:nvPr/>
        </p:nvGrpSpPr>
        <p:grpSpPr>
          <a:xfrm>
            <a:off x="1619770" y="2887675"/>
            <a:ext cx="319320" cy="178200"/>
            <a:chOff x="1619770" y="2887675"/>
            <a:chExt cx="31932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189DED0-6F79-40C8-9B82-CBC210911126}"/>
                    </a:ext>
                  </a:extLst>
                </p14:cNvPr>
                <p14:cNvContentPartPr/>
                <p14:nvPr/>
              </p14:nvContentPartPr>
              <p14:xfrm>
                <a:off x="1619770" y="2976955"/>
                <a:ext cx="79920" cy="198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189DED0-6F79-40C8-9B82-CBC21091112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611130" y="2968315"/>
                  <a:ext cx="97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AAA65F7-75E8-4A1C-86AE-09B82DAA136A}"/>
                    </a:ext>
                  </a:extLst>
                </p14:cNvPr>
                <p14:cNvContentPartPr/>
                <p14:nvPr/>
              </p14:nvContentPartPr>
              <p14:xfrm>
                <a:off x="1782490" y="2887675"/>
                <a:ext cx="156600" cy="1782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AAA65F7-75E8-4A1C-86AE-09B82DAA136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773490" y="2878675"/>
                  <a:ext cx="17424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5567827C-7785-40C9-98D1-EC27F29A4F44}"/>
                  </a:ext>
                </a:extLst>
              </p14:cNvPr>
              <p14:cNvContentPartPr/>
              <p14:nvPr/>
            </p14:nvContentPartPr>
            <p14:xfrm>
              <a:off x="2090290" y="2957155"/>
              <a:ext cx="100080" cy="612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5567827C-7785-40C9-98D1-EC27F29A4F44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081290" y="2948515"/>
                <a:ext cx="1177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66922866-9C56-4A51-B8F1-04F5CADA9A46}"/>
                  </a:ext>
                </a:extLst>
              </p14:cNvPr>
              <p14:cNvContentPartPr/>
              <p14:nvPr/>
            </p14:nvContentPartPr>
            <p14:xfrm>
              <a:off x="2331490" y="2849155"/>
              <a:ext cx="123120" cy="21348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66922866-9C56-4A51-B8F1-04F5CADA9A46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322850" y="2840155"/>
                <a:ext cx="140760" cy="2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0" name="Group 369">
            <a:extLst>
              <a:ext uri="{FF2B5EF4-FFF2-40B4-BE49-F238E27FC236}">
                <a16:creationId xmlns:a16="http://schemas.microsoft.com/office/drawing/2014/main" id="{9F55E894-25A0-47DA-88A5-D917A62D354D}"/>
              </a:ext>
            </a:extLst>
          </p:cNvPr>
          <p:cNvGrpSpPr/>
          <p:nvPr/>
        </p:nvGrpSpPr>
        <p:grpSpPr>
          <a:xfrm>
            <a:off x="3237970" y="2739715"/>
            <a:ext cx="167760" cy="195120"/>
            <a:chOff x="3237970" y="2739715"/>
            <a:chExt cx="16776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6EAC0281-AE09-4D76-B4C8-8E35E9917EA6}"/>
                    </a:ext>
                  </a:extLst>
                </p14:cNvPr>
                <p14:cNvContentPartPr/>
                <p14:nvPr/>
              </p14:nvContentPartPr>
              <p14:xfrm>
                <a:off x="3237970" y="2745475"/>
                <a:ext cx="165240" cy="1893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6EAC0281-AE09-4D76-B4C8-8E35E9917EA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228970" y="2736475"/>
                  <a:ext cx="182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023103D-28AA-42E7-885F-88B90AE93DFE}"/>
                    </a:ext>
                  </a:extLst>
                </p14:cNvPr>
                <p14:cNvContentPartPr/>
                <p14:nvPr/>
              </p14:nvContentPartPr>
              <p14:xfrm>
                <a:off x="3319330" y="2739715"/>
                <a:ext cx="86400" cy="1922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023103D-28AA-42E7-885F-88B90AE93DF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310330" y="2731075"/>
                  <a:ext cx="10404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DE692F10-5F87-4C37-A2DA-3D7133A3B706}"/>
              </a:ext>
            </a:extLst>
          </p:cNvPr>
          <p:cNvGrpSpPr/>
          <p:nvPr/>
        </p:nvGrpSpPr>
        <p:grpSpPr>
          <a:xfrm>
            <a:off x="2607250" y="2796955"/>
            <a:ext cx="502200" cy="213840"/>
            <a:chOff x="2607250" y="2796955"/>
            <a:chExt cx="50220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0E60B074-E11F-4FE2-85FD-6E3FD77DA62E}"/>
                    </a:ext>
                  </a:extLst>
                </p14:cNvPr>
                <p14:cNvContentPartPr/>
                <p14:nvPr/>
              </p14:nvContentPartPr>
              <p14:xfrm>
                <a:off x="2607250" y="2951035"/>
                <a:ext cx="95400" cy="75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0E60B074-E11F-4FE2-85FD-6E3FD77DA62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598250" y="2942395"/>
                  <a:ext cx="113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8DF8EF0B-AB23-4BF7-A443-3CDA4393ECAC}"/>
                    </a:ext>
                  </a:extLst>
                </p14:cNvPr>
                <p14:cNvContentPartPr/>
                <p14:nvPr/>
              </p14:nvContentPartPr>
              <p14:xfrm>
                <a:off x="2812450" y="2832595"/>
                <a:ext cx="84240" cy="1389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8DF8EF0B-AB23-4BF7-A443-3CDA4393ECA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803450" y="2823955"/>
                  <a:ext cx="101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D07049BE-7FA6-4CDA-9283-0312D0F2EE5D}"/>
                    </a:ext>
                  </a:extLst>
                </p14:cNvPr>
                <p14:cNvContentPartPr/>
                <p14:nvPr/>
              </p14:nvContentPartPr>
              <p14:xfrm>
                <a:off x="2890570" y="2839075"/>
                <a:ext cx="12240" cy="1098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D07049BE-7FA6-4CDA-9283-0312D0F2EE5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881570" y="2830075"/>
                  <a:ext cx="29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0F14A8D-0DA6-4D28-B67B-448AEFA928F8}"/>
                    </a:ext>
                  </a:extLst>
                </p14:cNvPr>
                <p14:cNvContentPartPr/>
                <p14:nvPr/>
              </p14:nvContentPartPr>
              <p14:xfrm>
                <a:off x="3032050" y="2796955"/>
                <a:ext cx="77400" cy="1861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0F14A8D-0DA6-4D28-B67B-448AEFA928F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023410" y="2788315"/>
                  <a:ext cx="950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5DBD8EC3-CB0F-4A55-922E-3A2A0D7F3817}"/>
                    </a:ext>
                  </a:extLst>
                </p14:cNvPr>
                <p14:cNvContentPartPr/>
                <p14:nvPr/>
              </p14:nvContentPartPr>
              <p14:xfrm>
                <a:off x="2883010" y="2871115"/>
                <a:ext cx="23400" cy="1396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5DBD8EC3-CB0F-4A55-922E-3A2A0D7F381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874010" y="2862115"/>
                  <a:ext cx="4104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8186D665-19EB-43EB-9AC9-E6F79D994A07}"/>
              </a:ext>
            </a:extLst>
          </p:cNvPr>
          <p:cNvGrpSpPr/>
          <p:nvPr/>
        </p:nvGrpSpPr>
        <p:grpSpPr>
          <a:xfrm>
            <a:off x="1219450" y="3272515"/>
            <a:ext cx="394920" cy="184680"/>
            <a:chOff x="1219450" y="3272515"/>
            <a:chExt cx="39492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5C0FDAF0-0607-4D10-A428-B2F365BCA816}"/>
                    </a:ext>
                  </a:extLst>
                </p14:cNvPr>
                <p14:cNvContentPartPr/>
                <p14:nvPr/>
              </p14:nvContentPartPr>
              <p14:xfrm>
                <a:off x="1219450" y="3323995"/>
                <a:ext cx="77760" cy="118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5C0FDAF0-0607-4D10-A428-B2F365BCA81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210450" y="3314995"/>
                  <a:ext cx="95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40C1B8C0-E168-4152-AC6A-84988CD1B60F}"/>
                    </a:ext>
                  </a:extLst>
                </p14:cNvPr>
                <p14:cNvContentPartPr/>
                <p14:nvPr/>
              </p14:nvContentPartPr>
              <p14:xfrm>
                <a:off x="1253650" y="3392755"/>
                <a:ext cx="115560" cy="259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40C1B8C0-E168-4152-AC6A-84988CD1B60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244650" y="3384115"/>
                  <a:ext cx="133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32357435-9989-48C8-AF04-319C0C9E0725}"/>
                    </a:ext>
                  </a:extLst>
                </p14:cNvPr>
                <p14:cNvContentPartPr/>
                <p14:nvPr/>
              </p14:nvContentPartPr>
              <p14:xfrm>
                <a:off x="1461370" y="3272515"/>
                <a:ext cx="153000" cy="1846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32357435-9989-48C8-AF04-319C0C9E072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452730" y="3263875"/>
                  <a:ext cx="170640" cy="2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27376B5E-196E-45C4-91C6-948BCC81DF80}"/>
                  </a:ext>
                </a:extLst>
              </p14:cNvPr>
              <p14:cNvContentPartPr/>
              <p14:nvPr/>
            </p14:nvContentPartPr>
            <p14:xfrm>
              <a:off x="2105410" y="3347395"/>
              <a:ext cx="13680" cy="828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27376B5E-196E-45C4-91C6-948BCC81DF80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096770" y="3338755"/>
                <a:ext cx="313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1C14676A-AD84-4BAC-9071-C37C1B0AE3EB}"/>
                  </a:ext>
                </a:extLst>
              </p14:cNvPr>
              <p14:cNvContentPartPr/>
              <p14:nvPr/>
            </p14:nvContentPartPr>
            <p14:xfrm>
              <a:off x="2086690" y="3463315"/>
              <a:ext cx="120960" cy="3384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1C14676A-AD84-4BAC-9071-C37C1B0AE3EB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078050" y="3454675"/>
                <a:ext cx="13860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9" name="Group 388">
            <a:extLst>
              <a:ext uri="{FF2B5EF4-FFF2-40B4-BE49-F238E27FC236}">
                <a16:creationId xmlns:a16="http://schemas.microsoft.com/office/drawing/2014/main" id="{4DAE1271-603F-4279-9843-1BA488B5376E}"/>
              </a:ext>
            </a:extLst>
          </p:cNvPr>
          <p:cNvGrpSpPr/>
          <p:nvPr/>
        </p:nvGrpSpPr>
        <p:grpSpPr>
          <a:xfrm>
            <a:off x="2363890" y="3313915"/>
            <a:ext cx="808200" cy="223920"/>
            <a:chOff x="2363890" y="3313915"/>
            <a:chExt cx="80820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590E1EA-D168-410A-856C-7EED90A72399}"/>
                    </a:ext>
                  </a:extLst>
                </p14:cNvPr>
                <p14:cNvContentPartPr/>
                <p14:nvPr/>
              </p14:nvContentPartPr>
              <p14:xfrm>
                <a:off x="2363890" y="3384475"/>
                <a:ext cx="98280" cy="1533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590E1EA-D168-410A-856C-7EED90A7239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354890" y="3375835"/>
                  <a:ext cx="115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0EF65699-901A-4B0D-B876-BE095DCD379A}"/>
                    </a:ext>
                  </a:extLst>
                </p14:cNvPr>
                <p14:cNvContentPartPr/>
                <p14:nvPr/>
              </p14:nvContentPartPr>
              <p14:xfrm>
                <a:off x="2473330" y="3377275"/>
                <a:ext cx="88920" cy="1357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0EF65699-901A-4B0D-B876-BE095DCD379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464330" y="3368635"/>
                  <a:ext cx="106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B73C817-C9A7-4730-B123-155DEAA9EF05}"/>
                    </a:ext>
                  </a:extLst>
                </p14:cNvPr>
                <p14:cNvContentPartPr/>
                <p14:nvPr/>
              </p14:nvContentPartPr>
              <p14:xfrm>
                <a:off x="2633890" y="3313915"/>
                <a:ext cx="123120" cy="1796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B73C817-C9A7-4730-B123-155DEAA9EF0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624890" y="3305275"/>
                  <a:ext cx="140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A0123FC-704A-44F3-8263-337151398316}"/>
                    </a:ext>
                  </a:extLst>
                </p14:cNvPr>
                <p14:cNvContentPartPr/>
                <p14:nvPr/>
              </p14:nvContentPartPr>
              <p14:xfrm>
                <a:off x="2781130" y="3339115"/>
                <a:ext cx="288000" cy="1544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A0123FC-704A-44F3-8263-33715139831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772130" y="3330475"/>
                  <a:ext cx="305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3CCA6983-485D-4DCF-81A5-5CC793148F79}"/>
                    </a:ext>
                  </a:extLst>
                </p14:cNvPr>
                <p14:cNvContentPartPr/>
                <p14:nvPr/>
              </p14:nvContentPartPr>
              <p14:xfrm>
                <a:off x="3066250" y="3339115"/>
                <a:ext cx="105840" cy="1364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3CCA6983-485D-4DCF-81A5-5CC793148F7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057610" y="3330475"/>
                  <a:ext cx="1234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D511A355-B30A-4019-95D7-6A7726B3A295}"/>
              </a:ext>
            </a:extLst>
          </p:cNvPr>
          <p:cNvGrpSpPr/>
          <p:nvPr/>
        </p:nvGrpSpPr>
        <p:grpSpPr>
          <a:xfrm>
            <a:off x="3441010" y="3203755"/>
            <a:ext cx="826560" cy="315000"/>
            <a:chOff x="3441010" y="3203755"/>
            <a:chExt cx="82656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61E61D41-5A4C-4CD2-8048-3509D4B02891}"/>
                    </a:ext>
                  </a:extLst>
                </p14:cNvPr>
                <p14:cNvContentPartPr/>
                <p14:nvPr/>
              </p14:nvContentPartPr>
              <p14:xfrm>
                <a:off x="3441010" y="3377275"/>
                <a:ext cx="99360" cy="961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61E61D41-5A4C-4CD2-8048-3509D4B0289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432370" y="3368635"/>
                  <a:ext cx="117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BBF87F29-0373-4360-A2FB-B59325EFCDBD}"/>
                    </a:ext>
                  </a:extLst>
                </p14:cNvPr>
                <p14:cNvContentPartPr/>
                <p14:nvPr/>
              </p14:nvContentPartPr>
              <p14:xfrm>
                <a:off x="3619930" y="3203755"/>
                <a:ext cx="32400" cy="3150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BBF87F29-0373-4360-A2FB-B59325EFCDB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10930" y="3195115"/>
                  <a:ext cx="50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85EB56C-4989-425C-B178-9E9964131041}"/>
                    </a:ext>
                  </a:extLst>
                </p14:cNvPr>
                <p14:cNvContentPartPr/>
                <p14:nvPr/>
              </p14:nvContentPartPr>
              <p14:xfrm>
                <a:off x="3604450" y="3339115"/>
                <a:ext cx="283680" cy="813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85EB56C-4989-425C-B178-9E996413104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595450" y="3330475"/>
                  <a:ext cx="3013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DAB5EFB-273D-4376-BB36-5B85BEA6F608}"/>
                    </a:ext>
                  </a:extLst>
                </p14:cNvPr>
                <p14:cNvContentPartPr/>
                <p14:nvPr/>
              </p14:nvContentPartPr>
              <p14:xfrm>
                <a:off x="3893170" y="3228235"/>
                <a:ext cx="87480" cy="1951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DAB5EFB-273D-4376-BB36-5B85BEA6F60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884530" y="3219595"/>
                  <a:ext cx="105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6E831FE-6668-4EF2-8F55-ECDFFFC965F3}"/>
                    </a:ext>
                  </a:extLst>
                </p14:cNvPr>
                <p14:cNvContentPartPr/>
                <p14:nvPr/>
              </p14:nvContentPartPr>
              <p14:xfrm>
                <a:off x="4022770" y="3330835"/>
                <a:ext cx="56160" cy="691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6E831FE-6668-4EF2-8F55-ECDFFFC965F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013770" y="3321835"/>
                  <a:ext cx="738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2646FB0A-A26C-41C8-B838-0342051E2CC9}"/>
                    </a:ext>
                  </a:extLst>
                </p14:cNvPr>
                <p14:cNvContentPartPr/>
                <p14:nvPr/>
              </p14:nvContentPartPr>
              <p14:xfrm>
                <a:off x="4128970" y="3261715"/>
                <a:ext cx="138600" cy="1076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2646FB0A-A26C-41C8-B838-0342051E2CC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120330" y="3253075"/>
                  <a:ext cx="15624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FDB3D387-B62C-4910-A790-6CD6D084943F}"/>
                  </a:ext>
                </a:extLst>
              </p14:cNvPr>
              <p14:cNvContentPartPr/>
              <p14:nvPr/>
            </p14:nvContentPartPr>
            <p14:xfrm>
              <a:off x="7387298" y="184075"/>
              <a:ext cx="100440" cy="643176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FDB3D387-B62C-4910-A790-6CD6D084943F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7378658" y="175435"/>
                <a:ext cx="118080" cy="64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DC1D0D82-B903-493A-B494-C3CDE61754E3}"/>
                  </a:ext>
                </a:extLst>
              </p14:cNvPr>
              <p14:cNvContentPartPr/>
              <p14:nvPr/>
            </p14:nvContentPartPr>
            <p14:xfrm>
              <a:off x="9406930" y="490795"/>
              <a:ext cx="155160" cy="16596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DC1D0D82-B903-493A-B494-C3CDE61754E3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398290" y="482155"/>
                <a:ext cx="17280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5" name="Group 404">
            <a:extLst>
              <a:ext uri="{FF2B5EF4-FFF2-40B4-BE49-F238E27FC236}">
                <a16:creationId xmlns:a16="http://schemas.microsoft.com/office/drawing/2014/main" id="{E4CAFF8E-A22A-401E-8838-CC2CF40E0C40}"/>
              </a:ext>
            </a:extLst>
          </p:cNvPr>
          <p:cNvGrpSpPr/>
          <p:nvPr/>
        </p:nvGrpSpPr>
        <p:grpSpPr>
          <a:xfrm>
            <a:off x="8984379" y="425275"/>
            <a:ext cx="3002760" cy="1289520"/>
            <a:chOff x="8984379" y="425275"/>
            <a:chExt cx="3002760" cy="12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940C1CA0-2E39-4AF0-8DC4-7AAA71D9BC7E}"/>
                    </a:ext>
                  </a:extLst>
                </p14:cNvPr>
                <p14:cNvContentPartPr/>
                <p14:nvPr/>
              </p14:nvContentPartPr>
              <p14:xfrm>
                <a:off x="9992650" y="538315"/>
                <a:ext cx="124560" cy="115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940C1CA0-2E39-4AF0-8DC4-7AAA71D9BC7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983650" y="529675"/>
                  <a:ext cx="1422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399D8DE0-C2E7-4334-90D0-EF8E8B24E77E}"/>
                    </a:ext>
                  </a:extLst>
                </p14:cNvPr>
                <p14:cNvContentPartPr/>
                <p14:nvPr/>
              </p14:nvContentPartPr>
              <p14:xfrm>
                <a:off x="10200010" y="460915"/>
                <a:ext cx="127080" cy="1713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399D8DE0-C2E7-4334-90D0-EF8E8B24E77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191370" y="452275"/>
                  <a:ext cx="144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29C53BF-9799-40A8-B5F5-59671CE0AEC4}"/>
                    </a:ext>
                  </a:extLst>
                </p14:cNvPr>
                <p14:cNvContentPartPr/>
                <p14:nvPr/>
              </p14:nvContentPartPr>
              <p14:xfrm>
                <a:off x="10752610" y="477835"/>
                <a:ext cx="115920" cy="1076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29C53BF-9799-40A8-B5F5-59671CE0AEC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743610" y="468835"/>
                  <a:ext cx="133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9DBB0CFB-CB02-4E96-A883-DABF49BDD22F}"/>
                    </a:ext>
                  </a:extLst>
                </p14:cNvPr>
                <p14:cNvContentPartPr/>
                <p14:nvPr/>
              </p14:nvContentPartPr>
              <p14:xfrm>
                <a:off x="10834690" y="484675"/>
                <a:ext cx="21240" cy="1609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9DBB0CFB-CB02-4E96-A883-DABF49BDD22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826050" y="475675"/>
                  <a:ext cx="38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EE2D9E14-D4DC-4E54-8342-C35611706064}"/>
                    </a:ext>
                  </a:extLst>
                </p14:cNvPr>
                <p14:cNvContentPartPr/>
                <p14:nvPr/>
              </p14:nvContentPartPr>
              <p14:xfrm>
                <a:off x="11444530" y="487555"/>
                <a:ext cx="3240" cy="1015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EE2D9E14-D4DC-4E54-8342-C3561170606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435890" y="478555"/>
                  <a:ext cx="20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F42EF962-EEA8-445D-892C-9EF6CAD33E62}"/>
                    </a:ext>
                  </a:extLst>
                </p14:cNvPr>
                <p14:cNvContentPartPr/>
                <p14:nvPr/>
              </p14:nvContentPartPr>
              <p14:xfrm>
                <a:off x="11480170" y="425275"/>
                <a:ext cx="145080" cy="1713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F42EF962-EEA8-445D-892C-9EF6CAD33E6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471530" y="416635"/>
                  <a:ext cx="162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D96B2DA3-179F-47C2-AFD5-32DEFAE1D4A2}"/>
                    </a:ext>
                  </a:extLst>
                </p14:cNvPr>
                <p14:cNvContentPartPr/>
                <p14:nvPr/>
              </p14:nvContentPartPr>
              <p14:xfrm>
                <a:off x="8984379" y="433555"/>
                <a:ext cx="3002760" cy="12812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D96B2DA3-179F-47C2-AFD5-32DEFAE1D4A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975379" y="424915"/>
                  <a:ext cx="3020400" cy="129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18EC75D2-02A4-46BC-8645-A628E75E379D}"/>
              </a:ext>
            </a:extLst>
          </p:cNvPr>
          <p:cNvGrpSpPr/>
          <p:nvPr/>
        </p:nvGrpSpPr>
        <p:grpSpPr>
          <a:xfrm>
            <a:off x="8296779" y="518155"/>
            <a:ext cx="172080" cy="191520"/>
            <a:chOff x="8296779" y="518155"/>
            <a:chExt cx="17208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77D24DE2-BEB5-4BDA-9E90-1AA69FAB625B}"/>
                    </a:ext>
                  </a:extLst>
                </p14:cNvPr>
                <p14:cNvContentPartPr/>
                <p14:nvPr/>
              </p14:nvContentPartPr>
              <p14:xfrm>
                <a:off x="8296779" y="600595"/>
                <a:ext cx="96480" cy="68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77D24DE2-BEB5-4BDA-9E90-1AA69FAB625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288139" y="591595"/>
                  <a:ext cx="114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0DB91D4B-D167-40BC-B9C2-DF3188E85470}"/>
                    </a:ext>
                  </a:extLst>
                </p14:cNvPr>
                <p14:cNvContentPartPr/>
                <p14:nvPr/>
              </p14:nvContentPartPr>
              <p14:xfrm>
                <a:off x="8449059" y="518155"/>
                <a:ext cx="19800" cy="1915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0DB91D4B-D167-40BC-B9C2-DF3188E8547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440059" y="509155"/>
                  <a:ext cx="37440" cy="20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5B494218-7E60-4163-B8C0-E7485159EA4F}"/>
                  </a:ext>
                </a:extLst>
              </p14:cNvPr>
              <p14:cNvContentPartPr/>
              <p14:nvPr/>
            </p14:nvContentPartPr>
            <p14:xfrm>
              <a:off x="9484419" y="1884355"/>
              <a:ext cx="163080" cy="17280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5B494218-7E60-4163-B8C0-E7485159EA4F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9475779" y="1875715"/>
                <a:ext cx="180720" cy="19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7" name="Group 416">
            <a:extLst>
              <a:ext uri="{FF2B5EF4-FFF2-40B4-BE49-F238E27FC236}">
                <a16:creationId xmlns:a16="http://schemas.microsoft.com/office/drawing/2014/main" id="{472179F7-C16B-40E6-A30B-A8860EC323A9}"/>
              </a:ext>
            </a:extLst>
          </p:cNvPr>
          <p:cNvGrpSpPr/>
          <p:nvPr/>
        </p:nvGrpSpPr>
        <p:grpSpPr>
          <a:xfrm>
            <a:off x="10141779" y="1335355"/>
            <a:ext cx="260640" cy="213480"/>
            <a:chOff x="10141779" y="1335355"/>
            <a:chExt cx="26064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29466AA3-499A-4D13-B8E8-83EB45DA2E6B}"/>
                    </a:ext>
                  </a:extLst>
                </p14:cNvPr>
                <p14:cNvContentPartPr/>
                <p14:nvPr/>
              </p14:nvContentPartPr>
              <p14:xfrm>
                <a:off x="10141779" y="1397275"/>
                <a:ext cx="108000" cy="457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29466AA3-499A-4D13-B8E8-83EB45DA2E6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133139" y="1388635"/>
                  <a:ext cx="125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60579391-E562-4A9C-A6A8-6EA337F3E705}"/>
                    </a:ext>
                  </a:extLst>
                </p14:cNvPr>
                <p14:cNvContentPartPr/>
                <p14:nvPr/>
              </p14:nvContentPartPr>
              <p14:xfrm>
                <a:off x="10276059" y="1335355"/>
                <a:ext cx="126360" cy="2134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60579391-E562-4A9C-A6A8-6EA337F3E70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267419" y="1326715"/>
                  <a:ext cx="14400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D01C56D5-04BD-42F9-A94F-63629A3D4BF7}"/>
              </a:ext>
            </a:extLst>
          </p:cNvPr>
          <p:cNvGrpSpPr/>
          <p:nvPr/>
        </p:nvGrpSpPr>
        <p:grpSpPr>
          <a:xfrm>
            <a:off x="10077699" y="1877515"/>
            <a:ext cx="353160" cy="208440"/>
            <a:chOff x="10077699" y="1877515"/>
            <a:chExt cx="35316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499B5DFF-D15C-4105-BDAA-3E0731115538}"/>
                    </a:ext>
                  </a:extLst>
                </p14:cNvPr>
                <p14:cNvContentPartPr/>
                <p14:nvPr/>
              </p14:nvContentPartPr>
              <p14:xfrm>
                <a:off x="10077699" y="1959595"/>
                <a:ext cx="136440" cy="324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499B5DFF-D15C-4105-BDAA-3E073111553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068699" y="1950955"/>
                  <a:ext cx="154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E56BCD82-88D6-4170-A818-859A995D1F78}"/>
                    </a:ext>
                  </a:extLst>
                </p14:cNvPr>
                <p14:cNvContentPartPr/>
                <p14:nvPr/>
              </p14:nvContentPartPr>
              <p14:xfrm>
                <a:off x="10286859" y="1901275"/>
                <a:ext cx="30240" cy="1594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E56BCD82-88D6-4170-A818-859A995D1F7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278219" y="1892275"/>
                  <a:ext cx="47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3D192F17-D99C-4DC0-B38A-963E6A6099A4}"/>
                    </a:ext>
                  </a:extLst>
                </p14:cNvPr>
                <p14:cNvContentPartPr/>
                <p14:nvPr/>
              </p14:nvContentPartPr>
              <p14:xfrm>
                <a:off x="10419339" y="1877515"/>
                <a:ext cx="11520" cy="2084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3D192F17-D99C-4DC0-B38A-963E6A6099A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410699" y="1868515"/>
                  <a:ext cx="2916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6C43DB9D-6D27-440E-B0A8-A1215149FAB4}"/>
              </a:ext>
            </a:extLst>
          </p:cNvPr>
          <p:cNvGrpSpPr/>
          <p:nvPr/>
        </p:nvGrpSpPr>
        <p:grpSpPr>
          <a:xfrm>
            <a:off x="10796979" y="1337155"/>
            <a:ext cx="119160" cy="189360"/>
            <a:chOff x="10796979" y="1337155"/>
            <a:chExt cx="11916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FB6BF589-69A4-4BD6-8EF5-B5E6FB94013D}"/>
                    </a:ext>
                  </a:extLst>
                </p14:cNvPr>
                <p14:cNvContentPartPr/>
                <p14:nvPr/>
              </p14:nvContentPartPr>
              <p14:xfrm>
                <a:off x="10796979" y="1347235"/>
                <a:ext cx="19080" cy="1476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FB6BF589-69A4-4BD6-8EF5-B5E6FB94013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788339" y="1338235"/>
                  <a:ext cx="36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CC67A932-0FB3-481D-A424-969CE1A0275B}"/>
                    </a:ext>
                  </a:extLst>
                </p14:cNvPr>
                <p14:cNvContentPartPr/>
                <p14:nvPr/>
              </p14:nvContentPartPr>
              <p14:xfrm>
                <a:off x="10903899" y="1337155"/>
                <a:ext cx="12240" cy="1893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CC67A932-0FB3-481D-A424-969CE1A0275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895259" y="1328515"/>
                  <a:ext cx="2988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0A99C311-6210-41DF-8C51-A480CC459878}"/>
              </a:ext>
            </a:extLst>
          </p:cNvPr>
          <p:cNvGrpSpPr/>
          <p:nvPr/>
        </p:nvGrpSpPr>
        <p:grpSpPr>
          <a:xfrm>
            <a:off x="10816059" y="1816675"/>
            <a:ext cx="231120" cy="212400"/>
            <a:chOff x="10816059" y="1816675"/>
            <a:chExt cx="23112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CF14F632-46D5-4B6A-B403-BC80BB921596}"/>
                    </a:ext>
                  </a:extLst>
                </p14:cNvPr>
                <p14:cNvContentPartPr/>
                <p14:nvPr/>
              </p14:nvContentPartPr>
              <p14:xfrm>
                <a:off x="10816059" y="1816675"/>
                <a:ext cx="227160" cy="2124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CF14F632-46D5-4B6A-B403-BC80BB92159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807059" y="1807675"/>
                  <a:ext cx="2448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0A991890-0FBF-4183-9D2C-2501B66C73CF}"/>
                    </a:ext>
                  </a:extLst>
                </p14:cNvPr>
                <p14:cNvContentPartPr/>
                <p14:nvPr/>
              </p14:nvContentPartPr>
              <p14:xfrm>
                <a:off x="10917939" y="1847275"/>
                <a:ext cx="129240" cy="1627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0A991890-0FBF-4183-9D2C-2501B66C73C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909299" y="1838635"/>
                  <a:ext cx="14688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5974D1FE-7DEF-46DB-B67A-6E3AED19948C}"/>
              </a:ext>
            </a:extLst>
          </p:cNvPr>
          <p:cNvGrpSpPr/>
          <p:nvPr/>
        </p:nvGrpSpPr>
        <p:grpSpPr>
          <a:xfrm>
            <a:off x="11358939" y="1284955"/>
            <a:ext cx="444600" cy="226800"/>
            <a:chOff x="11358939" y="1284955"/>
            <a:chExt cx="44460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2B75AF3F-E13A-4EB7-A944-FB594CC6400A}"/>
                    </a:ext>
                  </a:extLst>
                </p14:cNvPr>
                <p14:cNvContentPartPr/>
                <p14:nvPr/>
              </p14:nvContentPartPr>
              <p14:xfrm>
                <a:off x="11358939" y="1356955"/>
                <a:ext cx="259920" cy="1548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2B75AF3F-E13A-4EB7-A944-FB594CC6400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349939" y="1347955"/>
                  <a:ext cx="277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A9E73DF2-F6A7-43BC-8343-00859C764D16}"/>
                    </a:ext>
                  </a:extLst>
                </p14:cNvPr>
                <p14:cNvContentPartPr/>
                <p14:nvPr/>
              </p14:nvContentPartPr>
              <p14:xfrm>
                <a:off x="11660259" y="1284955"/>
                <a:ext cx="143280" cy="1832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A9E73DF2-F6A7-43BC-8343-00859C764D1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651259" y="1276315"/>
                  <a:ext cx="16092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0DFC5930-8AD8-4988-8C1F-64E45312C384}"/>
                  </a:ext>
                </a:extLst>
              </p14:cNvPr>
              <p14:cNvContentPartPr/>
              <p14:nvPr/>
            </p14:nvContentPartPr>
            <p14:xfrm>
              <a:off x="11665299" y="1784275"/>
              <a:ext cx="124920" cy="22140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0DFC5930-8AD8-4988-8C1F-64E45312C384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1656659" y="1775635"/>
                <a:ext cx="14256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0" name="Group 439">
            <a:extLst>
              <a:ext uri="{FF2B5EF4-FFF2-40B4-BE49-F238E27FC236}">
                <a16:creationId xmlns:a16="http://schemas.microsoft.com/office/drawing/2014/main" id="{4945B696-0032-4395-B7C4-08ECD9DC8FC1}"/>
              </a:ext>
            </a:extLst>
          </p:cNvPr>
          <p:cNvGrpSpPr/>
          <p:nvPr/>
        </p:nvGrpSpPr>
        <p:grpSpPr>
          <a:xfrm>
            <a:off x="453188" y="3861115"/>
            <a:ext cx="576720" cy="298800"/>
            <a:chOff x="453188" y="3861115"/>
            <a:chExt cx="57672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F9BBA04E-9421-40F2-AECC-F8F56F5C9A66}"/>
                    </a:ext>
                  </a:extLst>
                </p14:cNvPr>
                <p14:cNvContentPartPr/>
                <p14:nvPr/>
              </p14:nvContentPartPr>
              <p14:xfrm>
                <a:off x="453188" y="3939955"/>
                <a:ext cx="111960" cy="19152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F9BBA04E-9421-40F2-AECC-F8F56F5C9A6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44188" y="3931315"/>
                  <a:ext cx="129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AA39480-CFD8-4366-82CE-1B67FA3881F3}"/>
                    </a:ext>
                  </a:extLst>
                </p14:cNvPr>
                <p14:cNvContentPartPr/>
                <p14:nvPr/>
              </p14:nvContentPartPr>
              <p14:xfrm>
                <a:off x="623468" y="4046515"/>
                <a:ext cx="160920" cy="1134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AA39480-CFD8-4366-82CE-1B67FA3881F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14468" y="4037875"/>
                  <a:ext cx="178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743C8B9F-EFB0-4395-927E-9DA072E705B0}"/>
                    </a:ext>
                  </a:extLst>
                </p14:cNvPr>
                <p14:cNvContentPartPr/>
                <p14:nvPr/>
              </p14:nvContentPartPr>
              <p14:xfrm>
                <a:off x="785468" y="3861115"/>
                <a:ext cx="244440" cy="2152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743C8B9F-EFB0-4395-927E-9DA072E705B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76468" y="3852115"/>
                  <a:ext cx="26208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474246B0-5482-496D-A072-483F8B353688}"/>
              </a:ext>
            </a:extLst>
          </p:cNvPr>
          <p:cNvGrpSpPr/>
          <p:nvPr/>
        </p:nvGrpSpPr>
        <p:grpSpPr>
          <a:xfrm>
            <a:off x="1164908" y="3785875"/>
            <a:ext cx="3901680" cy="406440"/>
            <a:chOff x="1164908" y="3785875"/>
            <a:chExt cx="390168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D5F4577B-F7FE-4CDC-B143-D81B52802FF9}"/>
                    </a:ext>
                  </a:extLst>
                </p14:cNvPr>
                <p14:cNvContentPartPr/>
                <p14:nvPr/>
              </p14:nvContentPartPr>
              <p14:xfrm>
                <a:off x="1164908" y="3903595"/>
                <a:ext cx="130680" cy="2167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D5F4577B-F7FE-4CDC-B143-D81B52802FF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55908" y="3894955"/>
                  <a:ext cx="148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4F4DD660-DAA7-45E1-9C92-E56C9C93656D}"/>
                    </a:ext>
                  </a:extLst>
                </p14:cNvPr>
                <p14:cNvContentPartPr/>
                <p14:nvPr/>
              </p14:nvContentPartPr>
              <p14:xfrm>
                <a:off x="1327628" y="3996115"/>
                <a:ext cx="181800" cy="12060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4F4DD660-DAA7-45E1-9C92-E56C9C93656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318628" y="3987475"/>
                  <a:ext cx="199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4D533287-F672-4174-954E-B13424FBE0DC}"/>
                    </a:ext>
                  </a:extLst>
                </p14:cNvPr>
                <p14:cNvContentPartPr/>
                <p14:nvPr/>
              </p14:nvContentPartPr>
              <p14:xfrm>
                <a:off x="1509068" y="3861115"/>
                <a:ext cx="230760" cy="2221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4D533287-F672-4174-954E-B13424FBE0D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500068" y="3852475"/>
                  <a:ext cx="2484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264BAD0F-4C05-487C-9193-67386E59AA2F}"/>
                    </a:ext>
                  </a:extLst>
                </p14:cNvPr>
                <p14:cNvContentPartPr/>
                <p14:nvPr/>
              </p14:nvContentPartPr>
              <p14:xfrm>
                <a:off x="1842788" y="3876595"/>
                <a:ext cx="105840" cy="24192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264BAD0F-4C05-487C-9193-67386E59AA2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834148" y="3867595"/>
                  <a:ext cx="1234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9EA02BF7-0929-4D10-96CC-C896736F5A33}"/>
                    </a:ext>
                  </a:extLst>
                </p14:cNvPr>
                <p14:cNvContentPartPr/>
                <p14:nvPr/>
              </p14:nvContentPartPr>
              <p14:xfrm>
                <a:off x="2028188" y="3971995"/>
                <a:ext cx="174240" cy="1501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9EA02BF7-0929-4D10-96CC-C896736F5A3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019188" y="3963355"/>
                  <a:ext cx="191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4E375B50-F57A-49E3-8D01-0F4818ECAB96}"/>
                    </a:ext>
                  </a:extLst>
                </p14:cNvPr>
                <p14:cNvContentPartPr/>
                <p14:nvPr/>
              </p14:nvContentPartPr>
              <p14:xfrm>
                <a:off x="2313308" y="3890995"/>
                <a:ext cx="104400" cy="2041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4E375B50-F57A-49E3-8D01-0F4818ECAB9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304668" y="3882355"/>
                  <a:ext cx="1220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94386704-F1FE-49BC-BC89-4DCFEF50F1A4}"/>
                    </a:ext>
                  </a:extLst>
                </p14:cNvPr>
                <p14:cNvContentPartPr/>
                <p14:nvPr/>
              </p14:nvContentPartPr>
              <p14:xfrm>
                <a:off x="2504108" y="3852835"/>
                <a:ext cx="200520" cy="2152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94386704-F1FE-49BC-BC89-4DCFEF50F1A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495108" y="3843835"/>
                  <a:ext cx="218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018D4F34-5380-4685-BBCE-0A12C7B1AD53}"/>
                    </a:ext>
                  </a:extLst>
                </p14:cNvPr>
                <p14:cNvContentPartPr/>
                <p14:nvPr/>
              </p14:nvContentPartPr>
              <p14:xfrm>
                <a:off x="2592668" y="3881275"/>
                <a:ext cx="317880" cy="1749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018D4F34-5380-4685-BBCE-0A12C7B1AD5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583668" y="3872635"/>
                  <a:ext cx="335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6530397C-92B6-423B-8551-5889066BD8E8}"/>
                    </a:ext>
                  </a:extLst>
                </p14:cNvPr>
                <p14:cNvContentPartPr/>
                <p14:nvPr/>
              </p14:nvContentPartPr>
              <p14:xfrm>
                <a:off x="2822708" y="3906835"/>
                <a:ext cx="268920" cy="2854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6530397C-92B6-423B-8551-5889066BD8E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814068" y="3897835"/>
                  <a:ext cx="2865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42EC9747-EC7B-46FA-95A9-8C56A89E944D}"/>
                    </a:ext>
                  </a:extLst>
                </p14:cNvPr>
                <p14:cNvContentPartPr/>
                <p14:nvPr/>
              </p14:nvContentPartPr>
              <p14:xfrm>
                <a:off x="3183428" y="3962635"/>
                <a:ext cx="153000" cy="1267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42EC9747-EC7B-46FA-95A9-8C56A89E944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174788" y="3953995"/>
                  <a:ext cx="170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028589D5-25D8-4B49-BDF3-29CE236684AA}"/>
                    </a:ext>
                  </a:extLst>
                </p14:cNvPr>
                <p14:cNvContentPartPr/>
                <p14:nvPr/>
              </p14:nvContentPartPr>
              <p14:xfrm>
                <a:off x="3400508" y="3905035"/>
                <a:ext cx="117720" cy="1728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028589D5-25D8-4B49-BDF3-29CE236684A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391868" y="3896395"/>
                  <a:ext cx="135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3D20F86F-AE47-4D22-B589-81721061D9B3}"/>
                    </a:ext>
                  </a:extLst>
                </p14:cNvPr>
                <p14:cNvContentPartPr/>
                <p14:nvPr/>
              </p14:nvContentPartPr>
              <p14:xfrm>
                <a:off x="3613988" y="3835915"/>
                <a:ext cx="173160" cy="2739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3D20F86F-AE47-4D22-B589-81721061D9B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605348" y="3827275"/>
                  <a:ext cx="1908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A8E6811B-2037-4D14-A767-FDB57255475E}"/>
                    </a:ext>
                  </a:extLst>
                </p14:cNvPr>
                <p14:cNvContentPartPr/>
                <p14:nvPr/>
              </p14:nvContentPartPr>
              <p14:xfrm>
                <a:off x="3887948" y="3829075"/>
                <a:ext cx="60840" cy="2545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A8E6811B-2037-4D14-A767-FDB57255475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878948" y="3820075"/>
                  <a:ext cx="784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6BBE66B3-D394-4E1C-B92A-582A8D64BBA3}"/>
                    </a:ext>
                  </a:extLst>
                </p14:cNvPr>
                <p14:cNvContentPartPr/>
                <p14:nvPr/>
              </p14:nvContentPartPr>
              <p14:xfrm>
                <a:off x="4008908" y="3876955"/>
                <a:ext cx="279000" cy="1508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6BBE66B3-D394-4E1C-B92A-582A8D64BBA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000268" y="3867955"/>
                  <a:ext cx="296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A24E3F6D-78AC-4C26-89C8-19941AC5A8EC}"/>
                    </a:ext>
                  </a:extLst>
                </p14:cNvPr>
                <p14:cNvContentPartPr/>
                <p14:nvPr/>
              </p14:nvContentPartPr>
              <p14:xfrm>
                <a:off x="4286828" y="3785875"/>
                <a:ext cx="150840" cy="2502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A24E3F6D-78AC-4C26-89C8-19941AC5A8E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277828" y="3776875"/>
                  <a:ext cx="1684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43F962C1-D6E1-4A7C-83CA-5F47F6E060FE}"/>
                    </a:ext>
                  </a:extLst>
                </p14:cNvPr>
                <p14:cNvContentPartPr/>
                <p14:nvPr/>
              </p14:nvContentPartPr>
              <p14:xfrm>
                <a:off x="4524068" y="3926635"/>
                <a:ext cx="135000" cy="122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43F962C1-D6E1-4A7C-83CA-5F47F6E060F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515068" y="3917995"/>
                  <a:ext cx="152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20962974-F160-42D6-AEF6-7B512F5B006D}"/>
                    </a:ext>
                  </a:extLst>
                </p14:cNvPr>
                <p14:cNvContentPartPr/>
                <p14:nvPr/>
              </p14:nvContentPartPr>
              <p14:xfrm>
                <a:off x="4726388" y="3820795"/>
                <a:ext cx="104400" cy="1972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20962974-F160-42D6-AEF6-7B512F5B006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717388" y="3811795"/>
                  <a:ext cx="122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8FB0B31-279F-4BCA-835B-D758FB1FBD4D}"/>
                    </a:ext>
                  </a:extLst>
                </p14:cNvPr>
                <p14:cNvContentPartPr/>
                <p14:nvPr/>
              </p14:nvContentPartPr>
              <p14:xfrm>
                <a:off x="4905668" y="3919435"/>
                <a:ext cx="74520" cy="914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8FB0B31-279F-4BCA-835B-D758FB1FBD4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897028" y="3910795"/>
                  <a:ext cx="92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ABE05558-CF32-4524-BBD1-222E616A3FD8}"/>
                    </a:ext>
                  </a:extLst>
                </p14:cNvPr>
                <p14:cNvContentPartPr/>
                <p14:nvPr/>
              </p14:nvContentPartPr>
              <p14:xfrm>
                <a:off x="4987388" y="3899635"/>
                <a:ext cx="79200" cy="1238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ABE05558-CF32-4524-BBD1-222E616A3FD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978748" y="3890635"/>
                  <a:ext cx="9684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659854A0-ECEB-46C7-8B70-244014D5ADF2}"/>
              </a:ext>
            </a:extLst>
          </p:cNvPr>
          <p:cNvGrpSpPr/>
          <p:nvPr/>
        </p:nvGrpSpPr>
        <p:grpSpPr>
          <a:xfrm>
            <a:off x="5200148" y="3727195"/>
            <a:ext cx="648000" cy="362520"/>
            <a:chOff x="5200148" y="3727195"/>
            <a:chExt cx="64800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846A529F-AA71-4616-ABFC-142D251B4BEF}"/>
                    </a:ext>
                  </a:extLst>
                </p14:cNvPr>
                <p14:cNvContentPartPr/>
                <p14:nvPr/>
              </p14:nvContentPartPr>
              <p14:xfrm>
                <a:off x="5200148" y="3851395"/>
                <a:ext cx="149760" cy="1760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846A529F-AA71-4616-ABFC-142D251B4BE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191148" y="3842395"/>
                  <a:ext cx="167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13AAA5E3-DFD5-47C6-90B5-4581526E26E5}"/>
                    </a:ext>
                  </a:extLst>
                </p14:cNvPr>
                <p14:cNvContentPartPr/>
                <p14:nvPr/>
              </p14:nvContentPartPr>
              <p14:xfrm>
                <a:off x="5453588" y="3792715"/>
                <a:ext cx="209520" cy="1922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13AAA5E3-DFD5-47C6-90B5-4581526E26E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444588" y="3784075"/>
                  <a:ext cx="227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F7C6D2AC-B8EC-45A1-BFFE-A27435325E54}"/>
                    </a:ext>
                  </a:extLst>
                </p14:cNvPr>
                <p14:cNvContentPartPr/>
                <p14:nvPr/>
              </p14:nvContentPartPr>
              <p14:xfrm>
                <a:off x="5542148" y="3826195"/>
                <a:ext cx="78120" cy="1702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F7C6D2AC-B8EC-45A1-BFFE-A27435325E5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533148" y="3817555"/>
                  <a:ext cx="95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A208E46-5F4E-462B-9A53-9D083EB6CB2A}"/>
                    </a:ext>
                  </a:extLst>
                </p14:cNvPr>
                <p14:cNvContentPartPr/>
                <p14:nvPr/>
              </p14:nvContentPartPr>
              <p14:xfrm>
                <a:off x="5759228" y="3727195"/>
                <a:ext cx="88920" cy="3625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A208E46-5F4E-462B-9A53-9D083EB6CB2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750228" y="3718195"/>
                  <a:ext cx="10656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E58975F-4253-46F9-B7B8-6882533A5051}"/>
              </a:ext>
            </a:extLst>
          </p:cNvPr>
          <p:cNvGrpSpPr/>
          <p:nvPr/>
        </p:nvGrpSpPr>
        <p:grpSpPr>
          <a:xfrm>
            <a:off x="10385410" y="2692915"/>
            <a:ext cx="1129320" cy="356400"/>
            <a:chOff x="10385410" y="2692915"/>
            <a:chExt cx="112932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30A829A5-DA02-4E39-A691-41F0C95609ED}"/>
                    </a:ext>
                  </a:extLst>
                </p14:cNvPr>
                <p14:cNvContentPartPr/>
                <p14:nvPr/>
              </p14:nvContentPartPr>
              <p14:xfrm>
                <a:off x="10385410" y="2788675"/>
                <a:ext cx="94320" cy="17136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30A829A5-DA02-4E39-A691-41F0C95609E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376410" y="2779675"/>
                  <a:ext cx="111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68A4520F-60A6-4CE7-9472-70454B891035}"/>
                    </a:ext>
                  </a:extLst>
                </p14:cNvPr>
                <p14:cNvContentPartPr/>
                <p14:nvPr/>
              </p14:nvContentPartPr>
              <p14:xfrm>
                <a:off x="10506010" y="2692915"/>
                <a:ext cx="362160" cy="35640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68A4520F-60A6-4CE7-9472-70454B89103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497370" y="2684275"/>
                  <a:ext cx="3798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C8F9ADDD-4FFF-4A1D-A28F-85BE77E886FB}"/>
                    </a:ext>
                  </a:extLst>
                </p14:cNvPr>
                <p14:cNvContentPartPr/>
                <p14:nvPr/>
              </p14:nvContentPartPr>
              <p14:xfrm>
                <a:off x="10758730" y="2849515"/>
                <a:ext cx="391320" cy="1584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C8F9ADDD-4FFF-4A1D-A28F-85BE77E886F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749730" y="2840875"/>
                  <a:ext cx="4089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F8B7EA29-6558-4E86-872A-D5B1A5BF9138}"/>
                    </a:ext>
                  </a:extLst>
                </p14:cNvPr>
                <p14:cNvContentPartPr/>
                <p14:nvPr/>
              </p14:nvContentPartPr>
              <p14:xfrm>
                <a:off x="11102530" y="2731435"/>
                <a:ext cx="27000" cy="2203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F8B7EA29-6558-4E86-872A-D5B1A5BF913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093890" y="2722795"/>
                  <a:ext cx="44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41210264-EB44-4944-B1B6-96039960FEF1}"/>
                    </a:ext>
                  </a:extLst>
                </p14:cNvPr>
                <p14:cNvContentPartPr/>
                <p14:nvPr/>
              </p14:nvContentPartPr>
              <p14:xfrm>
                <a:off x="11183530" y="2720635"/>
                <a:ext cx="331200" cy="24156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41210264-EB44-4944-B1B6-96039960FEF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174530" y="2711995"/>
                  <a:ext cx="34884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5879ED8D-363E-4CD3-8248-EC2466E78DF2}"/>
              </a:ext>
            </a:extLst>
          </p:cNvPr>
          <p:cNvGrpSpPr/>
          <p:nvPr/>
        </p:nvGrpSpPr>
        <p:grpSpPr>
          <a:xfrm>
            <a:off x="7850650" y="2776795"/>
            <a:ext cx="2311920" cy="727560"/>
            <a:chOff x="7850650" y="2776795"/>
            <a:chExt cx="2311920" cy="72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7A5A2F9E-CFCC-4FB9-AF8F-D9FD7F94E26F}"/>
                    </a:ext>
                  </a:extLst>
                </p14:cNvPr>
                <p14:cNvContentPartPr/>
                <p14:nvPr/>
              </p14:nvContentPartPr>
              <p14:xfrm>
                <a:off x="7850650" y="2858515"/>
                <a:ext cx="104760" cy="1476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7A5A2F9E-CFCC-4FB9-AF8F-D9FD7F94E26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841650" y="2849515"/>
                  <a:ext cx="122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AB388B7B-924E-422C-A37C-708D0F361C02}"/>
                    </a:ext>
                  </a:extLst>
                </p14:cNvPr>
                <p14:cNvContentPartPr/>
                <p14:nvPr/>
              </p14:nvContentPartPr>
              <p14:xfrm>
                <a:off x="7996450" y="2934115"/>
                <a:ext cx="89280" cy="982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AB388B7B-924E-422C-A37C-708D0F361C0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987450" y="2925115"/>
                  <a:ext cx="106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74472B78-236F-4E2B-8511-55E9A4A8E549}"/>
                    </a:ext>
                  </a:extLst>
                </p14:cNvPr>
                <p14:cNvContentPartPr/>
                <p14:nvPr/>
              </p14:nvContentPartPr>
              <p14:xfrm>
                <a:off x="8158450" y="2933035"/>
                <a:ext cx="136440" cy="961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74472B78-236F-4E2B-8511-55E9A4A8E54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149810" y="2924035"/>
                  <a:ext cx="1540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FF726FC4-8D83-4695-90F9-346A3F2E1AEF}"/>
                    </a:ext>
                  </a:extLst>
                </p14:cNvPr>
                <p14:cNvContentPartPr/>
                <p14:nvPr/>
              </p14:nvContentPartPr>
              <p14:xfrm>
                <a:off x="8519530" y="2883355"/>
                <a:ext cx="172080" cy="1504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FF726FC4-8D83-4695-90F9-346A3F2E1AE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510530" y="2874355"/>
                  <a:ext cx="189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6D30503F-32CC-4F52-BB7A-EB0ED4747CA2}"/>
                    </a:ext>
                  </a:extLst>
                </p14:cNvPr>
                <p14:cNvContentPartPr/>
                <p14:nvPr/>
              </p14:nvContentPartPr>
              <p14:xfrm>
                <a:off x="8738770" y="2929435"/>
                <a:ext cx="144000" cy="1130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6D30503F-32CC-4F52-BB7A-EB0ED4747CA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729770" y="2920795"/>
                  <a:ext cx="161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79AEAD26-541D-4FF5-A9BA-5880D3EAE32E}"/>
                    </a:ext>
                  </a:extLst>
                </p14:cNvPr>
                <p14:cNvContentPartPr/>
                <p14:nvPr/>
              </p14:nvContentPartPr>
              <p14:xfrm>
                <a:off x="8950090" y="2810275"/>
                <a:ext cx="253800" cy="1400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79AEAD26-541D-4FF5-A9BA-5880D3EAE32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41090" y="2801635"/>
                  <a:ext cx="271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6B98AB14-F98C-48B1-BF35-06D91A90F3F6}"/>
                    </a:ext>
                  </a:extLst>
                </p14:cNvPr>
                <p14:cNvContentPartPr/>
                <p14:nvPr/>
              </p14:nvContentPartPr>
              <p14:xfrm>
                <a:off x="9244570" y="2800555"/>
                <a:ext cx="153000" cy="2152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6B98AB14-F98C-48B1-BF35-06D91A90F3F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235570" y="2791555"/>
                  <a:ext cx="170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24DD165E-2A93-4438-82C7-B8C02AAF5135}"/>
                    </a:ext>
                  </a:extLst>
                </p14:cNvPr>
                <p14:cNvContentPartPr/>
                <p14:nvPr/>
              </p14:nvContentPartPr>
              <p14:xfrm>
                <a:off x="9465610" y="2862835"/>
                <a:ext cx="375840" cy="15120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24DD165E-2A93-4438-82C7-B8C02AAF513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456970" y="2853835"/>
                  <a:ext cx="393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CB451055-BC47-4FF7-B884-CAB39FD55DCC}"/>
                    </a:ext>
                  </a:extLst>
                </p14:cNvPr>
                <p14:cNvContentPartPr/>
                <p14:nvPr/>
              </p14:nvContentPartPr>
              <p14:xfrm>
                <a:off x="9763690" y="2778955"/>
                <a:ext cx="248040" cy="23832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CB451055-BC47-4FF7-B884-CAB39FD55DC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754690" y="2769955"/>
                  <a:ext cx="2656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19E17578-C4E2-470E-926E-D436E1ED44E8}"/>
                    </a:ext>
                  </a:extLst>
                </p14:cNvPr>
                <p14:cNvContentPartPr/>
                <p14:nvPr/>
              </p14:nvContentPartPr>
              <p14:xfrm>
                <a:off x="10062490" y="2776795"/>
                <a:ext cx="100080" cy="2102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19E17578-C4E2-470E-926E-D436E1ED44E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053490" y="2768155"/>
                  <a:ext cx="1177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7392EE08-8BF9-4ED0-9D22-9E2435F55A79}"/>
                    </a:ext>
                  </a:extLst>
                </p14:cNvPr>
                <p14:cNvContentPartPr/>
                <p14:nvPr/>
              </p14:nvContentPartPr>
              <p14:xfrm>
                <a:off x="8047930" y="3217075"/>
                <a:ext cx="54720" cy="2872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7392EE08-8BF9-4ED0-9D22-9E2435F55A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038930" y="3208075"/>
                  <a:ext cx="723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EDB628BD-4AF4-43D4-A841-5C64B76F2AC6}"/>
                    </a:ext>
                  </a:extLst>
                </p14:cNvPr>
                <p14:cNvContentPartPr/>
                <p14:nvPr/>
              </p14:nvContentPartPr>
              <p14:xfrm>
                <a:off x="8007970" y="3350995"/>
                <a:ext cx="257040" cy="11412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EDB628BD-4AF4-43D4-A841-5C64B76F2AC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999330" y="3341995"/>
                  <a:ext cx="274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63E81A67-4DBE-4AD1-873A-98749D910E68}"/>
                    </a:ext>
                  </a:extLst>
                </p14:cNvPr>
                <p14:cNvContentPartPr/>
                <p14:nvPr/>
              </p14:nvContentPartPr>
              <p14:xfrm>
                <a:off x="8289130" y="3332275"/>
                <a:ext cx="170280" cy="1072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63E81A67-4DBE-4AD1-873A-98749D910E6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280130" y="3323275"/>
                  <a:ext cx="187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CD4B7993-8478-4B73-88AD-5F8E19794574}"/>
                    </a:ext>
                  </a:extLst>
                </p14:cNvPr>
                <p14:cNvContentPartPr/>
                <p14:nvPr/>
              </p14:nvContentPartPr>
              <p14:xfrm>
                <a:off x="8402170" y="3233995"/>
                <a:ext cx="193320" cy="2214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CD4B7993-8478-4B73-88AD-5F8E1979457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393530" y="3224995"/>
                  <a:ext cx="210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3B5F44D2-4041-4893-ACB4-C54DCB6F4C15}"/>
                    </a:ext>
                  </a:extLst>
                </p14:cNvPr>
                <p14:cNvContentPartPr/>
                <p14:nvPr/>
              </p14:nvContentPartPr>
              <p14:xfrm>
                <a:off x="8661010" y="3222115"/>
                <a:ext cx="267120" cy="2206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3B5F44D2-4041-4893-ACB4-C54DCB6F4C1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652370" y="3213115"/>
                  <a:ext cx="284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80AF7ADA-BCE1-4282-A421-5B0F287E9930}"/>
                    </a:ext>
                  </a:extLst>
                </p14:cNvPr>
                <p14:cNvContentPartPr/>
                <p14:nvPr/>
              </p14:nvContentPartPr>
              <p14:xfrm>
                <a:off x="8970970" y="3136075"/>
                <a:ext cx="266040" cy="2775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80AF7ADA-BCE1-4282-A421-5B0F287E993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962330" y="3127435"/>
                  <a:ext cx="2836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6071F538-9FDE-4102-BCD4-BD74816375AF}"/>
                    </a:ext>
                  </a:extLst>
                </p14:cNvPr>
                <p14:cNvContentPartPr/>
                <p14:nvPr/>
              </p14:nvContentPartPr>
              <p14:xfrm>
                <a:off x="9327370" y="3131035"/>
                <a:ext cx="146160" cy="30420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6071F538-9FDE-4102-BCD4-BD74816375A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318730" y="3122395"/>
                  <a:ext cx="16380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9BCA6894-12A5-4D44-8270-CB311A0F0F7B}"/>
              </a:ext>
            </a:extLst>
          </p:cNvPr>
          <p:cNvGrpSpPr/>
          <p:nvPr/>
        </p:nvGrpSpPr>
        <p:grpSpPr>
          <a:xfrm>
            <a:off x="7911850" y="3629635"/>
            <a:ext cx="3169800" cy="443160"/>
            <a:chOff x="7911850" y="3629635"/>
            <a:chExt cx="316980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A9E53A9E-483C-4767-861B-B293F8B5AC53}"/>
                    </a:ext>
                  </a:extLst>
                </p14:cNvPr>
                <p14:cNvContentPartPr/>
                <p14:nvPr/>
              </p14:nvContentPartPr>
              <p14:xfrm>
                <a:off x="7911850" y="3780835"/>
                <a:ext cx="97920" cy="2772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A9E53A9E-483C-4767-861B-B293F8B5AC5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902850" y="3772195"/>
                  <a:ext cx="1155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4EBF3FA4-F616-4664-8B69-312EF5FC3D1A}"/>
                    </a:ext>
                  </a:extLst>
                </p14:cNvPr>
                <p14:cNvContentPartPr/>
                <p14:nvPr/>
              </p14:nvContentPartPr>
              <p14:xfrm>
                <a:off x="8024890" y="3778675"/>
                <a:ext cx="257040" cy="20376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4EBF3FA4-F616-4664-8B69-312EF5FC3D1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015890" y="3770035"/>
                  <a:ext cx="274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246611D9-F7D9-4C36-ADD5-1208735569FF}"/>
                    </a:ext>
                  </a:extLst>
                </p14:cNvPr>
                <p14:cNvContentPartPr/>
                <p14:nvPr/>
              </p14:nvContentPartPr>
              <p14:xfrm>
                <a:off x="8375170" y="3827635"/>
                <a:ext cx="103320" cy="2152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246611D9-F7D9-4C36-ADD5-1208735569F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366530" y="3818635"/>
                  <a:ext cx="120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B9F2A737-93B5-424C-87D2-DE3C9C1FFE55}"/>
                    </a:ext>
                  </a:extLst>
                </p14:cNvPr>
                <p14:cNvContentPartPr/>
                <p14:nvPr/>
              </p14:nvContentPartPr>
              <p14:xfrm>
                <a:off x="8588650" y="3890995"/>
                <a:ext cx="275400" cy="13500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B9F2A737-93B5-424C-87D2-DE3C9C1FFE5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579650" y="3882355"/>
                  <a:ext cx="293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35849B65-2BE2-4AF9-AD54-31F1225D70F2}"/>
                    </a:ext>
                  </a:extLst>
                </p14:cNvPr>
                <p14:cNvContentPartPr/>
                <p14:nvPr/>
              </p14:nvContentPartPr>
              <p14:xfrm>
                <a:off x="8947930" y="3910075"/>
                <a:ext cx="66600" cy="2052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35849B65-2BE2-4AF9-AD54-31F1225D70F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939290" y="3901075"/>
                  <a:ext cx="84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4CBD590C-1D58-4A12-952B-CAFF9F5B8035}"/>
                    </a:ext>
                  </a:extLst>
                </p14:cNvPr>
                <p14:cNvContentPartPr/>
                <p14:nvPr/>
              </p14:nvContentPartPr>
              <p14:xfrm>
                <a:off x="8947930" y="3965155"/>
                <a:ext cx="82080" cy="118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4CBD590C-1D58-4A12-952B-CAFF9F5B803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939290" y="3956155"/>
                  <a:ext cx="99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5B35A035-B398-49F3-88E5-B0F624A9971D}"/>
                    </a:ext>
                  </a:extLst>
                </p14:cNvPr>
                <p14:cNvContentPartPr/>
                <p14:nvPr/>
              </p14:nvContentPartPr>
              <p14:xfrm>
                <a:off x="9216490" y="3849235"/>
                <a:ext cx="24480" cy="1594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B35A035-B398-49F3-88E5-B0F624A9971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207850" y="3840595"/>
                  <a:ext cx="42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DE75BDBC-7586-416B-B503-8DD785ECB41D}"/>
                    </a:ext>
                  </a:extLst>
                </p14:cNvPr>
                <p14:cNvContentPartPr/>
                <p14:nvPr/>
              </p14:nvContentPartPr>
              <p14:xfrm>
                <a:off x="9115330" y="3757075"/>
                <a:ext cx="226080" cy="3157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DE75BDBC-7586-416B-B503-8DD785ECB41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106330" y="3748435"/>
                  <a:ext cx="2437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735D9FF5-F873-4359-8AA7-50341AB438C8}"/>
                    </a:ext>
                  </a:extLst>
                </p14:cNvPr>
                <p14:cNvContentPartPr/>
                <p14:nvPr/>
              </p14:nvContentPartPr>
              <p14:xfrm>
                <a:off x="9409090" y="3677515"/>
                <a:ext cx="222840" cy="36180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35D9FF5-F873-4359-8AA7-50341AB438C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400450" y="3668875"/>
                  <a:ext cx="2404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079F113E-C24D-4D04-9141-EB8927B7E481}"/>
                    </a:ext>
                  </a:extLst>
                </p14:cNvPr>
                <p14:cNvContentPartPr/>
                <p14:nvPr/>
              </p14:nvContentPartPr>
              <p14:xfrm>
                <a:off x="9654250" y="3933835"/>
                <a:ext cx="87480" cy="648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079F113E-C24D-4D04-9141-EB8927B7E48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645250" y="3924835"/>
                  <a:ext cx="105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60B1172C-224A-4D66-B750-232EBDEF805C}"/>
                    </a:ext>
                  </a:extLst>
                </p14:cNvPr>
                <p14:cNvContentPartPr/>
                <p14:nvPr/>
              </p14:nvContentPartPr>
              <p14:xfrm>
                <a:off x="9901930" y="3807475"/>
                <a:ext cx="109800" cy="1796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60B1172C-224A-4D66-B750-232EBDEF805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892930" y="3798475"/>
                  <a:ext cx="127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D20FCEB7-9CF7-44AB-8D9F-B67F9E7CBE28}"/>
                    </a:ext>
                  </a:extLst>
                </p14:cNvPr>
                <p14:cNvContentPartPr/>
                <p14:nvPr/>
              </p14:nvContentPartPr>
              <p14:xfrm>
                <a:off x="10090930" y="3772915"/>
                <a:ext cx="50760" cy="2664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D20FCEB7-9CF7-44AB-8D9F-B67F9E7CBE2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081930" y="3763915"/>
                  <a:ext cx="684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B5E61DD-BA04-4CDA-B4BA-34C79067544C}"/>
                    </a:ext>
                  </a:extLst>
                </p14:cNvPr>
                <p14:cNvContentPartPr/>
                <p14:nvPr/>
              </p14:nvContentPartPr>
              <p14:xfrm>
                <a:off x="10201810" y="3834475"/>
                <a:ext cx="114120" cy="997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B5E61DD-BA04-4CDA-B4BA-34C79067544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193170" y="3825835"/>
                  <a:ext cx="131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46F0B271-C426-4EB7-AEA5-FE0038AEEA61}"/>
                    </a:ext>
                  </a:extLst>
                </p14:cNvPr>
                <p14:cNvContentPartPr/>
                <p14:nvPr/>
              </p14:nvContentPartPr>
              <p14:xfrm>
                <a:off x="10347610" y="3704875"/>
                <a:ext cx="387000" cy="3078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46F0B271-C426-4EB7-AEA5-FE0038AEEA61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338970" y="3695875"/>
                  <a:ext cx="4046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28105432-1885-421A-8031-075707A42773}"/>
                    </a:ext>
                  </a:extLst>
                </p14:cNvPr>
                <p14:cNvContentPartPr/>
                <p14:nvPr/>
              </p14:nvContentPartPr>
              <p14:xfrm>
                <a:off x="10821370" y="3725755"/>
                <a:ext cx="110880" cy="1854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28105432-1885-421A-8031-075707A4277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812730" y="3716755"/>
                  <a:ext cx="128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8F30FF46-71CB-435B-8DF7-CF3879427ABA}"/>
                    </a:ext>
                  </a:extLst>
                </p14:cNvPr>
                <p14:cNvContentPartPr/>
                <p14:nvPr/>
              </p14:nvContentPartPr>
              <p14:xfrm>
                <a:off x="10993090" y="3629635"/>
                <a:ext cx="88560" cy="3776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8F30FF46-71CB-435B-8DF7-CF3879427AB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984450" y="3620995"/>
                  <a:ext cx="10620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B05A8917-54B3-4D6E-84F6-ABE4B9356C94}"/>
              </a:ext>
            </a:extLst>
          </p:cNvPr>
          <p:cNvGrpSpPr/>
          <p:nvPr/>
        </p:nvGrpSpPr>
        <p:grpSpPr>
          <a:xfrm>
            <a:off x="8909050" y="4306435"/>
            <a:ext cx="832680" cy="170280"/>
            <a:chOff x="8909050" y="4306435"/>
            <a:chExt cx="83268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FBE79A9A-9157-43F1-BC7C-E4A249582D66}"/>
                    </a:ext>
                  </a:extLst>
                </p14:cNvPr>
                <p14:cNvContentPartPr/>
                <p14:nvPr/>
              </p14:nvContentPartPr>
              <p14:xfrm>
                <a:off x="8909050" y="4314715"/>
                <a:ext cx="309600" cy="1461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FBE79A9A-9157-43F1-BC7C-E4A249582D6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900050" y="4305715"/>
                  <a:ext cx="327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6EEA85D3-6134-416D-9AAB-F82E49006E16}"/>
                    </a:ext>
                  </a:extLst>
                </p14:cNvPr>
                <p14:cNvContentPartPr/>
                <p14:nvPr/>
              </p14:nvContentPartPr>
              <p14:xfrm>
                <a:off x="9235570" y="4306435"/>
                <a:ext cx="338040" cy="1702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6EEA85D3-6134-416D-9AAB-F82E49006E1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226570" y="4297435"/>
                  <a:ext cx="355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226D8824-4E6C-41DF-AC3C-31F1644CDF9D}"/>
                    </a:ext>
                  </a:extLst>
                </p14:cNvPr>
                <p14:cNvContentPartPr/>
                <p14:nvPr/>
              </p14:nvContentPartPr>
              <p14:xfrm>
                <a:off x="9637330" y="4374835"/>
                <a:ext cx="104400" cy="108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226D8824-4E6C-41DF-AC3C-31F1644CDF9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628690" y="4365835"/>
                  <a:ext cx="1220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45912337-916E-414E-BA8C-1E997D600C34}"/>
              </a:ext>
            </a:extLst>
          </p:cNvPr>
          <p:cNvGrpSpPr/>
          <p:nvPr/>
        </p:nvGrpSpPr>
        <p:grpSpPr>
          <a:xfrm>
            <a:off x="9941530" y="4289515"/>
            <a:ext cx="927000" cy="198000"/>
            <a:chOff x="9941530" y="4289515"/>
            <a:chExt cx="92700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9171EBD4-25B9-45BF-ABBD-700C3DDC3602}"/>
                    </a:ext>
                  </a:extLst>
                </p14:cNvPr>
                <p14:cNvContentPartPr/>
                <p14:nvPr/>
              </p14:nvContentPartPr>
              <p14:xfrm>
                <a:off x="9941530" y="4331275"/>
                <a:ext cx="50400" cy="1407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9171EBD4-25B9-45BF-ABBD-700C3DDC360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932890" y="4322635"/>
                  <a:ext cx="68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602914A8-27C0-478C-B17F-2E130776B4DD}"/>
                    </a:ext>
                  </a:extLst>
                </p14:cNvPr>
                <p14:cNvContentPartPr/>
                <p14:nvPr/>
              </p14:nvContentPartPr>
              <p14:xfrm>
                <a:off x="10054570" y="4311115"/>
                <a:ext cx="157320" cy="13536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602914A8-27C0-478C-B17F-2E130776B4D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045930" y="4302475"/>
                  <a:ext cx="174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30D732A3-9BD1-4757-8BD0-D5BC98E538AE}"/>
                    </a:ext>
                  </a:extLst>
                </p14:cNvPr>
                <p14:cNvContentPartPr/>
                <p14:nvPr/>
              </p14:nvContentPartPr>
              <p14:xfrm>
                <a:off x="10224850" y="4289515"/>
                <a:ext cx="430920" cy="1980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30D732A3-9BD1-4757-8BD0-D5BC98E538A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216210" y="4280875"/>
                  <a:ext cx="4485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9EEF073B-EAFE-456B-A890-CA719F9D6468}"/>
                    </a:ext>
                  </a:extLst>
                </p14:cNvPr>
                <p14:cNvContentPartPr/>
                <p14:nvPr/>
              </p14:nvContentPartPr>
              <p14:xfrm>
                <a:off x="10695730" y="4292395"/>
                <a:ext cx="172800" cy="15768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9EEF073B-EAFE-456B-A890-CA719F9D646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687090" y="4283395"/>
                  <a:ext cx="19044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827E2686-F5C2-4390-BC96-9A243BB70990}"/>
              </a:ext>
            </a:extLst>
          </p:cNvPr>
          <p:cNvGrpSpPr/>
          <p:nvPr/>
        </p:nvGrpSpPr>
        <p:grpSpPr>
          <a:xfrm>
            <a:off x="11112610" y="4277635"/>
            <a:ext cx="430560" cy="305280"/>
            <a:chOff x="11112610" y="4277635"/>
            <a:chExt cx="43056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86D4F561-AF25-4FC9-B48B-3A65F8D2A2A5}"/>
                    </a:ext>
                  </a:extLst>
                </p14:cNvPr>
                <p14:cNvContentPartPr/>
                <p14:nvPr/>
              </p14:nvContentPartPr>
              <p14:xfrm>
                <a:off x="11112610" y="4277635"/>
                <a:ext cx="151200" cy="30528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86D4F561-AF25-4FC9-B48B-3A65F8D2A2A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103610" y="4268995"/>
                  <a:ext cx="1688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4C705390-C979-4653-8755-52A818DEE97F}"/>
                    </a:ext>
                  </a:extLst>
                </p14:cNvPr>
                <p14:cNvContentPartPr/>
                <p14:nvPr/>
              </p14:nvContentPartPr>
              <p14:xfrm>
                <a:off x="11249770" y="4418755"/>
                <a:ext cx="217440" cy="12960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4C705390-C979-4653-8755-52A818DEE97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241130" y="4409755"/>
                  <a:ext cx="235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1883648A-D482-43E7-864A-FA53FA6B80B6}"/>
                    </a:ext>
                  </a:extLst>
                </p14:cNvPr>
                <p14:cNvContentPartPr/>
                <p14:nvPr/>
              </p14:nvContentPartPr>
              <p14:xfrm>
                <a:off x="11535250" y="4441795"/>
                <a:ext cx="7920" cy="864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1883648A-D482-43E7-864A-FA53FA6B80B6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526610" y="4432795"/>
                  <a:ext cx="2556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0ABD01C4-5A22-4B44-A44B-7ECC23678C36}"/>
              </a:ext>
            </a:extLst>
          </p:cNvPr>
          <p:cNvGrpSpPr/>
          <p:nvPr/>
        </p:nvGrpSpPr>
        <p:grpSpPr>
          <a:xfrm>
            <a:off x="7853170" y="4891795"/>
            <a:ext cx="1841040" cy="925920"/>
            <a:chOff x="7853170" y="4891795"/>
            <a:chExt cx="1841040" cy="92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2E4479BD-4117-484B-AB43-B638A6DD36F0}"/>
                    </a:ext>
                  </a:extLst>
                </p14:cNvPr>
                <p14:cNvContentPartPr/>
                <p14:nvPr/>
              </p14:nvContentPartPr>
              <p14:xfrm>
                <a:off x="7856770" y="4938595"/>
                <a:ext cx="159120" cy="21744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2E4479BD-4117-484B-AB43-B638A6DD36F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848130" y="4929595"/>
                  <a:ext cx="176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7B6E2DB1-4D22-4F76-AB1E-26A088D5FABB}"/>
                    </a:ext>
                  </a:extLst>
                </p14:cNvPr>
                <p14:cNvContentPartPr/>
                <p14:nvPr/>
              </p14:nvContentPartPr>
              <p14:xfrm>
                <a:off x="8053330" y="4974235"/>
                <a:ext cx="153000" cy="30924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7B6E2DB1-4D22-4F76-AB1E-26A088D5FAB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044690" y="4965235"/>
                  <a:ext cx="1706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457554FD-0D7B-4F75-B941-7DB49E96EE15}"/>
                    </a:ext>
                  </a:extLst>
                </p14:cNvPr>
                <p14:cNvContentPartPr/>
                <p14:nvPr/>
              </p14:nvContentPartPr>
              <p14:xfrm>
                <a:off x="8272570" y="4980715"/>
                <a:ext cx="93960" cy="7272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457554FD-0D7B-4F75-B941-7DB49E96EE1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263570" y="4971715"/>
                  <a:ext cx="111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0AAE968E-45C3-4A4D-A724-CA8E66A43D83}"/>
                    </a:ext>
                  </a:extLst>
                </p14:cNvPr>
                <p14:cNvContentPartPr/>
                <p14:nvPr/>
              </p14:nvContentPartPr>
              <p14:xfrm>
                <a:off x="8502610" y="4891795"/>
                <a:ext cx="386640" cy="20844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0AAE968E-45C3-4A4D-A724-CA8E66A43D8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493970" y="4882795"/>
                  <a:ext cx="4042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2F0BC5E2-75A4-4A0B-9C4B-1E2231DEF851}"/>
                    </a:ext>
                  </a:extLst>
                </p14:cNvPr>
                <p14:cNvContentPartPr/>
                <p14:nvPr/>
              </p14:nvContentPartPr>
              <p14:xfrm>
                <a:off x="7853170" y="5554555"/>
                <a:ext cx="123120" cy="1519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2F0BC5E2-75A4-4A0B-9C4B-1E2231DEF851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844170" y="5545915"/>
                  <a:ext cx="140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3EA0B467-7914-41B8-8376-B2EDF2F28747}"/>
                    </a:ext>
                  </a:extLst>
                </p14:cNvPr>
                <p14:cNvContentPartPr/>
                <p14:nvPr/>
              </p14:nvContentPartPr>
              <p14:xfrm>
                <a:off x="7998250" y="5524675"/>
                <a:ext cx="140040" cy="28224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3EA0B467-7914-41B8-8376-B2EDF2F2874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989610" y="5515675"/>
                  <a:ext cx="1576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797DCF78-B148-4EB8-AE6F-D822CCC804BD}"/>
                    </a:ext>
                  </a:extLst>
                </p14:cNvPr>
                <p14:cNvContentPartPr/>
                <p14:nvPr/>
              </p14:nvContentPartPr>
              <p14:xfrm>
                <a:off x="8174290" y="5522515"/>
                <a:ext cx="141840" cy="29520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797DCF78-B148-4EB8-AE6F-D822CCC804B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165650" y="5513515"/>
                  <a:ext cx="1594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B68EE550-7183-4F6F-803E-1C03A9AFBC81}"/>
                    </a:ext>
                  </a:extLst>
                </p14:cNvPr>
                <p14:cNvContentPartPr/>
                <p14:nvPr/>
              </p14:nvContentPartPr>
              <p14:xfrm>
                <a:off x="8411890" y="5586595"/>
                <a:ext cx="364680" cy="6012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B68EE550-7183-4F6F-803E-1C03A9AFBC81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403250" y="5577955"/>
                  <a:ext cx="382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B54A2C46-966F-42C3-AEF9-2F82E72DE05A}"/>
                    </a:ext>
                  </a:extLst>
                </p14:cNvPr>
                <p14:cNvContentPartPr/>
                <p14:nvPr/>
              </p14:nvContentPartPr>
              <p14:xfrm>
                <a:off x="8833810" y="4916995"/>
                <a:ext cx="768240" cy="76572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B54A2C46-966F-42C3-AEF9-2F82E72DE05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825170" y="4907995"/>
                  <a:ext cx="78588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6586129E-509E-45B5-9B0D-678093560A7C}"/>
                    </a:ext>
                  </a:extLst>
                </p14:cNvPr>
                <p14:cNvContentPartPr/>
                <p14:nvPr/>
              </p14:nvContentPartPr>
              <p14:xfrm>
                <a:off x="9548770" y="4999075"/>
                <a:ext cx="145440" cy="864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6586129E-509E-45B5-9B0D-678093560A7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539770" y="4990435"/>
                  <a:ext cx="16308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1231992C-4724-452C-90B3-F52ACEF61085}"/>
              </a:ext>
            </a:extLst>
          </p:cNvPr>
          <p:cNvGrpSpPr/>
          <p:nvPr/>
        </p:nvGrpSpPr>
        <p:grpSpPr>
          <a:xfrm>
            <a:off x="9936130" y="4871635"/>
            <a:ext cx="273960" cy="238320"/>
            <a:chOff x="9936130" y="4871635"/>
            <a:chExt cx="27396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5F5DB4D0-44AE-4798-A980-1537316BED94}"/>
                    </a:ext>
                  </a:extLst>
                </p14:cNvPr>
                <p14:cNvContentPartPr/>
                <p14:nvPr/>
              </p14:nvContentPartPr>
              <p14:xfrm>
                <a:off x="9936130" y="4871635"/>
                <a:ext cx="145440" cy="23832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5F5DB4D0-44AE-4798-A980-1537316BED9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927130" y="4862635"/>
                  <a:ext cx="1630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465D4A39-DC40-4887-8457-24BA41DBD2BD}"/>
                    </a:ext>
                  </a:extLst>
                </p14:cNvPr>
                <p14:cNvContentPartPr/>
                <p14:nvPr/>
              </p14:nvContentPartPr>
              <p14:xfrm>
                <a:off x="10116850" y="4965595"/>
                <a:ext cx="93240" cy="1008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465D4A39-DC40-4887-8457-24BA41DBD2B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107850" y="4956955"/>
                  <a:ext cx="11088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4ACDF352-7B37-411E-9711-F4AFC279E6B5}"/>
              </a:ext>
            </a:extLst>
          </p:cNvPr>
          <p:cNvGrpSpPr/>
          <p:nvPr/>
        </p:nvGrpSpPr>
        <p:grpSpPr>
          <a:xfrm>
            <a:off x="10342210" y="4878475"/>
            <a:ext cx="335880" cy="197280"/>
            <a:chOff x="10342210" y="4878475"/>
            <a:chExt cx="33588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55AB3A53-0CCF-448D-9C40-6D62ABF51DE4}"/>
                    </a:ext>
                  </a:extLst>
                </p14:cNvPr>
                <p14:cNvContentPartPr/>
                <p14:nvPr/>
              </p14:nvContentPartPr>
              <p14:xfrm>
                <a:off x="10342210" y="5019235"/>
                <a:ext cx="94680" cy="864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55AB3A53-0CCF-448D-9C40-6D62ABF51DE4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333210" y="5010595"/>
                  <a:ext cx="112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DCAAF0F9-4CE9-413B-9A5B-6624D635441A}"/>
                    </a:ext>
                  </a:extLst>
                </p14:cNvPr>
                <p14:cNvContentPartPr/>
                <p14:nvPr/>
              </p14:nvContentPartPr>
              <p14:xfrm>
                <a:off x="10572250" y="4878475"/>
                <a:ext cx="105840" cy="19728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DCAAF0F9-4CE9-413B-9A5B-6624D635441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563610" y="4869475"/>
                  <a:ext cx="12348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oup 565">
            <a:extLst>
              <a:ext uri="{FF2B5EF4-FFF2-40B4-BE49-F238E27FC236}">
                <a16:creationId xmlns:a16="http://schemas.microsoft.com/office/drawing/2014/main" id="{FCB7EEB4-B16D-4143-A609-4247AAD299D7}"/>
              </a:ext>
            </a:extLst>
          </p:cNvPr>
          <p:cNvGrpSpPr/>
          <p:nvPr/>
        </p:nvGrpSpPr>
        <p:grpSpPr>
          <a:xfrm>
            <a:off x="10015330" y="5321635"/>
            <a:ext cx="273960" cy="258480"/>
            <a:chOff x="10015330" y="5321635"/>
            <a:chExt cx="27396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AB3981E8-3784-48F8-BABE-7D79CC4D501C}"/>
                    </a:ext>
                  </a:extLst>
                </p14:cNvPr>
                <p14:cNvContentPartPr/>
                <p14:nvPr/>
              </p14:nvContentPartPr>
              <p14:xfrm>
                <a:off x="10015330" y="5321635"/>
                <a:ext cx="108360" cy="2584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AB3981E8-3784-48F8-BABE-7D79CC4D501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006330" y="5312635"/>
                  <a:ext cx="126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29843C99-386E-4606-9F96-9BE1F2CBA8C0}"/>
                    </a:ext>
                  </a:extLst>
                </p14:cNvPr>
                <p14:cNvContentPartPr/>
                <p14:nvPr/>
              </p14:nvContentPartPr>
              <p14:xfrm>
                <a:off x="10180930" y="5415595"/>
                <a:ext cx="108360" cy="10908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29843C99-386E-4606-9F96-9BE1F2CBA8C0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171930" y="5406955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9EE78030-E569-423E-A17A-605BB2E8E14C}"/>
              </a:ext>
            </a:extLst>
          </p:cNvPr>
          <p:cNvGrpSpPr/>
          <p:nvPr/>
        </p:nvGrpSpPr>
        <p:grpSpPr>
          <a:xfrm>
            <a:off x="10439410" y="5318035"/>
            <a:ext cx="320040" cy="280080"/>
            <a:chOff x="10439410" y="5318035"/>
            <a:chExt cx="32004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3668186B-6A73-4F62-96D5-95B82EC371F8}"/>
                    </a:ext>
                  </a:extLst>
                </p14:cNvPr>
                <p14:cNvContentPartPr/>
                <p14:nvPr/>
              </p14:nvContentPartPr>
              <p14:xfrm>
                <a:off x="10439410" y="5318035"/>
                <a:ext cx="302760" cy="19440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3668186B-6A73-4F62-96D5-95B82EC371F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430770" y="5309395"/>
                  <a:ext cx="320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7134DA4A-E2D6-4F2F-8063-6C071D42333C}"/>
                    </a:ext>
                  </a:extLst>
                </p14:cNvPr>
                <p14:cNvContentPartPr/>
                <p14:nvPr/>
              </p14:nvContentPartPr>
              <p14:xfrm>
                <a:off x="10615810" y="5329915"/>
                <a:ext cx="143640" cy="26820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7134DA4A-E2D6-4F2F-8063-6C071D42333C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606810" y="5321275"/>
                  <a:ext cx="16128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910BF68E-E0FB-4A8D-A382-5E427A37EDEE}"/>
              </a:ext>
            </a:extLst>
          </p:cNvPr>
          <p:cNvGrpSpPr/>
          <p:nvPr/>
        </p:nvGrpSpPr>
        <p:grpSpPr>
          <a:xfrm>
            <a:off x="2871850" y="4360075"/>
            <a:ext cx="1048320" cy="345600"/>
            <a:chOff x="2871850" y="4360075"/>
            <a:chExt cx="10483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CA3108A3-FE30-4901-AB7A-A6E621D4FB92}"/>
                    </a:ext>
                  </a:extLst>
                </p14:cNvPr>
                <p14:cNvContentPartPr/>
                <p14:nvPr/>
              </p14:nvContentPartPr>
              <p14:xfrm>
                <a:off x="2871850" y="4480675"/>
                <a:ext cx="88920" cy="684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CA3108A3-FE30-4901-AB7A-A6E621D4FB92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862850" y="4471675"/>
                  <a:ext cx="106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965D7082-D534-4412-B073-E6169D7C19ED}"/>
                    </a:ext>
                  </a:extLst>
                </p14:cNvPr>
                <p14:cNvContentPartPr/>
                <p14:nvPr/>
              </p14:nvContentPartPr>
              <p14:xfrm>
                <a:off x="2919010" y="4464115"/>
                <a:ext cx="323280" cy="24156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965D7082-D534-4412-B073-E6169D7C19ED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910370" y="4455475"/>
                  <a:ext cx="3409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69B575E9-A433-424D-97A1-88046ADC831D}"/>
                    </a:ext>
                  </a:extLst>
                </p14:cNvPr>
                <p14:cNvContentPartPr/>
                <p14:nvPr/>
              </p14:nvContentPartPr>
              <p14:xfrm>
                <a:off x="3289090" y="4493995"/>
                <a:ext cx="353520" cy="1461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69B575E9-A433-424D-97A1-88046ADC831D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280090" y="4485355"/>
                  <a:ext cx="371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A5CEF61F-97D9-4561-95C3-2FF69ABEF925}"/>
                    </a:ext>
                  </a:extLst>
                </p14:cNvPr>
                <p14:cNvContentPartPr/>
                <p14:nvPr/>
              </p14:nvContentPartPr>
              <p14:xfrm>
                <a:off x="3627490" y="4360075"/>
                <a:ext cx="292680" cy="25884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A5CEF61F-97D9-4561-95C3-2FF69ABEF92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618490" y="4351075"/>
                  <a:ext cx="31032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03961E7A-DE72-477A-A8E9-BA8D2CCCFBE5}"/>
              </a:ext>
            </a:extLst>
          </p:cNvPr>
          <p:cNvGrpSpPr/>
          <p:nvPr/>
        </p:nvGrpSpPr>
        <p:grpSpPr>
          <a:xfrm>
            <a:off x="4049770" y="4364755"/>
            <a:ext cx="574200" cy="287280"/>
            <a:chOff x="4049770" y="4364755"/>
            <a:chExt cx="57420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999311AA-D506-47D1-87AC-232418AC3B2F}"/>
                    </a:ext>
                  </a:extLst>
                </p14:cNvPr>
                <p14:cNvContentPartPr/>
                <p14:nvPr/>
              </p14:nvContentPartPr>
              <p14:xfrm>
                <a:off x="4049770" y="4379515"/>
                <a:ext cx="79560" cy="27252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999311AA-D506-47D1-87AC-232418AC3B2F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041130" y="4370515"/>
                  <a:ext cx="972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A0B8548D-C8F2-48C1-9697-55C93F7A96DD}"/>
                    </a:ext>
                  </a:extLst>
                </p14:cNvPr>
                <p14:cNvContentPartPr/>
                <p14:nvPr/>
              </p14:nvContentPartPr>
              <p14:xfrm>
                <a:off x="4195210" y="4447555"/>
                <a:ext cx="99000" cy="16272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A0B8548D-C8F2-48C1-9697-55C93F7A96D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186570" y="4438555"/>
                  <a:ext cx="116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FDCB29A0-EE63-49DC-8192-ABCA7F6B2ED6}"/>
                    </a:ext>
                  </a:extLst>
                </p14:cNvPr>
                <p14:cNvContentPartPr/>
                <p14:nvPr/>
              </p14:nvContentPartPr>
              <p14:xfrm>
                <a:off x="4353610" y="4364755"/>
                <a:ext cx="270360" cy="27180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FDCB29A0-EE63-49DC-8192-ABCA7F6B2ED6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344970" y="4355755"/>
                  <a:ext cx="28800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992593C9-BF71-44F3-B1DF-B633668F348A}"/>
              </a:ext>
            </a:extLst>
          </p:cNvPr>
          <p:cNvGrpSpPr/>
          <p:nvPr/>
        </p:nvGrpSpPr>
        <p:grpSpPr>
          <a:xfrm>
            <a:off x="4760050" y="4374835"/>
            <a:ext cx="534600" cy="173520"/>
            <a:chOff x="4760050" y="4374835"/>
            <a:chExt cx="53460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D22EE0BD-0531-4264-B9A3-EE249F8C47A6}"/>
                    </a:ext>
                  </a:extLst>
                </p14:cNvPr>
                <p14:cNvContentPartPr/>
                <p14:nvPr/>
              </p14:nvContentPartPr>
              <p14:xfrm>
                <a:off x="4760050" y="4477075"/>
                <a:ext cx="104400" cy="2196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D22EE0BD-0531-4264-B9A3-EE249F8C47A6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751050" y="4468435"/>
                  <a:ext cx="1220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E7476AB2-9703-46F9-AB86-EC2D7EE0B4A7}"/>
                    </a:ext>
                  </a:extLst>
                </p14:cNvPr>
                <p14:cNvContentPartPr/>
                <p14:nvPr/>
              </p14:nvContentPartPr>
              <p14:xfrm>
                <a:off x="4969930" y="4374835"/>
                <a:ext cx="98280" cy="17172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E7476AB2-9703-46F9-AB86-EC2D7EE0B4A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960930" y="4365835"/>
                  <a:ext cx="115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60B0DF88-489B-462D-8AB2-CE026D1E67DE}"/>
                    </a:ext>
                  </a:extLst>
                </p14:cNvPr>
                <p14:cNvContentPartPr/>
                <p14:nvPr/>
              </p14:nvContentPartPr>
              <p14:xfrm>
                <a:off x="5126170" y="4420195"/>
                <a:ext cx="168480" cy="12816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60B0DF88-489B-462D-8AB2-CE026D1E67DE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117530" y="4411195"/>
                  <a:ext cx="186120" cy="14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583" name="Ink 582">
                <a:extLst>
                  <a:ext uri="{FF2B5EF4-FFF2-40B4-BE49-F238E27FC236}">
                    <a16:creationId xmlns:a16="http://schemas.microsoft.com/office/drawing/2014/main" id="{0917B45F-D2F8-4666-9B25-E2F5CCDE7AF7}"/>
                  </a:ext>
                </a:extLst>
              </p14:cNvPr>
              <p14:cNvContentPartPr/>
              <p14:nvPr/>
            </p14:nvContentPartPr>
            <p14:xfrm>
              <a:off x="5449090" y="4477075"/>
              <a:ext cx="91080" cy="16560"/>
            </p14:xfrm>
          </p:contentPart>
        </mc:Choice>
        <mc:Fallback xmlns="">
          <p:pic>
            <p:nvPicPr>
              <p:cNvPr id="583" name="Ink 582">
                <a:extLst>
                  <a:ext uri="{FF2B5EF4-FFF2-40B4-BE49-F238E27FC236}">
                    <a16:creationId xmlns:a16="http://schemas.microsoft.com/office/drawing/2014/main" id="{0917B45F-D2F8-4666-9B25-E2F5CCDE7AF7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5440450" y="4468435"/>
                <a:ext cx="10872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6" name="Group 595">
            <a:extLst>
              <a:ext uri="{FF2B5EF4-FFF2-40B4-BE49-F238E27FC236}">
                <a16:creationId xmlns:a16="http://schemas.microsoft.com/office/drawing/2014/main" id="{A05AE431-6EEB-48FB-9F50-615969114AD2}"/>
              </a:ext>
            </a:extLst>
          </p:cNvPr>
          <p:cNvGrpSpPr/>
          <p:nvPr/>
        </p:nvGrpSpPr>
        <p:grpSpPr>
          <a:xfrm>
            <a:off x="5668690" y="4217155"/>
            <a:ext cx="972360" cy="379800"/>
            <a:chOff x="5668690" y="4217155"/>
            <a:chExt cx="97236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65A5882D-F7A1-4FE7-9345-EB2593B3D1FF}"/>
                    </a:ext>
                  </a:extLst>
                </p14:cNvPr>
                <p14:cNvContentPartPr/>
                <p14:nvPr/>
              </p14:nvContentPartPr>
              <p14:xfrm>
                <a:off x="5668690" y="4331275"/>
                <a:ext cx="91080" cy="19764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65A5882D-F7A1-4FE7-9345-EB2593B3D1F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659690" y="4322635"/>
                  <a:ext cx="108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AF95161C-6C09-46D7-B92D-7B23B1150781}"/>
                    </a:ext>
                  </a:extLst>
                </p14:cNvPr>
                <p14:cNvContentPartPr/>
                <p14:nvPr/>
              </p14:nvContentPartPr>
              <p14:xfrm>
                <a:off x="5783530" y="4423435"/>
                <a:ext cx="177480" cy="15408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AF95161C-6C09-46D7-B92D-7B23B115078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774890" y="4414795"/>
                  <a:ext cx="195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0C1B89C3-F803-4067-B26D-165038258FC6}"/>
                    </a:ext>
                  </a:extLst>
                </p14:cNvPr>
                <p14:cNvContentPartPr/>
                <p14:nvPr/>
              </p14:nvContentPartPr>
              <p14:xfrm>
                <a:off x="6043810" y="4410115"/>
                <a:ext cx="138600" cy="13428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0C1B89C3-F803-4067-B26D-165038258FC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6034810" y="4401475"/>
                  <a:ext cx="156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2FA458BB-ACFC-4D5E-8A2C-4FCF6387C273}"/>
                    </a:ext>
                  </a:extLst>
                </p14:cNvPr>
                <p14:cNvContentPartPr/>
                <p14:nvPr/>
              </p14:nvContentPartPr>
              <p14:xfrm>
                <a:off x="6286090" y="4325875"/>
                <a:ext cx="156600" cy="1612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2FA458BB-ACFC-4D5E-8A2C-4FCF6387C273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277090" y="4316875"/>
                  <a:ext cx="174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D1B033F4-1AD0-47FA-B444-F901464807C2}"/>
                    </a:ext>
                  </a:extLst>
                </p14:cNvPr>
                <p14:cNvContentPartPr/>
                <p14:nvPr/>
              </p14:nvContentPartPr>
              <p14:xfrm>
                <a:off x="6542770" y="4217155"/>
                <a:ext cx="98280" cy="37980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D1B033F4-1AD0-47FA-B444-F901464807C2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533770" y="4208155"/>
                  <a:ext cx="115920" cy="39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2" name="Group 631">
            <a:extLst>
              <a:ext uri="{FF2B5EF4-FFF2-40B4-BE49-F238E27FC236}">
                <a16:creationId xmlns:a16="http://schemas.microsoft.com/office/drawing/2014/main" id="{B24997CE-B99C-44AF-ABA7-BB7C8B9CE8C2}"/>
              </a:ext>
            </a:extLst>
          </p:cNvPr>
          <p:cNvGrpSpPr/>
          <p:nvPr/>
        </p:nvGrpSpPr>
        <p:grpSpPr>
          <a:xfrm>
            <a:off x="2863930" y="4797475"/>
            <a:ext cx="3920760" cy="992520"/>
            <a:chOff x="2863930" y="4797475"/>
            <a:chExt cx="3920760" cy="99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E8238836-1AF8-4E0C-9C6D-10895505B424}"/>
                    </a:ext>
                  </a:extLst>
                </p14:cNvPr>
                <p14:cNvContentPartPr/>
                <p14:nvPr/>
              </p14:nvContentPartPr>
              <p14:xfrm>
                <a:off x="2877250" y="4975675"/>
                <a:ext cx="323280" cy="34128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E8238836-1AF8-4E0C-9C6D-10895505B424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868610" y="4966675"/>
                  <a:ext cx="3409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1E5C7CC0-DD35-462E-9DF4-829299A8D60D}"/>
                    </a:ext>
                  </a:extLst>
                </p14:cNvPr>
                <p14:cNvContentPartPr/>
                <p14:nvPr/>
              </p14:nvContentPartPr>
              <p14:xfrm>
                <a:off x="3323290" y="5091235"/>
                <a:ext cx="92880" cy="1134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1E5C7CC0-DD35-462E-9DF4-829299A8D60D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314290" y="5082595"/>
                  <a:ext cx="110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B30DD7E3-2D35-4E09-B744-5F0551A63825}"/>
                    </a:ext>
                  </a:extLst>
                </p14:cNvPr>
                <p14:cNvContentPartPr/>
                <p14:nvPr/>
              </p14:nvContentPartPr>
              <p14:xfrm>
                <a:off x="3434530" y="5045875"/>
                <a:ext cx="244080" cy="17856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B30DD7E3-2D35-4E09-B744-5F0551A63825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425890" y="5037235"/>
                  <a:ext cx="261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BC932A72-4AD0-4CFD-943F-CD6D882BD982}"/>
                    </a:ext>
                  </a:extLst>
                </p14:cNvPr>
                <p14:cNvContentPartPr/>
                <p14:nvPr/>
              </p14:nvContentPartPr>
              <p14:xfrm>
                <a:off x="3768970" y="4874875"/>
                <a:ext cx="227520" cy="36936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BC932A72-4AD0-4CFD-943F-CD6D882BD982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760330" y="4866235"/>
                  <a:ext cx="2451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4F70829D-B5D3-4ADD-8AB8-947FCD8E23ED}"/>
                    </a:ext>
                  </a:extLst>
                </p14:cNvPr>
                <p14:cNvContentPartPr/>
                <p14:nvPr/>
              </p14:nvContentPartPr>
              <p14:xfrm>
                <a:off x="4131490" y="4895035"/>
                <a:ext cx="58680" cy="38484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4F70829D-B5D3-4ADD-8AB8-947FCD8E23E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122850" y="4886395"/>
                  <a:ext cx="763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A8E1EC7A-4819-4E42-B4CD-528D0ACF55EC}"/>
                    </a:ext>
                  </a:extLst>
                </p14:cNvPr>
                <p14:cNvContentPartPr/>
                <p14:nvPr/>
              </p14:nvContentPartPr>
              <p14:xfrm>
                <a:off x="4288090" y="4999075"/>
                <a:ext cx="104400" cy="16092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A8E1EC7A-4819-4E42-B4CD-528D0ACF55E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279450" y="4990075"/>
                  <a:ext cx="122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2AA4AB3E-5E00-447F-9C0E-8C3D5072200F}"/>
                    </a:ext>
                  </a:extLst>
                </p14:cNvPr>
                <p14:cNvContentPartPr/>
                <p14:nvPr/>
              </p14:nvContentPartPr>
              <p14:xfrm>
                <a:off x="4398970" y="5010955"/>
                <a:ext cx="124200" cy="13896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2AA4AB3E-5E00-447F-9C0E-8C3D5072200F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390330" y="5002315"/>
                  <a:ext cx="141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5F0862EC-4311-4F3D-BF9B-0B70D178580D}"/>
                    </a:ext>
                  </a:extLst>
                </p14:cNvPr>
                <p14:cNvContentPartPr/>
                <p14:nvPr/>
              </p14:nvContentPartPr>
              <p14:xfrm>
                <a:off x="4522090" y="4949035"/>
                <a:ext cx="200520" cy="26892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5F0862EC-4311-4F3D-BF9B-0B70D178580D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513090" y="4940035"/>
                  <a:ext cx="218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9CF6304A-E5E5-49CB-9EDF-E7488DA65CB5}"/>
                    </a:ext>
                  </a:extLst>
                </p14:cNvPr>
                <p14:cNvContentPartPr/>
                <p14:nvPr/>
              </p14:nvContentPartPr>
              <p14:xfrm>
                <a:off x="4831690" y="5014555"/>
                <a:ext cx="33480" cy="9900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9CF6304A-E5E5-49CB-9EDF-E7488DA65CB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822690" y="5005555"/>
                  <a:ext cx="51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D1C40328-F2ED-45B8-AED5-429FB5578F58}"/>
                    </a:ext>
                  </a:extLst>
                </p14:cNvPr>
                <p14:cNvContentPartPr/>
                <p14:nvPr/>
              </p14:nvContentPartPr>
              <p14:xfrm>
                <a:off x="4893970" y="5031115"/>
                <a:ext cx="232560" cy="7992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D1C40328-F2ED-45B8-AED5-429FB5578F5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885330" y="5022475"/>
                  <a:ext cx="250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52CE1D74-856A-434D-81C9-31046E9E5183}"/>
                    </a:ext>
                  </a:extLst>
                </p14:cNvPr>
                <p14:cNvContentPartPr/>
                <p14:nvPr/>
              </p14:nvContentPartPr>
              <p14:xfrm>
                <a:off x="5179090" y="4874875"/>
                <a:ext cx="247680" cy="28224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52CE1D74-856A-434D-81C9-31046E9E5183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170450" y="4866235"/>
                  <a:ext cx="2653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D090D366-7C7D-4711-B368-C59A50C933C6}"/>
                    </a:ext>
                  </a:extLst>
                </p14:cNvPr>
                <p14:cNvContentPartPr/>
                <p14:nvPr/>
              </p14:nvContentPartPr>
              <p14:xfrm>
                <a:off x="5556730" y="4883515"/>
                <a:ext cx="238320" cy="14256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D090D366-7C7D-4711-B368-C59A50C933C6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548090" y="4874515"/>
                  <a:ext cx="255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12B30AE4-AF30-4BBC-9661-E694BB2B0C82}"/>
                    </a:ext>
                  </a:extLst>
                </p14:cNvPr>
                <p14:cNvContentPartPr/>
                <p14:nvPr/>
              </p14:nvContentPartPr>
              <p14:xfrm>
                <a:off x="5713690" y="4853275"/>
                <a:ext cx="200520" cy="22140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12B30AE4-AF30-4BBC-9661-E694BB2B0C82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05050" y="4844635"/>
                  <a:ext cx="218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BCB7A4EE-5BCB-4369-8F04-3F0738F5C24B}"/>
                    </a:ext>
                  </a:extLst>
                </p14:cNvPr>
                <p14:cNvContentPartPr/>
                <p14:nvPr/>
              </p14:nvContentPartPr>
              <p14:xfrm>
                <a:off x="6023650" y="4986835"/>
                <a:ext cx="147600" cy="10044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BCB7A4EE-5BCB-4369-8F04-3F0738F5C24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014650" y="4978195"/>
                  <a:ext cx="165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66FFA889-5D26-4FF7-94E7-1A61805352AB}"/>
                    </a:ext>
                  </a:extLst>
                </p14:cNvPr>
                <p14:cNvContentPartPr/>
                <p14:nvPr/>
              </p14:nvContentPartPr>
              <p14:xfrm>
                <a:off x="6280330" y="5007715"/>
                <a:ext cx="86760" cy="864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66FFA889-5D26-4FF7-94E7-1A61805352AB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271690" y="4998715"/>
                  <a:ext cx="104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7FC6CB05-60C2-4172-AEE3-813ED6154730}"/>
                    </a:ext>
                  </a:extLst>
                </p14:cNvPr>
                <p14:cNvContentPartPr/>
                <p14:nvPr/>
              </p14:nvContentPartPr>
              <p14:xfrm>
                <a:off x="6406690" y="4927795"/>
                <a:ext cx="105840" cy="12204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7FC6CB05-60C2-4172-AEE3-813ED6154730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397690" y="4918795"/>
                  <a:ext cx="123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B636F1AC-F7AA-46C3-B042-4D6813CEB74C}"/>
                    </a:ext>
                  </a:extLst>
                </p14:cNvPr>
                <p14:cNvContentPartPr/>
                <p14:nvPr/>
              </p14:nvContentPartPr>
              <p14:xfrm>
                <a:off x="6548170" y="4797475"/>
                <a:ext cx="236520" cy="39312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B636F1AC-F7AA-46C3-B042-4D6813CEB74C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539530" y="4788835"/>
                  <a:ext cx="2541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5E1E8834-039E-498E-A864-5A04CB2E325E}"/>
                    </a:ext>
                  </a:extLst>
                </p14:cNvPr>
                <p14:cNvContentPartPr/>
                <p14:nvPr/>
              </p14:nvContentPartPr>
              <p14:xfrm>
                <a:off x="2863930" y="5529355"/>
                <a:ext cx="40320" cy="864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5E1E8834-039E-498E-A864-5A04CB2E325E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854930" y="5520715"/>
                  <a:ext cx="57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34ACBEAF-566F-4F8C-A482-837FD369F10E}"/>
                    </a:ext>
                  </a:extLst>
                </p14:cNvPr>
                <p14:cNvContentPartPr/>
                <p14:nvPr/>
              </p14:nvContentPartPr>
              <p14:xfrm>
                <a:off x="2868250" y="5512795"/>
                <a:ext cx="281520" cy="27396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34ACBEAF-566F-4F8C-A482-837FD369F10E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859250" y="5503795"/>
                  <a:ext cx="2991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26DDD5E2-9C30-4866-B62D-E1862C23FD45}"/>
                    </a:ext>
                  </a:extLst>
                </p14:cNvPr>
                <p14:cNvContentPartPr/>
                <p14:nvPr/>
              </p14:nvContentPartPr>
              <p14:xfrm>
                <a:off x="3208090" y="5583355"/>
                <a:ext cx="387720" cy="12204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26DDD5E2-9C30-4866-B62D-E1862C23FD45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199090" y="5574355"/>
                  <a:ext cx="40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EDBCB63D-920C-4C9A-960D-780F31C199D4}"/>
                    </a:ext>
                  </a:extLst>
                </p14:cNvPr>
                <p14:cNvContentPartPr/>
                <p14:nvPr/>
              </p14:nvContentPartPr>
              <p14:xfrm>
                <a:off x="3550090" y="5500915"/>
                <a:ext cx="383400" cy="28908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EDBCB63D-920C-4C9A-960D-780F31C199D4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541090" y="5492275"/>
                  <a:ext cx="4010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F9241C62-355D-4ECD-BD5F-E6F60E1B8248}"/>
                    </a:ext>
                  </a:extLst>
                </p14:cNvPr>
                <p14:cNvContentPartPr/>
                <p14:nvPr/>
              </p14:nvContentPartPr>
              <p14:xfrm>
                <a:off x="4014490" y="5529355"/>
                <a:ext cx="73800" cy="24372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F9241C62-355D-4ECD-BD5F-E6F60E1B8248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4005490" y="5520715"/>
                  <a:ext cx="914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6BF2646F-C59F-4C6E-9778-7D24E1D63CFD}"/>
                    </a:ext>
                  </a:extLst>
                </p14:cNvPr>
                <p14:cNvContentPartPr/>
                <p14:nvPr/>
              </p14:nvContentPartPr>
              <p14:xfrm>
                <a:off x="4125730" y="5595235"/>
                <a:ext cx="189360" cy="13968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6BF2646F-C59F-4C6E-9778-7D24E1D63CF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4116730" y="5586235"/>
                  <a:ext cx="207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4F7FCB53-B6FB-4CF9-A5FB-FF84AB0F35D9}"/>
                    </a:ext>
                  </a:extLst>
                </p14:cNvPr>
                <p14:cNvContentPartPr/>
                <p14:nvPr/>
              </p14:nvContentPartPr>
              <p14:xfrm>
                <a:off x="4363690" y="5541235"/>
                <a:ext cx="245880" cy="17856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4F7FCB53-B6FB-4CF9-A5FB-FF84AB0F35D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354690" y="5532595"/>
                  <a:ext cx="263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BDB76F7F-C5FC-4DE2-A9C3-C134E0751B9B}"/>
                    </a:ext>
                  </a:extLst>
                </p14:cNvPr>
                <p14:cNvContentPartPr/>
                <p14:nvPr/>
              </p14:nvContentPartPr>
              <p14:xfrm>
                <a:off x="4620370" y="5459155"/>
                <a:ext cx="154800" cy="28908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BDB76F7F-C5FC-4DE2-A9C3-C134E0751B9B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611370" y="5450155"/>
                  <a:ext cx="1724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72353561-607B-47E7-B1D0-1D56271A4896}"/>
                    </a:ext>
                  </a:extLst>
                </p14:cNvPr>
                <p14:cNvContentPartPr/>
                <p14:nvPr/>
              </p14:nvContentPartPr>
              <p14:xfrm>
                <a:off x="4863370" y="5471035"/>
                <a:ext cx="101160" cy="25380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72353561-607B-47E7-B1D0-1D56271A4896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4854730" y="5462035"/>
                  <a:ext cx="1188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68A3E7EF-2AD5-4289-BCC0-7C01D578E3C2}"/>
                    </a:ext>
                  </a:extLst>
                </p14:cNvPr>
                <p14:cNvContentPartPr/>
                <p14:nvPr/>
              </p14:nvContentPartPr>
              <p14:xfrm>
                <a:off x="4971370" y="5527915"/>
                <a:ext cx="303120" cy="13932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68A3E7EF-2AD5-4289-BCC0-7C01D578E3C2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962370" y="5519275"/>
                  <a:ext cx="320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C00672FE-BB36-45A3-95C4-2F0D27F58E0E}"/>
                    </a:ext>
                  </a:extLst>
                </p14:cNvPr>
                <p14:cNvContentPartPr/>
                <p14:nvPr/>
              </p14:nvContentPartPr>
              <p14:xfrm>
                <a:off x="5270530" y="5455555"/>
                <a:ext cx="475920" cy="22068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C00672FE-BB36-45A3-95C4-2F0D27F58E0E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261530" y="5446555"/>
                  <a:ext cx="4935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E514D995-1F07-4A9C-B44A-FDEC9D8861B4}"/>
                    </a:ext>
                  </a:extLst>
                </p14:cNvPr>
                <p14:cNvContentPartPr/>
                <p14:nvPr/>
              </p14:nvContentPartPr>
              <p14:xfrm>
                <a:off x="5665090" y="5342875"/>
                <a:ext cx="231840" cy="4201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E514D995-1F07-4A9C-B44A-FDEC9D8861B4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656090" y="5334235"/>
                  <a:ext cx="249480" cy="43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5911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750"/>
                            </p:stCondLst>
                            <p:childTnLst>
                              <p:par>
                                <p:cTn id="4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250"/>
                            </p:stCondLst>
                            <p:childTnLst>
                              <p:par>
                                <p:cTn id="4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50"/>
                            </p:stCondLst>
                            <p:childTnLst>
                              <p:par>
                                <p:cTn id="6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250"/>
                            </p:stCondLst>
                            <p:childTnLst>
                              <p:par>
                                <p:cTn id="8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750"/>
                            </p:stCondLst>
                            <p:childTnLst>
                              <p:par>
                                <p:cTn id="9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0"/>
                            </p:stCondLst>
                            <p:childTnLst>
                              <p:par>
                                <p:cTn id="9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250"/>
                            </p:stCondLst>
                            <p:childTnLst>
                              <p:par>
                                <p:cTn id="9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0"/>
                            </p:stCondLst>
                            <p:childTnLst>
                              <p:par>
                                <p:cTn id="10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50"/>
                            </p:stCondLst>
                            <p:childTnLst>
                              <p:par>
                                <p:cTn id="12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250"/>
                            </p:stCondLst>
                            <p:childTnLst>
                              <p:par>
                                <p:cTn id="13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000"/>
                            </p:stCondLst>
                            <p:childTnLst>
                              <p:par>
                                <p:cTn id="13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750"/>
                            </p:stCondLst>
                            <p:childTnLst>
                              <p:par>
                                <p:cTn id="14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75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500"/>
                            </p:stCondLst>
                            <p:childTnLst>
                              <p:par>
                                <p:cTn id="14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91164" y="728128"/>
                <a:ext cx="9906000" cy="3145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AU" sz="2800" dirty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AU" sz="2800" b="0" dirty="0"/>
              </a:p>
              <a:p>
                <a:endParaRPr lang="en-US" sz="2800" dirty="0"/>
              </a:p>
              <a:p>
                <a:br>
                  <a:rPr lang="en-US" sz="2800" dirty="0"/>
                </a:br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(−2)</m:t>
                      </m:r>
                    </m:oMath>
                  </m:oMathPara>
                </a14:m>
                <a:endParaRPr lang="en-AU" sz="2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4" y="728128"/>
                <a:ext cx="9906000" cy="314541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1189253" y="1906196"/>
                <a:ext cx="1064888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=1−3−2+1</m:t>
                      </m:r>
                    </m:oMath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3" y="1906196"/>
                <a:ext cx="10648880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1189253" y="4086901"/>
                <a:ext cx="1064888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(−2)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=−8−12+4+1</m:t>
                      </m:r>
                    </m:oMath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=−15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3" y="4086901"/>
                <a:ext cx="10648880" cy="13849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51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D98F94-063B-BB4C-8E4A-1ADDE2B83CCF}"/>
                  </a:ext>
                </a:extLst>
              </p:cNvPr>
              <p:cNvSpPr txBox="1"/>
              <p:nvPr/>
            </p:nvSpPr>
            <p:spPr>
              <a:xfrm>
                <a:off x="150994" y="699975"/>
                <a:ext cx="88946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Factorise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BD98F94-063B-BB4C-8E4A-1ADDE2B83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94" y="699975"/>
                <a:ext cx="8894619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1097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/>
              <p14:cNvContentPartPr/>
              <p14:nvPr/>
            </p14:nvContentPartPr>
            <p14:xfrm>
              <a:off x="4327266" y="389733"/>
              <a:ext cx="1596600" cy="51264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3586" y="368133"/>
                <a:ext cx="162936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2" name="Ink 341"/>
              <p14:cNvContentPartPr/>
              <p14:nvPr/>
            </p14:nvContentPartPr>
            <p14:xfrm>
              <a:off x="3591786" y="852333"/>
              <a:ext cx="137160" cy="4068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66146" y="604984"/>
                <a:ext cx="370800" cy="542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47135C6-E90C-4335-8334-761EB2D4FB6F}"/>
                  </a:ext>
                </a:extLst>
              </p14:cNvPr>
              <p14:cNvContentPartPr/>
              <p14:nvPr/>
            </p14:nvContentPartPr>
            <p14:xfrm>
              <a:off x="202026" y="1197213"/>
              <a:ext cx="4196880" cy="2932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47135C6-E90C-4335-8334-761EB2D4FB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5107" y="1180293"/>
                <a:ext cx="4229997" cy="29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7120BB5-4F7F-4EF2-B21D-E573929DEE37}"/>
                  </a:ext>
                </a:extLst>
              </p14:cNvPr>
              <p14:cNvContentPartPr/>
              <p14:nvPr/>
            </p14:nvContentPartPr>
            <p14:xfrm>
              <a:off x="1501330" y="895795"/>
              <a:ext cx="121680" cy="102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7120BB5-4F7F-4EF2-B21D-E573929DEE3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47330" y="787795"/>
                <a:ext cx="229320" cy="31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BDB68753-D673-4B7D-8A72-C57588EF8FA0}"/>
              </a:ext>
            </a:extLst>
          </p:cNvPr>
          <p:cNvGrpSpPr/>
          <p:nvPr/>
        </p:nvGrpSpPr>
        <p:grpSpPr>
          <a:xfrm>
            <a:off x="271930" y="4431715"/>
            <a:ext cx="420840" cy="354960"/>
            <a:chOff x="271930" y="4431715"/>
            <a:chExt cx="42084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08BC98D-344C-45C6-9C51-BBE12DFA08FB}"/>
                    </a:ext>
                  </a:extLst>
                </p14:cNvPr>
                <p14:cNvContentPartPr/>
                <p14:nvPr/>
              </p14:nvContentPartPr>
              <p14:xfrm>
                <a:off x="271930" y="4431715"/>
                <a:ext cx="169920" cy="51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08BC98D-344C-45C6-9C51-BBE12DFA08F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2930" y="4422715"/>
                  <a:ext cx="187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2B8D598-14D4-440F-B942-E38FA9DB9855}"/>
                    </a:ext>
                  </a:extLst>
                </p14:cNvPr>
                <p14:cNvContentPartPr/>
                <p14:nvPr/>
              </p14:nvContentPartPr>
              <p14:xfrm>
                <a:off x="368050" y="4507315"/>
                <a:ext cx="26280" cy="126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2B8D598-14D4-440F-B942-E38FA9DB985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9410" y="4498315"/>
                  <a:ext cx="43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4DCB465-9319-4770-97B9-1CCEB135820B}"/>
                    </a:ext>
                  </a:extLst>
                </p14:cNvPr>
                <p14:cNvContentPartPr/>
                <p14:nvPr/>
              </p14:nvContentPartPr>
              <p14:xfrm>
                <a:off x="460930" y="4518475"/>
                <a:ext cx="231840" cy="268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4DCB465-9319-4770-97B9-1CCEB135820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1930" y="4509835"/>
                  <a:ext cx="24948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365371-5426-4F1C-85EF-06107C20FA52}"/>
              </a:ext>
            </a:extLst>
          </p:cNvPr>
          <p:cNvGrpSpPr/>
          <p:nvPr/>
        </p:nvGrpSpPr>
        <p:grpSpPr>
          <a:xfrm>
            <a:off x="948010" y="4374835"/>
            <a:ext cx="417600" cy="315720"/>
            <a:chOff x="948010" y="4374835"/>
            <a:chExt cx="41760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9DE6102-8E4C-4F65-827A-37B959785398}"/>
                    </a:ext>
                  </a:extLst>
                </p14:cNvPr>
                <p14:cNvContentPartPr/>
                <p14:nvPr/>
              </p14:nvContentPartPr>
              <p14:xfrm>
                <a:off x="948010" y="4484275"/>
                <a:ext cx="126360" cy="6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9DE6102-8E4C-4F65-827A-37B95978539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39010" y="4475275"/>
                  <a:ext cx="144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75507C2-0361-4CCB-87D3-2F8E2B36930A}"/>
                    </a:ext>
                  </a:extLst>
                </p14:cNvPr>
                <p14:cNvContentPartPr/>
                <p14:nvPr/>
              </p14:nvContentPartPr>
              <p14:xfrm>
                <a:off x="966730" y="4405435"/>
                <a:ext cx="137880" cy="201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75507C2-0361-4CCB-87D3-2F8E2B36930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8090" y="4396435"/>
                  <a:ext cx="155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061298E-ABD3-446C-833C-CED381BF573C}"/>
                    </a:ext>
                  </a:extLst>
                </p14:cNvPr>
                <p14:cNvContentPartPr/>
                <p14:nvPr/>
              </p14:nvContentPartPr>
              <p14:xfrm>
                <a:off x="1180210" y="4374835"/>
                <a:ext cx="120240" cy="136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061298E-ABD3-446C-833C-CED381BF573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71570" y="4365835"/>
                  <a:ext cx="137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005DE49-D4AF-4713-AD31-6263B9F2E184}"/>
                    </a:ext>
                  </a:extLst>
                </p14:cNvPr>
                <p14:cNvContentPartPr/>
                <p14:nvPr/>
              </p14:nvContentPartPr>
              <p14:xfrm>
                <a:off x="1251850" y="4589035"/>
                <a:ext cx="113760" cy="101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005DE49-D4AF-4713-AD31-6263B9F2E18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42850" y="4580395"/>
                  <a:ext cx="131400" cy="11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B41559C-160C-4BA7-BF5B-DAFD9BAB74FA}"/>
                  </a:ext>
                </a:extLst>
              </p14:cNvPr>
              <p14:cNvContentPartPr/>
              <p14:nvPr/>
            </p14:nvContentPartPr>
            <p14:xfrm>
              <a:off x="1533370" y="4559515"/>
              <a:ext cx="30960" cy="109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B41559C-160C-4BA7-BF5B-DAFD9BAB74F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524370" y="4550875"/>
                <a:ext cx="48600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5ABF4AB-95BD-4A3A-9C2E-7D2D30C01EE2}"/>
              </a:ext>
            </a:extLst>
          </p:cNvPr>
          <p:cNvGrpSpPr/>
          <p:nvPr/>
        </p:nvGrpSpPr>
        <p:grpSpPr>
          <a:xfrm>
            <a:off x="1763770" y="4322275"/>
            <a:ext cx="477360" cy="415800"/>
            <a:chOff x="1763770" y="4322275"/>
            <a:chExt cx="47736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BC4B842-D1F2-4A1C-9B8B-D919BCFB7DEE}"/>
                    </a:ext>
                  </a:extLst>
                </p14:cNvPr>
                <p14:cNvContentPartPr/>
                <p14:nvPr/>
              </p14:nvContentPartPr>
              <p14:xfrm>
                <a:off x="1763770" y="4460515"/>
                <a:ext cx="117720" cy="21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BC4B842-D1F2-4A1C-9B8B-D919BCFB7DE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54770" y="4451515"/>
                  <a:ext cx="135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AE60356-CB94-41C1-BADA-B2B397BE61E9}"/>
                    </a:ext>
                  </a:extLst>
                </p14:cNvPr>
                <p14:cNvContentPartPr/>
                <p14:nvPr/>
              </p14:nvContentPartPr>
              <p14:xfrm>
                <a:off x="1795810" y="4410115"/>
                <a:ext cx="147600" cy="201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AE60356-CB94-41C1-BADA-B2B397BE61E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86810" y="4401475"/>
                  <a:ext cx="1652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4FB3BBD-ED4B-4348-9D46-0E2D4EFE5A61}"/>
                    </a:ext>
                  </a:extLst>
                </p14:cNvPr>
                <p14:cNvContentPartPr/>
                <p14:nvPr/>
              </p14:nvContentPartPr>
              <p14:xfrm>
                <a:off x="2002810" y="4322275"/>
                <a:ext cx="96480" cy="11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4FB3BBD-ED4B-4348-9D46-0E2D4EFE5A6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94170" y="4313275"/>
                  <a:ext cx="114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F8EB342-8ACE-497A-B14E-2986BC809B38}"/>
                    </a:ext>
                  </a:extLst>
                </p14:cNvPr>
                <p14:cNvContentPartPr/>
                <p14:nvPr/>
              </p14:nvContentPartPr>
              <p14:xfrm>
                <a:off x="2012890" y="4498315"/>
                <a:ext cx="162000" cy="11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F8EB342-8ACE-497A-B14E-2986BC809B3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03890" y="4489315"/>
                  <a:ext cx="1796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7623EF7-1F65-4D33-B6FC-87A2D80C6943}"/>
                    </a:ext>
                  </a:extLst>
                </p14:cNvPr>
                <p14:cNvContentPartPr/>
                <p14:nvPr/>
              </p14:nvContentPartPr>
              <p14:xfrm>
                <a:off x="2076970" y="4601275"/>
                <a:ext cx="164160" cy="136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7623EF7-1F65-4D33-B6FC-87A2D80C694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67970" y="4592635"/>
                  <a:ext cx="1818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632CA4-FE34-427D-9258-453E9C4581A8}"/>
              </a:ext>
            </a:extLst>
          </p:cNvPr>
          <p:cNvGrpSpPr/>
          <p:nvPr/>
        </p:nvGrpSpPr>
        <p:grpSpPr>
          <a:xfrm>
            <a:off x="256450" y="4965595"/>
            <a:ext cx="483840" cy="406440"/>
            <a:chOff x="256450" y="4965595"/>
            <a:chExt cx="48384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6E874BA-AC67-4B34-A338-68E662715639}"/>
                    </a:ext>
                  </a:extLst>
                </p14:cNvPr>
                <p14:cNvContentPartPr/>
                <p14:nvPr/>
              </p14:nvContentPartPr>
              <p14:xfrm>
                <a:off x="277330" y="5091235"/>
                <a:ext cx="39960" cy="169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6E874BA-AC67-4B34-A338-68E66271563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68690" y="5082595"/>
                  <a:ext cx="57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243F313-0DB3-44EE-BCC3-DEF02E5DA09B}"/>
                    </a:ext>
                  </a:extLst>
                </p14:cNvPr>
                <p14:cNvContentPartPr/>
                <p14:nvPr/>
              </p14:nvContentPartPr>
              <p14:xfrm>
                <a:off x="256450" y="5054515"/>
                <a:ext cx="161640" cy="87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243F313-0DB3-44EE-BCC3-DEF02E5DA09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7450" y="5045515"/>
                  <a:ext cx="179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C46B07C-389B-4032-A177-13D2069F16AA}"/>
                    </a:ext>
                  </a:extLst>
                </p14:cNvPr>
                <p14:cNvContentPartPr/>
                <p14:nvPr/>
              </p14:nvContentPartPr>
              <p14:xfrm>
                <a:off x="491170" y="4975315"/>
                <a:ext cx="92160" cy="396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C46B07C-389B-4032-A177-13D2069F16A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82530" y="4966675"/>
                  <a:ext cx="1098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4194161-FAF6-4954-B658-1C4000DF5F50}"/>
                    </a:ext>
                  </a:extLst>
                </p14:cNvPr>
                <p14:cNvContentPartPr/>
                <p14:nvPr/>
              </p14:nvContentPartPr>
              <p14:xfrm>
                <a:off x="594850" y="4965595"/>
                <a:ext cx="145440" cy="272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4194161-FAF6-4954-B658-1C4000DF5F5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86210" y="4956955"/>
                  <a:ext cx="163080" cy="28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A1C00ED4-B265-4A58-8251-76677BD1B2F8}"/>
                  </a:ext>
                </a:extLst>
              </p14:cNvPr>
              <p14:cNvContentPartPr/>
              <p14:nvPr/>
            </p14:nvContentPartPr>
            <p14:xfrm>
              <a:off x="686290" y="4977475"/>
              <a:ext cx="250920" cy="38268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A1C00ED4-B265-4A58-8251-76677BD1B2F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77290" y="4968835"/>
                <a:ext cx="2685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7B97829-C0B5-4E19-8E8F-0977E024FB4B}"/>
                  </a:ext>
                </a:extLst>
              </p14:cNvPr>
              <p14:cNvContentPartPr/>
              <p14:nvPr/>
            </p14:nvContentPartPr>
            <p14:xfrm>
              <a:off x="1072210" y="5222275"/>
              <a:ext cx="79560" cy="15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7B97829-C0B5-4E19-8E8F-0977E024FB4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63210" y="5213635"/>
                <a:ext cx="972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6C486A0-BF60-4ADF-A210-04B2FBC70D51}"/>
                  </a:ext>
                </a:extLst>
              </p14:cNvPr>
              <p14:cNvContentPartPr/>
              <p14:nvPr/>
            </p14:nvContentPartPr>
            <p14:xfrm>
              <a:off x="1090930" y="5277715"/>
              <a:ext cx="96840" cy="9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6C486A0-BF60-4ADF-A210-04B2FBC70D5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81930" y="5268715"/>
                <a:ext cx="1144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410FF46F-3BEC-475B-A622-C9B22DBC8DC6}"/>
                  </a:ext>
                </a:extLst>
              </p14:cNvPr>
              <p14:cNvContentPartPr/>
              <p14:nvPr/>
            </p14:nvContentPartPr>
            <p14:xfrm>
              <a:off x="1255810" y="5091595"/>
              <a:ext cx="164160" cy="23580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410FF46F-3BEC-475B-A622-C9B22DBC8DC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246810" y="5082595"/>
                <a:ext cx="181800" cy="25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4" name="Group 383">
            <a:extLst>
              <a:ext uri="{FF2B5EF4-FFF2-40B4-BE49-F238E27FC236}">
                <a16:creationId xmlns:a16="http://schemas.microsoft.com/office/drawing/2014/main" id="{FD314769-2AF4-4054-AC43-1EE8E7438594}"/>
              </a:ext>
            </a:extLst>
          </p:cNvPr>
          <p:cNvGrpSpPr/>
          <p:nvPr/>
        </p:nvGrpSpPr>
        <p:grpSpPr>
          <a:xfrm>
            <a:off x="2382610" y="4997635"/>
            <a:ext cx="943200" cy="354240"/>
            <a:chOff x="2382610" y="4997635"/>
            <a:chExt cx="94320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73DB9EA-92AB-4A66-A35A-3AEA831FE215}"/>
                    </a:ext>
                  </a:extLst>
                </p14:cNvPr>
                <p14:cNvContentPartPr/>
                <p14:nvPr/>
              </p14:nvContentPartPr>
              <p14:xfrm>
                <a:off x="2431930" y="5153515"/>
                <a:ext cx="7920" cy="277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73DB9EA-92AB-4A66-A35A-3AEA831FE21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23290" y="5144515"/>
                  <a:ext cx="25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8A26216-8BEE-4D9F-9B30-E121F1748652}"/>
                    </a:ext>
                  </a:extLst>
                </p14:cNvPr>
                <p14:cNvContentPartPr/>
                <p14:nvPr/>
              </p14:nvContentPartPr>
              <p14:xfrm>
                <a:off x="2382610" y="5235595"/>
                <a:ext cx="151920" cy="525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8A26216-8BEE-4D9F-9B30-E121F174865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373610" y="5226955"/>
                  <a:ext cx="169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E6C0F6AF-C0A1-4237-BEA2-FE2FF50C5295}"/>
                    </a:ext>
                  </a:extLst>
                </p14:cNvPr>
                <p14:cNvContentPartPr/>
                <p14:nvPr/>
              </p14:nvContentPartPr>
              <p14:xfrm>
                <a:off x="2633890" y="5136595"/>
                <a:ext cx="117000" cy="1746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E6C0F6AF-C0A1-4237-BEA2-FE2FF50C529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624890" y="5127955"/>
                  <a:ext cx="134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E3E2460-FFB5-4AB3-A229-08E4156B8EC0}"/>
                    </a:ext>
                  </a:extLst>
                </p14:cNvPr>
                <p14:cNvContentPartPr/>
                <p14:nvPr/>
              </p14:nvContentPartPr>
              <p14:xfrm>
                <a:off x="2759170" y="5109955"/>
                <a:ext cx="213480" cy="1803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E3E2460-FFB5-4AB3-A229-08E4156B8EC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50170" y="5101315"/>
                  <a:ext cx="231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B1DF45AC-0904-4C53-94E6-E96678666380}"/>
                    </a:ext>
                  </a:extLst>
                </p14:cNvPr>
                <p14:cNvContentPartPr/>
                <p14:nvPr/>
              </p14:nvContentPartPr>
              <p14:xfrm>
                <a:off x="3079570" y="4997635"/>
                <a:ext cx="149400" cy="903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B1DF45AC-0904-4C53-94E6-E966786663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70930" y="4988995"/>
                  <a:ext cx="167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7D750DC-1D32-4AFF-AEDA-93BA4E2B1871}"/>
                    </a:ext>
                  </a:extLst>
                </p14:cNvPr>
                <p14:cNvContentPartPr/>
                <p14:nvPr/>
              </p14:nvContentPartPr>
              <p14:xfrm>
                <a:off x="3081730" y="5155675"/>
                <a:ext cx="192960" cy="730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7D750DC-1D32-4AFF-AEDA-93BA4E2B187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073090" y="5147035"/>
                  <a:ext cx="2106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319316A-863E-4A6E-9DF4-C878BBB2E66E}"/>
                    </a:ext>
                  </a:extLst>
                </p14:cNvPr>
                <p14:cNvContentPartPr/>
                <p14:nvPr/>
              </p14:nvContentPartPr>
              <p14:xfrm>
                <a:off x="3155170" y="5244235"/>
                <a:ext cx="170640" cy="1076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319316A-863E-4A6E-9DF4-C878BBB2E66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146170" y="5235235"/>
                  <a:ext cx="18828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8F03FE03-A7EE-4CFE-B8FC-D9ADB559095D}"/>
              </a:ext>
            </a:extLst>
          </p:cNvPr>
          <p:cNvGrpSpPr/>
          <p:nvPr/>
        </p:nvGrpSpPr>
        <p:grpSpPr>
          <a:xfrm>
            <a:off x="2428330" y="5554555"/>
            <a:ext cx="1031760" cy="186480"/>
            <a:chOff x="2428330" y="5554555"/>
            <a:chExt cx="103176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2568B47-3B27-4613-91AA-4F5C2AD0A3EB}"/>
                    </a:ext>
                  </a:extLst>
                </p14:cNvPr>
                <p14:cNvContentPartPr/>
                <p14:nvPr/>
              </p14:nvContentPartPr>
              <p14:xfrm>
                <a:off x="2428330" y="5596675"/>
                <a:ext cx="143640" cy="1159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2568B47-3B27-4613-91AA-4F5C2AD0A3E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419330" y="5588035"/>
                  <a:ext cx="161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93602B3-66B6-456A-92F0-DCC55F8CCBF6}"/>
                    </a:ext>
                  </a:extLst>
                </p14:cNvPr>
                <p14:cNvContentPartPr/>
                <p14:nvPr/>
              </p14:nvContentPartPr>
              <p14:xfrm>
                <a:off x="2590330" y="5606755"/>
                <a:ext cx="181800" cy="1342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93602B3-66B6-456A-92F0-DCC55F8CCBF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581690" y="5598115"/>
                  <a:ext cx="199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C454D81-ED0A-42E5-9015-869F586502DD}"/>
                    </a:ext>
                  </a:extLst>
                </p14:cNvPr>
                <p14:cNvContentPartPr/>
                <p14:nvPr/>
              </p14:nvContentPartPr>
              <p14:xfrm>
                <a:off x="2826490" y="5641675"/>
                <a:ext cx="76320" cy="72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C454D81-ED0A-42E5-9015-869F586502D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817490" y="5633035"/>
                  <a:ext cx="93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08B2E94-75DB-4016-AEF6-A1E185A5F6D6}"/>
                    </a:ext>
                  </a:extLst>
                </p14:cNvPr>
                <p14:cNvContentPartPr/>
                <p14:nvPr/>
              </p14:nvContentPartPr>
              <p14:xfrm>
                <a:off x="2937730" y="5554555"/>
                <a:ext cx="121320" cy="1807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08B2E94-75DB-4016-AEF6-A1E185A5F6D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929090" y="5545555"/>
                  <a:ext cx="138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06479BBF-D6A0-4308-916E-6EFF2483983E}"/>
                    </a:ext>
                  </a:extLst>
                </p14:cNvPr>
                <p14:cNvContentPartPr/>
                <p14:nvPr/>
              </p14:nvContentPartPr>
              <p14:xfrm>
                <a:off x="3133930" y="5646355"/>
                <a:ext cx="172800" cy="698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06479BBF-D6A0-4308-916E-6EFF2483983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25290" y="5637355"/>
                  <a:ext cx="190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D705C09E-10E4-4770-A6BD-6D7059659B6F}"/>
                    </a:ext>
                  </a:extLst>
                </p14:cNvPr>
                <p14:cNvContentPartPr/>
                <p14:nvPr/>
              </p14:nvContentPartPr>
              <p14:xfrm>
                <a:off x="3312130" y="5562475"/>
                <a:ext cx="147960" cy="1468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D705C09E-10E4-4770-A6BD-6D7059659B6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303130" y="5553475"/>
                  <a:ext cx="16560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141A9CB-D6F5-436D-977A-BB7381E134ED}"/>
              </a:ext>
            </a:extLst>
          </p:cNvPr>
          <p:cNvGrpSpPr/>
          <p:nvPr/>
        </p:nvGrpSpPr>
        <p:grpSpPr>
          <a:xfrm>
            <a:off x="3700570" y="5537635"/>
            <a:ext cx="170640" cy="185040"/>
            <a:chOff x="3700570" y="5537635"/>
            <a:chExt cx="17064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75E7538F-1FB6-4C2A-85CE-91D3E9507806}"/>
                    </a:ext>
                  </a:extLst>
                </p14:cNvPr>
                <p14:cNvContentPartPr/>
                <p14:nvPr/>
              </p14:nvContentPartPr>
              <p14:xfrm>
                <a:off x="3700570" y="5610355"/>
                <a:ext cx="58680" cy="1123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75E7538F-1FB6-4C2A-85CE-91D3E950780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91930" y="5601715"/>
                  <a:ext cx="76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D41C2E0F-4851-4E17-9053-7B47A48D88F7}"/>
                    </a:ext>
                  </a:extLst>
                </p14:cNvPr>
                <p14:cNvContentPartPr/>
                <p14:nvPr/>
              </p14:nvContentPartPr>
              <p14:xfrm>
                <a:off x="3711730" y="5537635"/>
                <a:ext cx="159480" cy="1213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D41C2E0F-4851-4E17-9053-7B47A48D88F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03090" y="5528635"/>
                  <a:ext cx="17712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BF9871E8-CEB6-4D42-B072-FA86AE3C30CB}"/>
              </a:ext>
            </a:extLst>
          </p:cNvPr>
          <p:cNvGrpSpPr/>
          <p:nvPr/>
        </p:nvGrpSpPr>
        <p:grpSpPr>
          <a:xfrm>
            <a:off x="4108450" y="5456275"/>
            <a:ext cx="999360" cy="379080"/>
            <a:chOff x="4108450" y="5456275"/>
            <a:chExt cx="99936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E14651A-8300-4F1E-A16F-BF392EF2A645}"/>
                    </a:ext>
                  </a:extLst>
                </p14:cNvPr>
                <p14:cNvContentPartPr/>
                <p14:nvPr/>
              </p14:nvContentPartPr>
              <p14:xfrm>
                <a:off x="4108450" y="5456275"/>
                <a:ext cx="287640" cy="3790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E14651A-8300-4F1E-A16F-BF392EF2A64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99810" y="5447275"/>
                  <a:ext cx="3052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232095A-173B-42B2-B345-6CEC1C12D19B}"/>
                    </a:ext>
                  </a:extLst>
                </p14:cNvPr>
                <p14:cNvContentPartPr/>
                <p14:nvPr/>
              </p14:nvContentPartPr>
              <p14:xfrm>
                <a:off x="4316170" y="5554555"/>
                <a:ext cx="433080" cy="1692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232095A-173B-42B2-B345-6CEC1C12D19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307170" y="5545915"/>
                  <a:ext cx="450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FAEA773-ECAD-4A44-9A1C-98627BA1FDD6}"/>
                    </a:ext>
                  </a:extLst>
                </p14:cNvPr>
                <p14:cNvContentPartPr/>
                <p14:nvPr/>
              </p14:nvContentPartPr>
              <p14:xfrm>
                <a:off x="4695610" y="5465995"/>
                <a:ext cx="77760" cy="2250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FAEA773-ECAD-4A44-9A1C-98627BA1FDD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86970" y="5456995"/>
                  <a:ext cx="95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5DF5E1FE-CEF3-4AE9-951E-EBAE5C7C3EEF}"/>
                    </a:ext>
                  </a:extLst>
                </p14:cNvPr>
                <p14:cNvContentPartPr/>
                <p14:nvPr/>
              </p14:nvContentPartPr>
              <p14:xfrm>
                <a:off x="4809370" y="5532955"/>
                <a:ext cx="298440" cy="1447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5DF5E1FE-CEF3-4AE9-951E-EBAE5C7C3EE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800730" y="5524315"/>
                  <a:ext cx="31608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627E7A79-2D33-4D8A-9EE0-0E14F7037F45}"/>
              </a:ext>
            </a:extLst>
          </p:cNvPr>
          <p:cNvGrpSpPr/>
          <p:nvPr/>
        </p:nvGrpSpPr>
        <p:grpSpPr>
          <a:xfrm>
            <a:off x="7590370" y="1044835"/>
            <a:ext cx="3070800" cy="1744560"/>
            <a:chOff x="7590370" y="1044835"/>
            <a:chExt cx="3070800" cy="174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181B1B8-BA40-4001-9646-16773F04A537}"/>
                    </a:ext>
                  </a:extLst>
                </p14:cNvPr>
                <p14:cNvContentPartPr/>
                <p14:nvPr/>
              </p14:nvContentPartPr>
              <p14:xfrm>
                <a:off x="7800250" y="1139155"/>
                <a:ext cx="176040" cy="1620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181B1B8-BA40-4001-9646-16773F04A53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791250" y="1130155"/>
                  <a:ext cx="193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4369868-428E-45C2-B9CB-BB7CF0553D00}"/>
                    </a:ext>
                  </a:extLst>
                </p14:cNvPr>
                <p14:cNvContentPartPr/>
                <p14:nvPr/>
              </p14:nvContentPartPr>
              <p14:xfrm>
                <a:off x="8451850" y="1167595"/>
                <a:ext cx="130320" cy="172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4369868-428E-45C2-B9CB-BB7CF0553D0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442850" y="1158955"/>
                  <a:ext cx="147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F8FE1BF5-F393-4C67-967A-719CD74A384E}"/>
                    </a:ext>
                  </a:extLst>
                </p14:cNvPr>
                <p14:cNvContentPartPr/>
                <p14:nvPr/>
              </p14:nvContentPartPr>
              <p14:xfrm>
                <a:off x="8631850" y="1075075"/>
                <a:ext cx="16560" cy="2055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F8FE1BF5-F393-4C67-967A-719CD74A384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622850" y="1066075"/>
                  <a:ext cx="34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035D66C-C741-49C8-97E5-6F8EDA0ED140}"/>
                    </a:ext>
                  </a:extLst>
                </p14:cNvPr>
                <p14:cNvContentPartPr/>
                <p14:nvPr/>
              </p14:nvContentPartPr>
              <p14:xfrm>
                <a:off x="9346090" y="1135555"/>
                <a:ext cx="150120" cy="241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035D66C-C741-49C8-97E5-6F8EDA0ED14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337090" y="1126915"/>
                  <a:ext cx="167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6144FAE-8D2A-4D86-B04C-6C0A933359F0}"/>
                    </a:ext>
                  </a:extLst>
                </p14:cNvPr>
                <p14:cNvContentPartPr/>
                <p14:nvPr/>
              </p14:nvContentPartPr>
              <p14:xfrm>
                <a:off x="9543010" y="1060315"/>
                <a:ext cx="22680" cy="1998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6144FAE-8D2A-4D86-B04C-6C0A933359F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534370" y="1051315"/>
                  <a:ext cx="40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AE00FCE0-DE44-431F-A719-BFD9CD698BC3}"/>
                    </a:ext>
                  </a:extLst>
                </p14:cNvPr>
                <p14:cNvContentPartPr/>
                <p14:nvPr/>
              </p14:nvContentPartPr>
              <p14:xfrm>
                <a:off x="10109650" y="1044835"/>
                <a:ext cx="164880" cy="2214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AE00FCE0-DE44-431F-A719-BFD9CD698BC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101010" y="1036195"/>
                  <a:ext cx="1825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06E1392C-3B67-43DF-A35D-7AF7BC72D41B}"/>
                    </a:ext>
                  </a:extLst>
                </p14:cNvPr>
                <p14:cNvContentPartPr/>
                <p14:nvPr/>
              </p14:nvContentPartPr>
              <p14:xfrm>
                <a:off x="7590370" y="1159675"/>
                <a:ext cx="3070800" cy="16297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06E1392C-3B67-43DF-A35D-7AF7BC72D41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581730" y="1151035"/>
                  <a:ext cx="3088440" cy="164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D134F21C-2C10-436C-997E-D64D597699A3}"/>
              </a:ext>
            </a:extLst>
          </p:cNvPr>
          <p:cNvGrpSpPr/>
          <p:nvPr/>
        </p:nvGrpSpPr>
        <p:grpSpPr>
          <a:xfrm>
            <a:off x="7054330" y="1144195"/>
            <a:ext cx="251280" cy="417960"/>
            <a:chOff x="7054330" y="1144195"/>
            <a:chExt cx="25128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7D389ADE-EA41-4829-86C0-F9A1D2FA6904}"/>
                    </a:ext>
                  </a:extLst>
                </p14:cNvPr>
                <p14:cNvContentPartPr/>
                <p14:nvPr/>
              </p14:nvContentPartPr>
              <p14:xfrm>
                <a:off x="7069450" y="1144195"/>
                <a:ext cx="105840" cy="1483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7D389ADE-EA41-4829-86C0-F9A1D2FA690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060810" y="1135195"/>
                  <a:ext cx="123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B96B0F8E-42CA-468C-A888-5D9CE7455354}"/>
                    </a:ext>
                  </a:extLst>
                </p14:cNvPr>
                <p14:cNvContentPartPr/>
                <p14:nvPr/>
              </p14:nvContentPartPr>
              <p14:xfrm>
                <a:off x="7054330" y="1336795"/>
                <a:ext cx="163080" cy="622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B96B0F8E-42CA-468C-A888-5D9CE745535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045330" y="1327795"/>
                  <a:ext cx="180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0784050B-A25D-4912-AEC1-B776280850CA}"/>
                    </a:ext>
                  </a:extLst>
                </p14:cNvPr>
                <p14:cNvContentPartPr/>
                <p14:nvPr/>
              </p14:nvContentPartPr>
              <p14:xfrm>
                <a:off x="7146850" y="1435795"/>
                <a:ext cx="158760" cy="1263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0784050B-A25D-4912-AEC1-B776280850C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138210" y="1426795"/>
                  <a:ext cx="17640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1F3AE06E-8E58-4589-8087-8F4A46B11EC9}"/>
                  </a:ext>
                </a:extLst>
              </p14:cNvPr>
              <p14:cNvContentPartPr/>
              <p14:nvPr/>
            </p14:nvContentPartPr>
            <p14:xfrm>
              <a:off x="7875490" y="2935195"/>
              <a:ext cx="159480" cy="1760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1F3AE06E-8E58-4589-8087-8F4A46B11EC9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866490" y="2926555"/>
                <a:ext cx="177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F1FCC0FF-E0B8-4493-AAE0-0B708EFBE2A0}"/>
                  </a:ext>
                </a:extLst>
              </p14:cNvPr>
              <p14:cNvContentPartPr/>
              <p14:nvPr/>
            </p14:nvContentPartPr>
            <p14:xfrm>
              <a:off x="8551570" y="2341555"/>
              <a:ext cx="143640" cy="17136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F1FCC0FF-E0B8-4493-AAE0-0B708EFBE2A0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542930" y="2332555"/>
                <a:ext cx="16128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B76D1185-9216-430D-9C97-09C1D4434DF7}"/>
                  </a:ext>
                </a:extLst>
              </p14:cNvPr>
              <p14:cNvContentPartPr/>
              <p14:nvPr/>
            </p14:nvContentPartPr>
            <p14:xfrm>
              <a:off x="8602690" y="2973355"/>
              <a:ext cx="141840" cy="12600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B76D1185-9216-430D-9C97-09C1D4434DF7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593690" y="2964715"/>
                <a:ext cx="1594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99AE608-9DF7-49BA-9A86-9D95ADE4CCB3}"/>
                  </a:ext>
                </a:extLst>
              </p14:cNvPr>
              <p14:cNvContentPartPr/>
              <p14:nvPr/>
            </p14:nvContentPartPr>
            <p14:xfrm>
              <a:off x="9446890" y="2242195"/>
              <a:ext cx="158760" cy="21024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99AE608-9DF7-49BA-9A86-9D95ADE4CCB3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9437890" y="2233555"/>
                <a:ext cx="1764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0EED7282-C958-4010-ABEE-768F565FCAC8}"/>
                  </a:ext>
                </a:extLst>
              </p14:cNvPr>
              <p14:cNvContentPartPr/>
              <p14:nvPr/>
            </p14:nvContentPartPr>
            <p14:xfrm>
              <a:off x="9452290" y="2951395"/>
              <a:ext cx="260640" cy="11952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0EED7282-C958-4010-ABEE-768F565FCAC8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443650" y="2942395"/>
                <a:ext cx="2782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78B85CCE-B72B-4173-88CA-73045021E733}"/>
                  </a:ext>
                </a:extLst>
              </p14:cNvPr>
              <p14:cNvContentPartPr/>
              <p14:nvPr/>
            </p14:nvContentPartPr>
            <p14:xfrm>
              <a:off x="9939370" y="1145275"/>
              <a:ext cx="123120" cy="756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78B85CCE-B72B-4173-88CA-73045021E733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930730" y="1136635"/>
                <a:ext cx="1407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619D0FB3-0702-4A74-9A4E-DB266CA18DAA}"/>
                  </a:ext>
                </a:extLst>
              </p14:cNvPr>
              <p14:cNvContentPartPr/>
              <p14:nvPr/>
            </p14:nvContentPartPr>
            <p14:xfrm>
              <a:off x="10201810" y="2156155"/>
              <a:ext cx="172080" cy="1857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619D0FB3-0702-4A74-9A4E-DB266CA18DAA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0193170" y="2147155"/>
                <a:ext cx="1897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D8E695F2-F51C-4800-95BA-B88CBAE6DFB0}"/>
                  </a:ext>
                </a:extLst>
              </p14:cNvPr>
              <p14:cNvContentPartPr/>
              <p14:nvPr/>
            </p14:nvContentPartPr>
            <p14:xfrm>
              <a:off x="10300810" y="2862475"/>
              <a:ext cx="113760" cy="16920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D8E695F2-F51C-4800-95BA-B88CBAE6DFB0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292170" y="2853835"/>
                <a:ext cx="131400" cy="18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0" name="Group 439">
            <a:extLst>
              <a:ext uri="{FF2B5EF4-FFF2-40B4-BE49-F238E27FC236}">
                <a16:creationId xmlns:a16="http://schemas.microsoft.com/office/drawing/2014/main" id="{813485E5-27A6-4DA2-9AEF-57BFCBAD6CDE}"/>
              </a:ext>
            </a:extLst>
          </p:cNvPr>
          <p:cNvGrpSpPr/>
          <p:nvPr/>
        </p:nvGrpSpPr>
        <p:grpSpPr>
          <a:xfrm>
            <a:off x="6377170" y="4216795"/>
            <a:ext cx="1925280" cy="319680"/>
            <a:chOff x="6377170" y="4216795"/>
            <a:chExt cx="192528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23DD8960-08C0-4C1F-A690-309CF3B34A64}"/>
                    </a:ext>
                  </a:extLst>
                </p14:cNvPr>
                <p14:cNvContentPartPr/>
                <p14:nvPr/>
              </p14:nvContentPartPr>
              <p14:xfrm>
                <a:off x="6377170" y="4344955"/>
                <a:ext cx="141480" cy="19152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23DD8960-08C0-4C1F-A690-309CF3B34A6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368530" y="4335955"/>
                  <a:ext cx="1591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3E4A987C-0E5A-4888-BFC0-8B84D64C4007}"/>
                    </a:ext>
                  </a:extLst>
                </p14:cNvPr>
                <p14:cNvContentPartPr/>
                <p14:nvPr/>
              </p14:nvContentPartPr>
              <p14:xfrm>
                <a:off x="6528010" y="4418755"/>
                <a:ext cx="64080" cy="838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E4A987C-0E5A-4888-BFC0-8B84D64C400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19370" y="4409755"/>
                  <a:ext cx="81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DA7E3DAE-6086-4F32-B1AF-D938D5F21474}"/>
                    </a:ext>
                  </a:extLst>
                </p14:cNvPr>
                <p14:cNvContentPartPr/>
                <p14:nvPr/>
              </p14:nvContentPartPr>
              <p14:xfrm>
                <a:off x="6588850" y="4262515"/>
                <a:ext cx="169200" cy="2602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DA7E3DAE-6086-4F32-B1AF-D938D5F2147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579850" y="4253515"/>
                  <a:ext cx="1868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AF7C6086-BD45-41E7-93FB-1E0D15954146}"/>
                    </a:ext>
                  </a:extLst>
                </p14:cNvPr>
                <p14:cNvContentPartPr/>
                <p14:nvPr/>
              </p14:nvContentPartPr>
              <p14:xfrm>
                <a:off x="6835090" y="4461955"/>
                <a:ext cx="61200" cy="108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AF7C6086-BD45-41E7-93FB-1E0D1595414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26090" y="4452955"/>
                  <a:ext cx="78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5B108554-7CF1-4178-9DCB-0BEE666A1473}"/>
                    </a:ext>
                  </a:extLst>
                </p14:cNvPr>
                <p14:cNvContentPartPr/>
                <p14:nvPr/>
              </p14:nvContentPartPr>
              <p14:xfrm>
                <a:off x="7043170" y="4397875"/>
                <a:ext cx="200520" cy="12600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5B108554-7CF1-4178-9DCB-0BEE666A147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034170" y="4388875"/>
                  <a:ext cx="218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696D276B-70A0-42CD-8495-D01C8A008614}"/>
                    </a:ext>
                  </a:extLst>
                </p14:cNvPr>
                <p14:cNvContentPartPr/>
                <p14:nvPr/>
              </p14:nvContentPartPr>
              <p14:xfrm>
                <a:off x="7239370" y="4233715"/>
                <a:ext cx="264600" cy="1951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696D276B-70A0-42CD-8495-D01C8A00861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230730" y="4225075"/>
                  <a:ext cx="2822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E26CDC21-0966-4B59-AAD1-EA988251D116}"/>
                    </a:ext>
                  </a:extLst>
                </p14:cNvPr>
                <p14:cNvContentPartPr/>
                <p14:nvPr/>
              </p14:nvContentPartPr>
              <p14:xfrm>
                <a:off x="7550050" y="4312195"/>
                <a:ext cx="82080" cy="1278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E26CDC21-0966-4B59-AAD1-EA988251D11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541050" y="4303555"/>
                  <a:ext cx="99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B14E6086-EF00-49B2-888E-388932F32BE5}"/>
                    </a:ext>
                  </a:extLst>
                </p14:cNvPr>
                <p14:cNvContentPartPr/>
                <p14:nvPr/>
              </p14:nvContentPartPr>
              <p14:xfrm>
                <a:off x="7641850" y="4307875"/>
                <a:ext cx="92520" cy="12456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B14E6086-EF00-49B2-888E-388932F32BE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632850" y="4299235"/>
                  <a:ext cx="110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2B14F0EA-01F2-4306-B2BB-F71380439D90}"/>
                    </a:ext>
                  </a:extLst>
                </p14:cNvPr>
                <p14:cNvContentPartPr/>
                <p14:nvPr/>
              </p14:nvContentPartPr>
              <p14:xfrm>
                <a:off x="7843450" y="4216795"/>
                <a:ext cx="252000" cy="2181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2B14F0EA-01F2-4306-B2BB-F71380439D9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834450" y="4208155"/>
                  <a:ext cx="269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8D4706E3-0729-4D49-9777-345E305BD854}"/>
                    </a:ext>
                  </a:extLst>
                </p14:cNvPr>
                <p14:cNvContentPartPr/>
                <p14:nvPr/>
              </p14:nvContentPartPr>
              <p14:xfrm>
                <a:off x="8212450" y="4294195"/>
                <a:ext cx="90000" cy="8964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8D4706E3-0729-4D49-9777-345E305BD85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203810" y="4285555"/>
                  <a:ext cx="10764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10258EF9-DDFB-47B2-8FDA-7DB837AFF70C}"/>
              </a:ext>
            </a:extLst>
          </p:cNvPr>
          <p:cNvGrpSpPr/>
          <p:nvPr/>
        </p:nvGrpSpPr>
        <p:grpSpPr>
          <a:xfrm>
            <a:off x="8520610" y="4151275"/>
            <a:ext cx="997200" cy="321480"/>
            <a:chOff x="8520610" y="4151275"/>
            <a:chExt cx="99720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E5E47F6B-CB1D-47CF-AED0-D82FA48B25BA}"/>
                    </a:ext>
                  </a:extLst>
                </p14:cNvPr>
                <p14:cNvContentPartPr/>
                <p14:nvPr/>
              </p14:nvContentPartPr>
              <p14:xfrm>
                <a:off x="8520610" y="4196635"/>
                <a:ext cx="93240" cy="2703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E5E47F6B-CB1D-47CF-AED0-D82FA48B25B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511970" y="4187635"/>
                  <a:ext cx="110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EFA85C82-9045-406F-8D7F-99305E770FD2}"/>
                    </a:ext>
                  </a:extLst>
                </p14:cNvPr>
                <p14:cNvContentPartPr/>
                <p14:nvPr/>
              </p14:nvContentPartPr>
              <p14:xfrm>
                <a:off x="8623570" y="4265755"/>
                <a:ext cx="131400" cy="1537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EFA85C82-9045-406F-8D7F-99305E770FD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614570" y="4257115"/>
                  <a:ext cx="149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60AF546C-22AC-4BE7-BA95-B590BE69C2CC}"/>
                    </a:ext>
                  </a:extLst>
                </p14:cNvPr>
                <p14:cNvContentPartPr/>
                <p14:nvPr/>
              </p14:nvContentPartPr>
              <p14:xfrm>
                <a:off x="8815810" y="4303195"/>
                <a:ext cx="134280" cy="11916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60AF546C-22AC-4BE7-BA95-B590BE69C2C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807170" y="4294555"/>
                  <a:ext cx="151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4A6DAB07-AB27-4BF1-8986-64D6C5303A4A}"/>
                    </a:ext>
                  </a:extLst>
                </p14:cNvPr>
                <p14:cNvContentPartPr/>
                <p14:nvPr/>
              </p14:nvContentPartPr>
              <p14:xfrm>
                <a:off x="9016330" y="4331275"/>
                <a:ext cx="100080" cy="93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4A6DAB07-AB27-4BF1-8986-64D6C5303A4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007690" y="4322635"/>
                  <a:ext cx="117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F4B6FC5D-4CC9-46AF-B627-B0424EAEF0E3}"/>
                    </a:ext>
                  </a:extLst>
                </p14:cNvPr>
                <p14:cNvContentPartPr/>
                <p14:nvPr/>
              </p14:nvContentPartPr>
              <p14:xfrm>
                <a:off x="9153850" y="4151275"/>
                <a:ext cx="363960" cy="3214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F4B6FC5D-4CC9-46AF-B627-B0424EAEF0E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144850" y="4142635"/>
                  <a:ext cx="38160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A17CD066-A2AD-46B3-83F6-90A8EFC9C66E}"/>
              </a:ext>
            </a:extLst>
          </p:cNvPr>
          <p:cNvGrpSpPr/>
          <p:nvPr/>
        </p:nvGrpSpPr>
        <p:grpSpPr>
          <a:xfrm>
            <a:off x="7300210" y="3195475"/>
            <a:ext cx="529200" cy="569160"/>
            <a:chOff x="7300210" y="3195475"/>
            <a:chExt cx="529200" cy="56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54DDB87F-C44F-4900-8E5C-937F59C7611A}"/>
                    </a:ext>
                  </a:extLst>
                </p14:cNvPr>
                <p14:cNvContentPartPr/>
                <p14:nvPr/>
              </p14:nvContentPartPr>
              <p14:xfrm>
                <a:off x="7456810" y="3408235"/>
                <a:ext cx="360" cy="3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54DDB87F-C44F-4900-8E5C-937F59C7611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447810" y="339959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BBA7566D-F886-499E-9863-E770DF41081D}"/>
                    </a:ext>
                  </a:extLst>
                </p14:cNvPr>
                <p14:cNvContentPartPr/>
                <p14:nvPr/>
              </p14:nvContentPartPr>
              <p14:xfrm>
                <a:off x="7384810" y="3521995"/>
                <a:ext cx="110880" cy="741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BBA7566D-F886-499E-9863-E770DF41081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376170" y="3513355"/>
                  <a:ext cx="128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3F0A8445-98E6-4668-BE51-AF7A9457865E}"/>
                    </a:ext>
                  </a:extLst>
                </p14:cNvPr>
                <p14:cNvContentPartPr/>
                <p14:nvPr/>
              </p14:nvContentPartPr>
              <p14:xfrm>
                <a:off x="7575250" y="3392755"/>
                <a:ext cx="134280" cy="1580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3F0A8445-98E6-4668-BE51-AF7A9457865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566610" y="3384115"/>
                  <a:ext cx="151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58BEAA98-1CF7-4913-9676-B48467C58812}"/>
                    </a:ext>
                  </a:extLst>
                </p14:cNvPr>
                <p14:cNvContentPartPr/>
                <p14:nvPr/>
              </p14:nvContentPartPr>
              <p14:xfrm>
                <a:off x="7300210" y="3195475"/>
                <a:ext cx="529200" cy="5691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58BEAA98-1CF7-4913-9676-B48467C5881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291570" y="3186475"/>
                  <a:ext cx="546840" cy="58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70D7534-0A1D-4A08-A623-E7828BB536CC}"/>
              </a:ext>
            </a:extLst>
          </p:cNvPr>
          <p:cNvGrpSpPr/>
          <p:nvPr/>
        </p:nvGrpSpPr>
        <p:grpSpPr>
          <a:xfrm>
            <a:off x="9620770" y="3989995"/>
            <a:ext cx="1453680" cy="415800"/>
            <a:chOff x="9620770" y="3989995"/>
            <a:chExt cx="145368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E1EF0019-B670-4FC6-9D55-D5FF437242C3}"/>
                    </a:ext>
                  </a:extLst>
                </p14:cNvPr>
                <p14:cNvContentPartPr/>
                <p14:nvPr/>
              </p14:nvContentPartPr>
              <p14:xfrm>
                <a:off x="9620770" y="4151275"/>
                <a:ext cx="91080" cy="2545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E1EF0019-B670-4FC6-9D55-D5FF437242C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611770" y="4142635"/>
                  <a:ext cx="1087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BEF89690-EAAC-408A-9F1F-B33A17A232D6}"/>
                    </a:ext>
                  </a:extLst>
                </p14:cNvPr>
                <p14:cNvContentPartPr/>
                <p14:nvPr/>
              </p14:nvContentPartPr>
              <p14:xfrm>
                <a:off x="9760090" y="4230475"/>
                <a:ext cx="77760" cy="1310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BEF89690-EAAC-408A-9F1F-B33A17A232D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751450" y="4221475"/>
                  <a:ext cx="95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87DADD7-C758-4D9F-BCE4-FD33232F2EFA}"/>
                    </a:ext>
                  </a:extLst>
                </p14:cNvPr>
                <p14:cNvContentPartPr/>
                <p14:nvPr/>
              </p14:nvContentPartPr>
              <p14:xfrm>
                <a:off x="9831730" y="4230115"/>
                <a:ext cx="106200" cy="1202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87DADD7-C758-4D9F-BCE4-FD33232F2EF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822730" y="4221475"/>
                  <a:ext cx="123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AD6D8984-BF39-462F-BC73-E5893D94AD56}"/>
                    </a:ext>
                  </a:extLst>
                </p14:cNvPr>
                <p14:cNvContentPartPr/>
                <p14:nvPr/>
              </p14:nvContentPartPr>
              <p14:xfrm>
                <a:off x="9922810" y="4069195"/>
                <a:ext cx="107640" cy="730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AD6D8984-BF39-462F-BC73-E5893D94AD5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913810" y="4060195"/>
                  <a:ext cx="125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8D9640AB-1C11-455F-A929-310E9850E156}"/>
                    </a:ext>
                  </a:extLst>
                </p14:cNvPr>
                <p14:cNvContentPartPr/>
                <p14:nvPr/>
              </p14:nvContentPartPr>
              <p14:xfrm>
                <a:off x="10147450" y="4241995"/>
                <a:ext cx="109800" cy="288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8D9640AB-1C11-455F-A929-310E9850E15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138450" y="4233355"/>
                  <a:ext cx="127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8428C1D-7BC5-41C7-9AD0-497348DA7323}"/>
                    </a:ext>
                  </a:extLst>
                </p14:cNvPr>
                <p14:cNvContentPartPr/>
                <p14:nvPr/>
              </p14:nvContentPartPr>
              <p14:xfrm>
                <a:off x="10206490" y="4158475"/>
                <a:ext cx="214560" cy="14256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8428C1D-7BC5-41C7-9AD0-497348DA732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197490" y="4149475"/>
                  <a:ext cx="232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ED756DCF-579C-4D50-A6BD-C4539BA1C08D}"/>
                    </a:ext>
                  </a:extLst>
                </p14:cNvPr>
                <p14:cNvContentPartPr/>
                <p14:nvPr/>
              </p14:nvContentPartPr>
              <p14:xfrm>
                <a:off x="10411690" y="4159915"/>
                <a:ext cx="100440" cy="1598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ED756DCF-579C-4D50-A6BD-C4539BA1C08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402690" y="4150915"/>
                  <a:ext cx="118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2AD820E2-402A-4EE1-99DF-0F8A3F533161}"/>
                    </a:ext>
                  </a:extLst>
                </p14:cNvPr>
                <p14:cNvContentPartPr/>
                <p14:nvPr/>
              </p14:nvContentPartPr>
              <p14:xfrm>
                <a:off x="10632370" y="4141555"/>
                <a:ext cx="126720" cy="15660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2AD820E2-402A-4EE1-99DF-0F8A3F53316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623730" y="4132915"/>
                  <a:ext cx="144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56BB9FDB-EE22-4C8E-B838-32BA0C4E4C9B}"/>
                    </a:ext>
                  </a:extLst>
                </p14:cNvPr>
                <p14:cNvContentPartPr/>
                <p14:nvPr/>
              </p14:nvContentPartPr>
              <p14:xfrm>
                <a:off x="10817410" y="3989995"/>
                <a:ext cx="257040" cy="32292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56BB9FDB-EE22-4C8E-B838-32BA0C4E4C9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808410" y="3981355"/>
                  <a:ext cx="274680" cy="34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2743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"/>
                            </p:stCondLst>
                            <p:childTnLst>
                              <p:par>
                                <p:cTn id="6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250"/>
                            </p:stCondLst>
                            <p:childTnLst>
                              <p:par>
                                <p:cTn id="7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500"/>
                            </p:stCondLst>
                            <p:childTnLst>
                              <p:par>
                                <p:cTn id="8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D98F94-063B-BB4C-8E4A-1ADDE2B83CCF}"/>
                  </a:ext>
                </a:extLst>
              </p:cNvPr>
              <p:cNvSpPr txBox="1"/>
              <p:nvPr/>
            </p:nvSpPr>
            <p:spPr>
              <a:xfrm>
                <a:off x="150994" y="699975"/>
                <a:ext cx="88946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Factorise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+8</m:t>
                    </m:r>
                    <m:sSup>
                      <m:sSup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D98F94-063B-BB4C-8E4A-1ADDE2B83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94" y="699975"/>
                <a:ext cx="8894619" cy="461665"/>
              </a:xfrm>
              <a:prstGeom prst="rect">
                <a:avLst/>
              </a:prstGeom>
              <a:blipFill>
                <a:blip r:embed="rId2"/>
                <a:stretch>
                  <a:fillRect l="-1097" t="-10526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41034" y="1264216"/>
              <a:ext cx="3733560" cy="2271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034" y="1241176"/>
                <a:ext cx="3764160" cy="23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6" name="Ink 65"/>
              <p14:cNvContentPartPr/>
              <p14:nvPr/>
            </p14:nvContentPartPr>
            <p14:xfrm>
              <a:off x="6352474" y="924736"/>
              <a:ext cx="4504320" cy="15228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32314" y="904576"/>
                <a:ext cx="4544640" cy="15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9" name="Ink 68"/>
              <p14:cNvContentPartPr/>
              <p14:nvPr/>
            </p14:nvContentPartPr>
            <p14:xfrm>
              <a:off x="5705194" y="670936"/>
              <a:ext cx="4453560" cy="8586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9354" y="646816"/>
                <a:ext cx="4491720" cy="9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3" name="Ink 82"/>
              <p14:cNvContentPartPr/>
              <p14:nvPr/>
            </p14:nvContentPartPr>
            <p14:xfrm>
              <a:off x="7566754" y="1667776"/>
              <a:ext cx="2667600" cy="123552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47677" y="1652656"/>
                <a:ext cx="2711514" cy="12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4" name="Ink 83"/>
              <p14:cNvContentPartPr/>
              <p14:nvPr/>
            </p14:nvContentPartPr>
            <p14:xfrm>
              <a:off x="6790594" y="2736256"/>
              <a:ext cx="176760" cy="2145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71514" y="2713576"/>
                <a:ext cx="2174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1FBE51D-4724-4773-920C-41D0F5D9BCEB}"/>
                  </a:ext>
                </a:extLst>
              </p14:cNvPr>
              <p14:cNvContentPartPr/>
              <p14:nvPr/>
            </p14:nvContentPartPr>
            <p14:xfrm>
              <a:off x="780774" y="3938768"/>
              <a:ext cx="3123000" cy="560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1FBE51D-4724-4773-920C-41D0F5D9BC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3854" y="3921891"/>
                <a:ext cx="3156120" cy="5935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51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128121" y="546455"/>
                <a:ext cx="113083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/>
                  <a:t>Factorise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−27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21" y="546455"/>
                <a:ext cx="11308356" cy="523220"/>
              </a:xfrm>
              <a:prstGeom prst="rect">
                <a:avLst/>
              </a:prstGeom>
              <a:blipFill>
                <a:blip r:embed="rId2"/>
                <a:stretch>
                  <a:fillRect l="-1078" t="-11765" b="-3411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17F01BC-D91C-495D-8EEE-39EE756BB39B}"/>
              </a:ext>
            </a:extLst>
          </p:cNvPr>
          <p:cNvGrpSpPr/>
          <p:nvPr/>
        </p:nvGrpSpPr>
        <p:grpSpPr>
          <a:xfrm>
            <a:off x="672250" y="1313755"/>
            <a:ext cx="546120" cy="335880"/>
            <a:chOff x="672250" y="1313755"/>
            <a:chExt cx="546120" cy="3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20C0276-1891-4736-9330-F651586682E0}"/>
                    </a:ext>
                  </a:extLst>
                </p14:cNvPr>
                <p14:cNvContentPartPr/>
                <p14:nvPr/>
              </p14:nvContentPartPr>
              <p14:xfrm>
                <a:off x="672250" y="1474675"/>
                <a:ext cx="107280" cy="174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20C0276-1891-4736-9330-F651586682E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3610" y="1465675"/>
                  <a:ext cx="124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9B0A1A7-FA19-405C-9E30-A8C3E9312104}"/>
                    </a:ext>
                  </a:extLst>
                </p14:cNvPr>
                <p14:cNvContentPartPr/>
                <p14:nvPr/>
              </p14:nvContentPartPr>
              <p14:xfrm>
                <a:off x="795010" y="1502755"/>
                <a:ext cx="109080" cy="127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9B0A1A7-FA19-405C-9E30-A8C3E931210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6370" y="1494115"/>
                  <a:ext cx="126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C122759-92FF-4132-A175-058A2CD0E257}"/>
                    </a:ext>
                  </a:extLst>
                </p14:cNvPr>
                <p14:cNvContentPartPr/>
                <p14:nvPr/>
              </p14:nvContentPartPr>
              <p14:xfrm>
                <a:off x="900490" y="1313755"/>
                <a:ext cx="93960" cy="117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C122759-92FF-4132-A175-058A2CD0E25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1490" y="1304755"/>
                  <a:ext cx="111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F1EB186-FE46-45CD-9595-A1DBA260FD43}"/>
                    </a:ext>
                  </a:extLst>
                </p14:cNvPr>
                <p14:cNvContentPartPr/>
                <p14:nvPr/>
              </p14:nvContentPartPr>
              <p14:xfrm>
                <a:off x="1095250" y="1499875"/>
                <a:ext cx="123120" cy="23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F1EB186-FE46-45CD-9595-A1DBA260FD4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6250" y="1491235"/>
                  <a:ext cx="14076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DF5214-436F-4873-9AF7-B608D0674B56}"/>
              </a:ext>
            </a:extLst>
          </p:cNvPr>
          <p:cNvGrpSpPr/>
          <p:nvPr/>
        </p:nvGrpSpPr>
        <p:grpSpPr>
          <a:xfrm>
            <a:off x="1372810" y="1231315"/>
            <a:ext cx="230760" cy="408960"/>
            <a:chOff x="1372810" y="1231315"/>
            <a:chExt cx="23076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20E9037-5A80-42E7-8955-28B82F5F160D}"/>
                    </a:ext>
                  </a:extLst>
                </p14:cNvPr>
                <p14:cNvContentPartPr/>
                <p14:nvPr/>
              </p14:nvContentPartPr>
              <p14:xfrm>
                <a:off x="1372810" y="1389715"/>
                <a:ext cx="142560" cy="250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20E9037-5A80-42E7-8955-28B82F5F160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64170" y="1381075"/>
                  <a:ext cx="1602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34D39A-22D0-46E6-95B8-69AFBA9D7817}"/>
                    </a:ext>
                  </a:extLst>
                </p14:cNvPr>
                <p14:cNvContentPartPr/>
                <p14:nvPr/>
              </p14:nvContentPartPr>
              <p14:xfrm>
                <a:off x="1501330" y="1231315"/>
                <a:ext cx="102240" cy="10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34D39A-22D0-46E6-95B8-69AFBA9D78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92330" y="1222315"/>
                  <a:ext cx="11988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43261EF-0909-44C0-AB22-208FDCB8DB2D}"/>
              </a:ext>
            </a:extLst>
          </p:cNvPr>
          <p:cNvGrpSpPr/>
          <p:nvPr/>
        </p:nvGrpSpPr>
        <p:grpSpPr>
          <a:xfrm>
            <a:off x="324850" y="1939795"/>
            <a:ext cx="741960" cy="265320"/>
            <a:chOff x="324850" y="1939795"/>
            <a:chExt cx="74196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809276E-4346-47D2-89C4-A20770933C95}"/>
                    </a:ext>
                  </a:extLst>
                </p14:cNvPr>
                <p14:cNvContentPartPr/>
                <p14:nvPr/>
              </p14:nvContentPartPr>
              <p14:xfrm>
                <a:off x="370210" y="2023315"/>
                <a:ext cx="20520" cy="8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809276E-4346-47D2-89C4-A20770933C9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1210" y="2014315"/>
                  <a:ext cx="38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34CFB8E-B0A2-4760-871A-7F7FA2DBCA4C}"/>
                    </a:ext>
                  </a:extLst>
                </p14:cNvPr>
                <p14:cNvContentPartPr/>
                <p14:nvPr/>
              </p14:nvContentPartPr>
              <p14:xfrm>
                <a:off x="324850" y="2161195"/>
                <a:ext cx="124560" cy="17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34CFB8E-B0A2-4760-871A-7F7FA2DBCA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5850" y="2152555"/>
                  <a:ext cx="142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FB3D9D7-DB50-4A4A-8FC9-F64300D92F86}"/>
                    </a:ext>
                  </a:extLst>
                </p14:cNvPr>
                <p14:cNvContentPartPr/>
                <p14:nvPr/>
              </p14:nvContentPartPr>
              <p14:xfrm>
                <a:off x="576130" y="2045635"/>
                <a:ext cx="70200" cy="159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FB3D9D7-DB50-4A4A-8FC9-F64300D92F8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7130" y="2036635"/>
                  <a:ext cx="87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60965F-10B7-45A2-A188-4B537C2D885B}"/>
                    </a:ext>
                  </a:extLst>
                </p14:cNvPr>
                <p14:cNvContentPartPr/>
                <p14:nvPr/>
              </p14:nvContentPartPr>
              <p14:xfrm>
                <a:off x="627250" y="2045635"/>
                <a:ext cx="222480" cy="147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60965F-10B7-45A2-A188-4B537C2D885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8610" y="2036635"/>
                  <a:ext cx="240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43EDF93-3310-46B1-BB30-2E02F540C6C5}"/>
                    </a:ext>
                  </a:extLst>
                </p14:cNvPr>
                <p14:cNvContentPartPr/>
                <p14:nvPr/>
              </p14:nvContentPartPr>
              <p14:xfrm>
                <a:off x="798610" y="2085235"/>
                <a:ext cx="91080" cy="20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43EDF93-3310-46B1-BB30-2E02F540C6C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9610" y="2076595"/>
                  <a:ext cx="1087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E3315C1-9AE0-461D-911A-402B8127396A}"/>
                    </a:ext>
                  </a:extLst>
                </p14:cNvPr>
                <p14:cNvContentPartPr/>
                <p14:nvPr/>
              </p14:nvContentPartPr>
              <p14:xfrm>
                <a:off x="928930" y="1939795"/>
                <a:ext cx="137880" cy="146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E3315C1-9AE0-461D-911A-402B8127396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0290" y="1930795"/>
                  <a:ext cx="15552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DA6D6C-6D1D-4169-B298-75333CA027BA}"/>
              </a:ext>
            </a:extLst>
          </p:cNvPr>
          <p:cNvGrpSpPr/>
          <p:nvPr/>
        </p:nvGrpSpPr>
        <p:grpSpPr>
          <a:xfrm>
            <a:off x="1333210" y="1919275"/>
            <a:ext cx="244080" cy="206280"/>
            <a:chOff x="1333210" y="1919275"/>
            <a:chExt cx="24408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16F4B12-7B2A-41E6-9A10-C711D7F75B61}"/>
                    </a:ext>
                  </a:extLst>
                </p14:cNvPr>
                <p14:cNvContentPartPr/>
                <p14:nvPr/>
              </p14:nvContentPartPr>
              <p14:xfrm>
                <a:off x="1333210" y="1919275"/>
                <a:ext cx="70200" cy="206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16F4B12-7B2A-41E6-9A10-C711D7F75B6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324210" y="1910635"/>
                  <a:ext cx="87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A90E505-C27A-4328-90FC-6A3623A5F90C}"/>
                    </a:ext>
                  </a:extLst>
                </p14:cNvPr>
                <p14:cNvContentPartPr/>
                <p14:nvPr/>
              </p14:nvContentPartPr>
              <p14:xfrm>
                <a:off x="1444090" y="1971475"/>
                <a:ext cx="133200" cy="119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A90E505-C27A-4328-90FC-6A3623A5F90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35090" y="1962835"/>
                  <a:ext cx="15084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5EDF7E9-6849-428F-BBDD-DEEE0E710DEA}"/>
                  </a:ext>
                </a:extLst>
              </p14:cNvPr>
              <p14:cNvContentPartPr/>
              <p14:nvPr/>
            </p14:nvContentPartPr>
            <p14:xfrm>
              <a:off x="1806970" y="1964635"/>
              <a:ext cx="168480" cy="126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5EDF7E9-6849-428F-BBDD-DEEE0E710DE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797970" y="1955635"/>
                <a:ext cx="186120" cy="14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2A2FD474-7CC4-4ACF-9927-796845006C96}"/>
              </a:ext>
            </a:extLst>
          </p:cNvPr>
          <p:cNvGrpSpPr/>
          <p:nvPr/>
        </p:nvGrpSpPr>
        <p:grpSpPr>
          <a:xfrm>
            <a:off x="2183170" y="1764835"/>
            <a:ext cx="866520" cy="334800"/>
            <a:chOff x="2183170" y="1764835"/>
            <a:chExt cx="86652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56102C9-CC15-43D4-A03F-0666168E1227}"/>
                    </a:ext>
                  </a:extLst>
                </p14:cNvPr>
                <p14:cNvContentPartPr/>
                <p14:nvPr/>
              </p14:nvContentPartPr>
              <p14:xfrm>
                <a:off x="2183170" y="1764835"/>
                <a:ext cx="103320" cy="334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56102C9-CC15-43D4-A03F-0666168E122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74530" y="1756195"/>
                  <a:ext cx="1209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2AC9BEE-FF57-447E-A981-D504BBFAE63A}"/>
                    </a:ext>
                  </a:extLst>
                </p14:cNvPr>
                <p14:cNvContentPartPr/>
                <p14:nvPr/>
              </p14:nvContentPartPr>
              <p14:xfrm>
                <a:off x="2186410" y="1921435"/>
                <a:ext cx="268200" cy="105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2AC9BEE-FF57-447E-A981-D504BBFAE63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77770" y="1912435"/>
                  <a:ext cx="285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613631A-B6D6-4DD0-BA5A-B52EBC791454}"/>
                    </a:ext>
                  </a:extLst>
                </p14:cNvPr>
                <p14:cNvContentPartPr/>
                <p14:nvPr/>
              </p14:nvContentPartPr>
              <p14:xfrm>
                <a:off x="2460010" y="1904515"/>
                <a:ext cx="100800" cy="114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613631A-B6D6-4DD0-BA5A-B52EBC79145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51010" y="1895875"/>
                  <a:ext cx="118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4169137-985C-4C29-BBBF-38D1F5A25AF1}"/>
                    </a:ext>
                  </a:extLst>
                </p14:cNvPr>
                <p14:cNvContentPartPr/>
                <p14:nvPr/>
              </p14:nvContentPartPr>
              <p14:xfrm>
                <a:off x="2573770" y="1806955"/>
                <a:ext cx="147600" cy="156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4169137-985C-4C29-BBBF-38D1F5A25AF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64770" y="1797955"/>
                  <a:ext cx="165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9B738AC-C1EC-43F8-BD16-CEA27230C969}"/>
                    </a:ext>
                  </a:extLst>
                </p14:cNvPr>
                <p14:cNvContentPartPr/>
                <p14:nvPr/>
              </p14:nvContentPartPr>
              <p14:xfrm>
                <a:off x="2771770" y="1769875"/>
                <a:ext cx="277920" cy="183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9B738AC-C1EC-43F8-BD16-CEA27230C96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763130" y="1761235"/>
                  <a:ext cx="29556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C6B9894-92D0-4F14-9A38-6985A3136E1B}"/>
              </a:ext>
            </a:extLst>
          </p:cNvPr>
          <p:cNvGrpSpPr/>
          <p:nvPr/>
        </p:nvGrpSpPr>
        <p:grpSpPr>
          <a:xfrm>
            <a:off x="5692810" y="872035"/>
            <a:ext cx="2279160" cy="1015200"/>
            <a:chOff x="5692810" y="872035"/>
            <a:chExt cx="2279160" cy="101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45EDA2-3149-4BE9-A13C-9A7391DB2290}"/>
                    </a:ext>
                  </a:extLst>
                </p14:cNvPr>
                <p14:cNvContentPartPr/>
                <p14:nvPr/>
              </p14:nvContentPartPr>
              <p14:xfrm>
                <a:off x="5692810" y="1129795"/>
                <a:ext cx="2207520" cy="757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45EDA2-3149-4BE9-A13C-9A7391DB229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84170" y="1121155"/>
                  <a:ext cx="222516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39B3146-6B20-4FD4-8863-71D4F16DADCF}"/>
                    </a:ext>
                  </a:extLst>
                </p14:cNvPr>
                <p14:cNvContentPartPr/>
                <p14:nvPr/>
              </p14:nvContentPartPr>
              <p14:xfrm>
                <a:off x="5923210" y="1081915"/>
                <a:ext cx="30960" cy="159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39B3146-6B20-4FD4-8863-71D4F16DADC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14210" y="1073275"/>
                  <a:ext cx="48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DD1A2E7-A80C-4C41-8F9F-0A0DE80F0FA9}"/>
                    </a:ext>
                  </a:extLst>
                </p14:cNvPr>
                <p14:cNvContentPartPr/>
                <p14:nvPr/>
              </p14:nvContentPartPr>
              <p14:xfrm>
                <a:off x="6417850" y="1016395"/>
                <a:ext cx="127080" cy="136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DD1A2E7-A80C-4C41-8F9F-0A0DE80F0FA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08850" y="1007395"/>
                  <a:ext cx="144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397DA0A-4D0E-494A-888E-CFF9AFAF4BF0}"/>
                    </a:ext>
                  </a:extLst>
                </p14:cNvPr>
                <p14:cNvContentPartPr/>
                <p14:nvPr/>
              </p14:nvContentPartPr>
              <p14:xfrm>
                <a:off x="6810610" y="984715"/>
                <a:ext cx="170640" cy="159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397DA0A-4D0E-494A-888E-CFF9AFAF4BF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01610" y="975715"/>
                  <a:ext cx="188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69A94D1-C6BF-4BD7-8B7E-11EB3CD6EA7A}"/>
                    </a:ext>
                  </a:extLst>
                </p14:cNvPr>
                <p14:cNvContentPartPr/>
                <p14:nvPr/>
              </p14:nvContentPartPr>
              <p14:xfrm>
                <a:off x="7455370" y="1012795"/>
                <a:ext cx="82440" cy="32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69A94D1-C6BF-4BD7-8B7E-11EB3CD6EA7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446730" y="1004155"/>
                  <a:ext cx="100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7362C96-75A0-4F44-A6D3-1AB09445EC9B}"/>
                    </a:ext>
                  </a:extLst>
                </p14:cNvPr>
                <p14:cNvContentPartPr/>
                <p14:nvPr/>
              </p14:nvContentPartPr>
              <p14:xfrm>
                <a:off x="7620610" y="927835"/>
                <a:ext cx="104400" cy="135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7362C96-75A0-4F44-A6D3-1AB09445EC9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611970" y="918835"/>
                  <a:ext cx="122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594064D-EBEB-4B56-A9E0-0DB00C897F53}"/>
                    </a:ext>
                  </a:extLst>
                </p14:cNvPr>
                <p14:cNvContentPartPr/>
                <p14:nvPr/>
              </p14:nvContentPartPr>
              <p14:xfrm>
                <a:off x="7770010" y="872035"/>
                <a:ext cx="134640" cy="171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594064D-EBEB-4B56-A9E0-0DB00C897F5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61370" y="863035"/>
                  <a:ext cx="152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FB2A96C-C4E1-40B7-A302-0666ED4E8043}"/>
                    </a:ext>
                  </a:extLst>
                </p14:cNvPr>
                <p14:cNvContentPartPr/>
                <p14:nvPr/>
              </p14:nvContentPartPr>
              <p14:xfrm>
                <a:off x="7805650" y="946915"/>
                <a:ext cx="166320" cy="43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FB2A96C-C4E1-40B7-A302-0666ED4E804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97010" y="938275"/>
                  <a:ext cx="183960" cy="6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75447A7-718F-4B0B-A1B2-04CF6C828DE9}"/>
                  </a:ext>
                </a:extLst>
              </p14:cNvPr>
              <p14:cNvContentPartPr/>
              <p14:nvPr/>
            </p14:nvContentPartPr>
            <p14:xfrm>
              <a:off x="5347570" y="1122235"/>
              <a:ext cx="124200" cy="176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75447A7-718F-4B0B-A1B2-04CF6C828DE9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338930" y="1113595"/>
                <a:ext cx="1418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502D87F-045E-48AF-9F7E-9AE6C5477B7D}"/>
                  </a:ext>
                </a:extLst>
              </p14:cNvPr>
              <p14:cNvContentPartPr/>
              <p14:nvPr/>
            </p14:nvContentPartPr>
            <p14:xfrm>
              <a:off x="6008170" y="2060035"/>
              <a:ext cx="39960" cy="1573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502D87F-045E-48AF-9F7E-9AE6C5477B7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999530" y="2051395"/>
                <a:ext cx="576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681AC8A-83CD-4F60-8E29-7F6EAAD7636D}"/>
                  </a:ext>
                </a:extLst>
              </p14:cNvPr>
              <p14:cNvContentPartPr/>
              <p14:nvPr/>
            </p14:nvContentPartPr>
            <p14:xfrm>
              <a:off x="6427570" y="1486195"/>
              <a:ext cx="138600" cy="164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681AC8A-83CD-4F60-8E29-7F6EAAD7636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418930" y="1477195"/>
                <a:ext cx="1562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00D3AF3-9740-4005-87A0-14CBEA4E1855}"/>
                  </a:ext>
                </a:extLst>
              </p14:cNvPr>
              <p14:cNvContentPartPr/>
              <p14:nvPr/>
            </p14:nvContentPartPr>
            <p14:xfrm>
              <a:off x="6499570" y="1994875"/>
              <a:ext cx="128520" cy="169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00D3AF3-9740-4005-87A0-14CBEA4E185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490570" y="1986235"/>
                <a:ext cx="14616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0B3FBCB-0680-47D5-97B3-EE25B5F9D2C0}"/>
                  </a:ext>
                </a:extLst>
              </p14:cNvPr>
              <p14:cNvContentPartPr/>
              <p14:nvPr/>
            </p14:nvContentPartPr>
            <p14:xfrm>
              <a:off x="6940210" y="1421035"/>
              <a:ext cx="133200" cy="218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0B3FBCB-0680-47D5-97B3-EE25B5F9D2C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931210" y="1412395"/>
                <a:ext cx="1508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E8D18D2-5982-4B75-BA4A-3482E3C8325E}"/>
                  </a:ext>
                </a:extLst>
              </p14:cNvPr>
              <p14:cNvContentPartPr/>
              <p14:nvPr/>
            </p14:nvContentPartPr>
            <p14:xfrm>
              <a:off x="7027690" y="1971475"/>
              <a:ext cx="120960" cy="2080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E8D18D2-5982-4B75-BA4A-3482E3C8325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018690" y="1962835"/>
                <a:ext cx="138600" cy="22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12496D23-D4F6-4E59-A792-B3779F945993}"/>
              </a:ext>
            </a:extLst>
          </p:cNvPr>
          <p:cNvGrpSpPr/>
          <p:nvPr/>
        </p:nvGrpSpPr>
        <p:grpSpPr>
          <a:xfrm>
            <a:off x="7656250" y="1323475"/>
            <a:ext cx="361080" cy="211680"/>
            <a:chOff x="7656250" y="1323475"/>
            <a:chExt cx="36108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261C1A6-9BF4-45CD-A8AA-3CA5342704C8}"/>
                    </a:ext>
                  </a:extLst>
                </p14:cNvPr>
                <p14:cNvContentPartPr/>
                <p14:nvPr/>
              </p14:nvContentPartPr>
              <p14:xfrm>
                <a:off x="7656250" y="1368115"/>
                <a:ext cx="88920" cy="157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261C1A6-9BF4-45CD-A8AA-3CA5342704C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647610" y="1359475"/>
                  <a:ext cx="106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FB4676C-3F2D-4534-8153-3C9722785307}"/>
                    </a:ext>
                  </a:extLst>
                </p14:cNvPr>
                <p14:cNvContentPartPr/>
                <p14:nvPr/>
              </p14:nvContentPartPr>
              <p14:xfrm>
                <a:off x="7811410" y="1323475"/>
                <a:ext cx="119520" cy="211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FB4676C-3F2D-4534-8153-3C972278530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802410" y="1314475"/>
                  <a:ext cx="1371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496509-8E8F-4B22-A2C2-1F4CFFC96000}"/>
                    </a:ext>
                  </a:extLst>
                </p14:cNvPr>
                <p14:cNvContentPartPr/>
                <p14:nvPr/>
              </p14:nvContentPartPr>
              <p14:xfrm>
                <a:off x="7837690" y="1403035"/>
                <a:ext cx="179640" cy="50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496509-8E8F-4B22-A2C2-1F4CFFC960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829050" y="1394035"/>
                  <a:ext cx="19728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BF8E37B-ED26-4003-938A-0FE1EB81C3E0}"/>
                  </a:ext>
                </a:extLst>
              </p14:cNvPr>
              <p14:cNvContentPartPr/>
              <p14:nvPr/>
            </p14:nvContentPartPr>
            <p14:xfrm>
              <a:off x="7714930" y="1910995"/>
              <a:ext cx="128160" cy="1918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BF8E37B-ED26-4003-938A-0FE1EB81C3E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706290" y="1901995"/>
                <a:ext cx="1458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13E93EA-B452-4CB6-AEB6-83E396AC7D4D}"/>
                  </a:ext>
                </a:extLst>
              </p14:cNvPr>
              <p14:cNvContentPartPr/>
              <p14:nvPr/>
            </p14:nvContentPartPr>
            <p14:xfrm>
              <a:off x="495850" y="2775355"/>
              <a:ext cx="4680" cy="122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13E93EA-B452-4CB6-AEB6-83E396AC7D4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87210" y="2766715"/>
                <a:ext cx="223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47FD0C0-2337-417A-A5EC-E7922280355F}"/>
                  </a:ext>
                </a:extLst>
              </p14:cNvPr>
              <p14:cNvContentPartPr/>
              <p14:nvPr/>
            </p14:nvContentPartPr>
            <p14:xfrm>
              <a:off x="424570" y="2917915"/>
              <a:ext cx="119520" cy="17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47FD0C0-2337-417A-A5EC-E7922280355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15930" y="2908915"/>
                <a:ext cx="13716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6C27A890-C705-4F18-B921-1A2B04E9AC64}"/>
              </a:ext>
            </a:extLst>
          </p:cNvPr>
          <p:cNvGrpSpPr/>
          <p:nvPr/>
        </p:nvGrpSpPr>
        <p:grpSpPr>
          <a:xfrm>
            <a:off x="830650" y="2625955"/>
            <a:ext cx="1063440" cy="353160"/>
            <a:chOff x="830650" y="2625955"/>
            <a:chExt cx="106344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A164C0-F158-42C9-AC51-EADC086D7E4C}"/>
                    </a:ext>
                  </a:extLst>
                </p14:cNvPr>
                <p14:cNvContentPartPr/>
                <p14:nvPr/>
              </p14:nvContentPartPr>
              <p14:xfrm>
                <a:off x="830650" y="2804875"/>
                <a:ext cx="88200" cy="170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A164C0-F158-42C9-AC51-EADC086D7E4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2010" y="2796235"/>
                  <a:ext cx="105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DFA869E-F871-41E8-9DB7-537B44726420}"/>
                    </a:ext>
                  </a:extLst>
                </p14:cNvPr>
                <p14:cNvContentPartPr/>
                <p14:nvPr/>
              </p14:nvContentPartPr>
              <p14:xfrm>
                <a:off x="911650" y="2840515"/>
                <a:ext cx="106560" cy="138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DFA869E-F871-41E8-9DB7-537B4472642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02650" y="2831515"/>
                  <a:ext cx="124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78896D5-5812-498D-9CEC-4217B6A41E0A}"/>
                    </a:ext>
                  </a:extLst>
                </p14:cNvPr>
                <p14:cNvContentPartPr/>
                <p14:nvPr/>
              </p14:nvContentPartPr>
              <p14:xfrm>
                <a:off x="1004530" y="2625955"/>
                <a:ext cx="77040" cy="137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78896D5-5812-498D-9CEC-4217B6A41E0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95530" y="2617315"/>
                  <a:ext cx="94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72CD95A-5D10-43FB-BB45-E0455FFA4FF1}"/>
                    </a:ext>
                  </a:extLst>
                </p14:cNvPr>
                <p14:cNvContentPartPr/>
                <p14:nvPr/>
              </p14:nvContentPartPr>
              <p14:xfrm>
                <a:off x="1181290" y="2822155"/>
                <a:ext cx="97200" cy="9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72CD95A-5D10-43FB-BB45-E0455FFA4FF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72290" y="2813155"/>
                  <a:ext cx="114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06EF6CB-3A24-4EAC-9729-A0C2BC7A9DF1}"/>
                    </a:ext>
                  </a:extLst>
                </p14:cNvPr>
                <p14:cNvContentPartPr/>
                <p14:nvPr/>
              </p14:nvContentPartPr>
              <p14:xfrm>
                <a:off x="1391530" y="2710915"/>
                <a:ext cx="143640" cy="192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06EF6CB-3A24-4EAC-9729-A0C2BC7A9DF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382890" y="2702275"/>
                  <a:ext cx="161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FD59756-5EA4-4846-8A8E-D0C91B528D06}"/>
                    </a:ext>
                  </a:extLst>
                </p14:cNvPr>
                <p14:cNvContentPartPr/>
                <p14:nvPr/>
              </p14:nvContentPartPr>
              <p14:xfrm>
                <a:off x="1540210" y="2661235"/>
                <a:ext cx="135000" cy="195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FD59756-5EA4-4846-8A8E-D0C91B528D0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531570" y="2652235"/>
                  <a:ext cx="152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45E5D38-CCC9-4182-899F-28D4AEF98E96}"/>
                    </a:ext>
                  </a:extLst>
                </p14:cNvPr>
                <p14:cNvContentPartPr/>
                <p14:nvPr/>
              </p14:nvContentPartPr>
              <p14:xfrm>
                <a:off x="1596010" y="2729995"/>
                <a:ext cx="282960" cy="59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45E5D38-CCC9-4182-899F-28D4AEF98E9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587370" y="2721355"/>
                  <a:ext cx="300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AB0881C-4E79-42DA-A79B-7277ED918A18}"/>
                    </a:ext>
                  </a:extLst>
                </p14:cNvPr>
                <p14:cNvContentPartPr/>
                <p14:nvPr/>
              </p14:nvContentPartPr>
              <p14:xfrm>
                <a:off x="1809130" y="2793715"/>
                <a:ext cx="84960" cy="19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AB0881C-4E79-42DA-A79B-7277ED918A1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800130" y="2784715"/>
                  <a:ext cx="10260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48FE7F-986C-46CC-92BE-B9CCE04F05B8}"/>
              </a:ext>
            </a:extLst>
          </p:cNvPr>
          <p:cNvGrpSpPr/>
          <p:nvPr/>
        </p:nvGrpSpPr>
        <p:grpSpPr>
          <a:xfrm>
            <a:off x="2094970" y="2432635"/>
            <a:ext cx="2538360" cy="497520"/>
            <a:chOff x="2094970" y="2432635"/>
            <a:chExt cx="2538360" cy="49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4CDB11E-1D70-4769-A096-01BEE62AEF52}"/>
                    </a:ext>
                  </a:extLst>
                </p14:cNvPr>
                <p14:cNvContentPartPr/>
                <p14:nvPr/>
              </p14:nvContentPartPr>
              <p14:xfrm>
                <a:off x="2094970" y="2615515"/>
                <a:ext cx="209160" cy="282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4CDB11E-1D70-4769-A096-01BEE62AEF5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085970" y="2606875"/>
                  <a:ext cx="226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090375F-9BA1-400B-9431-1D0AC2C00BF0}"/>
                    </a:ext>
                  </a:extLst>
                </p14:cNvPr>
                <p14:cNvContentPartPr/>
                <p14:nvPr/>
              </p14:nvContentPartPr>
              <p14:xfrm>
                <a:off x="2298010" y="2720275"/>
                <a:ext cx="120960" cy="130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090375F-9BA1-400B-9431-1D0AC2C00BF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289370" y="2711635"/>
                  <a:ext cx="138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5184E06-16EA-46D0-83FB-8A5F252767BD}"/>
                    </a:ext>
                  </a:extLst>
                </p14:cNvPr>
                <p14:cNvContentPartPr/>
                <p14:nvPr/>
              </p14:nvContentPartPr>
              <p14:xfrm>
                <a:off x="2537410" y="2780395"/>
                <a:ext cx="114120" cy="12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5184E06-16EA-46D0-83FB-8A5F252767B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528770" y="2771395"/>
                  <a:ext cx="1317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E794901-F25C-451A-B286-857565A97F6E}"/>
                    </a:ext>
                  </a:extLst>
                </p14:cNvPr>
                <p14:cNvContentPartPr/>
                <p14:nvPr/>
              </p14:nvContentPartPr>
              <p14:xfrm>
                <a:off x="2694370" y="2692915"/>
                <a:ext cx="145080" cy="160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E794901-F25C-451A-B286-857565A97F6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685730" y="2684275"/>
                  <a:ext cx="162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239E0A4-7D12-4289-BF69-38D72E7122C3}"/>
                    </a:ext>
                  </a:extLst>
                </p14:cNvPr>
                <p14:cNvContentPartPr/>
                <p14:nvPr/>
              </p14:nvContentPartPr>
              <p14:xfrm>
                <a:off x="2825050" y="2562595"/>
                <a:ext cx="152640" cy="367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239E0A4-7D12-4289-BF69-38D72E7122C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816050" y="2553595"/>
                  <a:ext cx="1702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2E737EE-E042-4269-83CA-5F5ACDFDB91F}"/>
                    </a:ext>
                  </a:extLst>
                </p14:cNvPr>
                <p14:cNvContentPartPr/>
                <p14:nvPr/>
              </p14:nvContentPartPr>
              <p14:xfrm>
                <a:off x="3054010" y="2621635"/>
                <a:ext cx="50400" cy="259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2E737EE-E042-4269-83CA-5F5ACDFDB91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045010" y="2612635"/>
                  <a:ext cx="680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14837B1-31EB-4CF3-8AAF-3271279DE01F}"/>
                    </a:ext>
                  </a:extLst>
                </p14:cNvPr>
                <p14:cNvContentPartPr/>
                <p14:nvPr/>
              </p14:nvContentPartPr>
              <p14:xfrm>
                <a:off x="3115210" y="2700115"/>
                <a:ext cx="97560" cy="119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14837B1-31EB-4CF3-8AAF-3271279DE01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106570" y="2691115"/>
                  <a:ext cx="115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77E517A-7A81-44A7-AF5C-7306541840BD}"/>
                    </a:ext>
                  </a:extLst>
                </p14:cNvPr>
                <p14:cNvContentPartPr/>
                <p14:nvPr/>
              </p14:nvContentPartPr>
              <p14:xfrm>
                <a:off x="3200890" y="2706235"/>
                <a:ext cx="93960" cy="99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77E517A-7A81-44A7-AF5C-7306541840B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192250" y="2697595"/>
                  <a:ext cx="111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AB2930F-6E4B-4669-BAD1-381D2573075C}"/>
                    </a:ext>
                  </a:extLst>
                </p14:cNvPr>
                <p14:cNvContentPartPr/>
                <p14:nvPr/>
              </p14:nvContentPartPr>
              <p14:xfrm>
                <a:off x="3293050" y="2523715"/>
                <a:ext cx="155160" cy="75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AB2930F-6E4B-4669-BAD1-381D2573075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284410" y="2514715"/>
                  <a:ext cx="172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64E5BB6-FA52-4475-9533-C65E42458F0C}"/>
                    </a:ext>
                  </a:extLst>
                </p14:cNvPr>
                <p14:cNvContentPartPr/>
                <p14:nvPr/>
              </p14:nvContentPartPr>
              <p14:xfrm>
                <a:off x="3517690" y="2706235"/>
                <a:ext cx="102240" cy="5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64E5BB6-FA52-4475-9533-C65E42458F0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509050" y="2697595"/>
                  <a:ext cx="119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51ABCA1-EB49-4A16-8305-1B10DD3F1789}"/>
                    </a:ext>
                  </a:extLst>
                </p14:cNvPr>
                <p14:cNvContentPartPr/>
                <p14:nvPr/>
              </p14:nvContentPartPr>
              <p14:xfrm>
                <a:off x="3572410" y="2592475"/>
                <a:ext cx="23040" cy="147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51ABCA1-EB49-4A16-8305-1B10DD3F178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563410" y="2583835"/>
                  <a:ext cx="40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56CF8D0-0843-45DD-ADAD-AED6A08B2635}"/>
                    </a:ext>
                  </a:extLst>
                </p14:cNvPr>
                <p14:cNvContentPartPr/>
                <p14:nvPr/>
              </p14:nvContentPartPr>
              <p14:xfrm>
                <a:off x="3660970" y="2563675"/>
                <a:ext cx="124200" cy="171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56CF8D0-0843-45DD-ADAD-AED6A08B263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51970" y="2554675"/>
                  <a:ext cx="141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23324EB-C3C7-48D8-82F6-ACC0E183E76A}"/>
                    </a:ext>
                  </a:extLst>
                </p14:cNvPr>
                <p14:cNvContentPartPr/>
                <p14:nvPr/>
              </p14:nvContentPartPr>
              <p14:xfrm>
                <a:off x="3797050" y="2615515"/>
                <a:ext cx="126360" cy="132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23324EB-C3C7-48D8-82F6-ACC0E183E76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788050" y="2606875"/>
                  <a:ext cx="144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34348DF-33AA-45D5-A1E9-EB51161A12F8}"/>
                    </a:ext>
                  </a:extLst>
                </p14:cNvPr>
                <p14:cNvContentPartPr/>
                <p14:nvPr/>
              </p14:nvContentPartPr>
              <p14:xfrm>
                <a:off x="3923410" y="2604355"/>
                <a:ext cx="102960" cy="113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34348DF-33AA-45D5-A1E9-EB51161A12F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914410" y="2595715"/>
                  <a:ext cx="120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6C8A368-3A55-47DD-A831-F29CD8138A1D}"/>
                    </a:ext>
                  </a:extLst>
                </p14:cNvPr>
                <p14:cNvContentPartPr/>
                <p14:nvPr/>
              </p14:nvContentPartPr>
              <p14:xfrm>
                <a:off x="4095490" y="2601115"/>
                <a:ext cx="130320" cy="23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6C8A368-3A55-47DD-A831-F29CD8138A1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086850" y="2592115"/>
                  <a:ext cx="147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F41A0F3-690D-4011-BBB5-8C58BD952A6E}"/>
                    </a:ext>
                  </a:extLst>
                </p14:cNvPr>
                <p14:cNvContentPartPr/>
                <p14:nvPr/>
              </p14:nvContentPartPr>
              <p14:xfrm>
                <a:off x="4130770" y="2501755"/>
                <a:ext cx="40680" cy="176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F41A0F3-690D-4011-BBB5-8C58BD952A6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121770" y="2493115"/>
                  <a:ext cx="58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46DA5BB-0A4C-4CD2-A7A6-12BB74AC294E}"/>
                    </a:ext>
                  </a:extLst>
                </p14:cNvPr>
                <p14:cNvContentPartPr/>
                <p14:nvPr/>
              </p14:nvContentPartPr>
              <p14:xfrm>
                <a:off x="4343170" y="2490595"/>
                <a:ext cx="12924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46DA5BB-0A4C-4CD2-A7A6-12BB74AC294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334530" y="2481595"/>
                  <a:ext cx="1468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8CFCB90-0F92-4981-B7A1-F7389DFB3538}"/>
                    </a:ext>
                  </a:extLst>
                </p14:cNvPr>
                <p14:cNvContentPartPr/>
                <p14:nvPr/>
              </p14:nvContentPartPr>
              <p14:xfrm>
                <a:off x="4533970" y="2432635"/>
                <a:ext cx="99360" cy="383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8CFCB90-0F92-4981-B7A1-F7389DFB353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524970" y="2423995"/>
                  <a:ext cx="117000" cy="40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6858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50"/>
                            </p:stCondLst>
                            <p:childTnLst>
                              <p:par>
                                <p:cTn id="5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0" y="644302"/>
                <a:ext cx="113083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/>
                  <a:t>Factorise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+64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4302"/>
                <a:ext cx="11308356" cy="523220"/>
              </a:xfrm>
              <a:prstGeom prst="rect">
                <a:avLst/>
              </a:prstGeom>
              <a:blipFill>
                <a:blip r:embed="rId2"/>
                <a:stretch>
                  <a:fillRect l="-1078" t="-11628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EA107D4-162D-41E6-821D-6F20FACB78AE}"/>
                  </a:ext>
                </a:extLst>
              </p14:cNvPr>
              <p14:cNvContentPartPr/>
              <p14:nvPr/>
            </p14:nvContentPartPr>
            <p14:xfrm>
              <a:off x="707890" y="151463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A107D4-162D-41E6-821D-6F20FACB78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9250" y="150563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CEBD7E19-BF9B-4F12-ACCC-7F7C5C96A728}"/>
              </a:ext>
            </a:extLst>
          </p:cNvPr>
          <p:cNvGrpSpPr/>
          <p:nvPr/>
        </p:nvGrpSpPr>
        <p:grpSpPr>
          <a:xfrm>
            <a:off x="419170" y="2092435"/>
            <a:ext cx="157320" cy="75600"/>
            <a:chOff x="419170" y="2092435"/>
            <a:chExt cx="157320" cy="7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8A68C6B-EFD8-47D8-9CCD-39DF2BCDA4D8}"/>
                    </a:ext>
                  </a:extLst>
                </p14:cNvPr>
                <p14:cNvContentPartPr/>
                <p14:nvPr/>
              </p14:nvContentPartPr>
              <p14:xfrm>
                <a:off x="419170" y="2092435"/>
                <a:ext cx="128160" cy="3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8A68C6B-EFD8-47D8-9CCD-39DF2BCDA4D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0170" y="2083795"/>
                  <a:ext cx="145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2E8D389-2F94-488F-B35F-4FD9DC3350B7}"/>
                    </a:ext>
                  </a:extLst>
                </p14:cNvPr>
                <p14:cNvContentPartPr/>
                <p14:nvPr/>
              </p14:nvContentPartPr>
              <p14:xfrm>
                <a:off x="469930" y="2155795"/>
                <a:ext cx="106560" cy="12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2E8D389-2F94-488F-B35F-4FD9DC3350B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1290" y="2146795"/>
                  <a:ext cx="12420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3146046-ECF1-4F3B-A6ED-8AAFC4243583}"/>
              </a:ext>
            </a:extLst>
          </p:cNvPr>
          <p:cNvGrpSpPr/>
          <p:nvPr/>
        </p:nvGrpSpPr>
        <p:grpSpPr>
          <a:xfrm>
            <a:off x="729850" y="1452355"/>
            <a:ext cx="1530720" cy="877680"/>
            <a:chOff x="729850" y="1452355"/>
            <a:chExt cx="1530720" cy="87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26D0CF9-28C6-4165-9485-5A81A728F036}"/>
                    </a:ext>
                  </a:extLst>
                </p14:cNvPr>
                <p14:cNvContentPartPr/>
                <p14:nvPr/>
              </p14:nvContentPartPr>
              <p14:xfrm>
                <a:off x="881770" y="1547035"/>
                <a:ext cx="139680" cy="234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26D0CF9-28C6-4165-9485-5A81A728F03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3130" y="1538395"/>
                  <a:ext cx="1573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CE8DAF4-0AAE-4035-B508-1F5C3C22E555}"/>
                    </a:ext>
                  </a:extLst>
                </p14:cNvPr>
                <p14:cNvContentPartPr/>
                <p14:nvPr/>
              </p14:nvContentPartPr>
              <p14:xfrm>
                <a:off x="1044130" y="1624075"/>
                <a:ext cx="94320" cy="129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CE8DAF4-0AAE-4035-B508-1F5C3C22E55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5490" y="1615435"/>
                  <a:ext cx="111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7D2E11-316E-441C-850E-269BA01F9E44}"/>
                    </a:ext>
                  </a:extLst>
                </p14:cNvPr>
                <p14:cNvContentPartPr/>
                <p14:nvPr/>
              </p14:nvContentPartPr>
              <p14:xfrm>
                <a:off x="1149250" y="1630195"/>
                <a:ext cx="72720" cy="97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7D2E11-316E-441C-850E-269BA01F9E4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40250" y="1621555"/>
                  <a:ext cx="90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B4CB537-ACB7-4CA9-98FF-888F1D291BCE}"/>
                    </a:ext>
                  </a:extLst>
                </p14:cNvPr>
                <p14:cNvContentPartPr/>
                <p14:nvPr/>
              </p14:nvContentPartPr>
              <p14:xfrm>
                <a:off x="1223410" y="1474675"/>
                <a:ext cx="61200" cy="96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B4CB537-ACB7-4CA9-98FF-888F1D291BC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14770" y="1466035"/>
                  <a:ext cx="78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00FD409-DE77-4DB0-93F5-37A91467C5B7}"/>
                    </a:ext>
                  </a:extLst>
                </p14:cNvPr>
                <p14:cNvContentPartPr/>
                <p14:nvPr/>
              </p14:nvContentPartPr>
              <p14:xfrm>
                <a:off x="1354090" y="1501315"/>
                <a:ext cx="113400" cy="153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00FD409-DE77-4DB0-93F5-37A91467C5B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45090" y="1492315"/>
                  <a:ext cx="131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1D8787-39B6-464E-9310-90A1E2637458}"/>
                    </a:ext>
                  </a:extLst>
                </p14:cNvPr>
                <p14:cNvContentPartPr/>
                <p14:nvPr/>
              </p14:nvContentPartPr>
              <p14:xfrm>
                <a:off x="1544890" y="1452355"/>
                <a:ext cx="80640" cy="239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1D8787-39B6-464E-9310-90A1E263745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35890" y="1443715"/>
                  <a:ext cx="982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4D24473-FD29-478F-A57E-FC2D417B73E7}"/>
                    </a:ext>
                  </a:extLst>
                </p14:cNvPr>
                <p14:cNvContentPartPr/>
                <p14:nvPr/>
              </p14:nvContentPartPr>
              <p14:xfrm>
                <a:off x="1704730" y="1491595"/>
                <a:ext cx="124560" cy="233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4D24473-FD29-478F-A57E-FC2D417B73E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96090" y="1482595"/>
                  <a:ext cx="1422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41A0E0-A469-4292-B49D-28A7DB7A7EF1}"/>
                    </a:ext>
                  </a:extLst>
                </p14:cNvPr>
                <p14:cNvContentPartPr/>
                <p14:nvPr/>
              </p14:nvContentPartPr>
              <p14:xfrm>
                <a:off x="729850" y="1988395"/>
                <a:ext cx="103320" cy="341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641A0E0-A469-4292-B49D-28A7DB7A7EF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1210" y="1979395"/>
                  <a:ext cx="1209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A1A3D30-A55F-4693-B29F-5DEACD7EDB7B}"/>
                    </a:ext>
                  </a:extLst>
                </p14:cNvPr>
                <p14:cNvContentPartPr/>
                <p14:nvPr/>
              </p14:nvContentPartPr>
              <p14:xfrm>
                <a:off x="885010" y="2072635"/>
                <a:ext cx="283680" cy="174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A1A3D30-A55F-4693-B29F-5DEACD7EDB7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6370" y="2063995"/>
                  <a:ext cx="301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B4E74C6-3E9A-4D07-9F20-3A88A783C0E8}"/>
                    </a:ext>
                  </a:extLst>
                </p14:cNvPr>
                <p14:cNvContentPartPr/>
                <p14:nvPr/>
              </p14:nvContentPartPr>
              <p14:xfrm>
                <a:off x="1189570" y="2132755"/>
                <a:ext cx="88560" cy="77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B4E74C6-3E9A-4D07-9F20-3A88A783C0E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80930" y="2124115"/>
                  <a:ext cx="106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DFEEAE0-99AA-4F85-8858-5EBFA5E18B3F}"/>
                    </a:ext>
                  </a:extLst>
                </p14:cNvPr>
                <p14:cNvContentPartPr/>
                <p14:nvPr/>
              </p14:nvContentPartPr>
              <p14:xfrm>
                <a:off x="1299010" y="1969315"/>
                <a:ext cx="79200" cy="25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DFEEAE0-99AA-4F85-8858-5EBFA5E18B3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90010" y="1960675"/>
                  <a:ext cx="968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15CE507-4787-4C12-A92E-92CE27622120}"/>
                    </a:ext>
                  </a:extLst>
                </p14:cNvPr>
                <p14:cNvContentPartPr/>
                <p14:nvPr/>
              </p14:nvContentPartPr>
              <p14:xfrm>
                <a:off x="1372810" y="1873555"/>
                <a:ext cx="72000" cy="96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15CE507-4787-4C12-A92E-92CE2762212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64170" y="1864915"/>
                  <a:ext cx="89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47F90D5-C4E4-44BE-8259-30BADF854C23}"/>
                    </a:ext>
                  </a:extLst>
                </p14:cNvPr>
                <p14:cNvContentPartPr/>
                <p14:nvPr/>
              </p14:nvContentPartPr>
              <p14:xfrm>
                <a:off x="1542370" y="2097475"/>
                <a:ext cx="105840" cy="25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47F90D5-C4E4-44BE-8259-30BADF854C2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33730" y="2088835"/>
                  <a:ext cx="123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3271D2C-C925-4A3B-85E9-579909BBBA52}"/>
                    </a:ext>
                  </a:extLst>
                </p14:cNvPr>
                <p14:cNvContentPartPr/>
                <p14:nvPr/>
              </p14:nvContentPartPr>
              <p14:xfrm>
                <a:off x="1604650" y="1989835"/>
                <a:ext cx="32400" cy="168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271D2C-C925-4A3B-85E9-579909BBBA5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95650" y="1980835"/>
                  <a:ext cx="50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F8398A6-876F-4685-8C83-FF897C328285}"/>
                    </a:ext>
                  </a:extLst>
                </p14:cNvPr>
                <p14:cNvContentPartPr/>
                <p14:nvPr/>
              </p14:nvContentPartPr>
              <p14:xfrm>
                <a:off x="1905250" y="1964635"/>
                <a:ext cx="86760" cy="167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F8398A6-876F-4685-8C83-FF897C32828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896610" y="1955635"/>
                  <a:ext cx="104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2FDF39-ABC6-40F2-9CDB-740DEF66FE8B}"/>
                    </a:ext>
                  </a:extLst>
                </p14:cNvPr>
                <p14:cNvContentPartPr/>
                <p14:nvPr/>
              </p14:nvContentPartPr>
              <p14:xfrm>
                <a:off x="1964650" y="2023315"/>
                <a:ext cx="14400" cy="182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2FDF39-ABC6-40F2-9CDB-740DEF66FE8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956010" y="2014315"/>
                  <a:ext cx="32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F4506A2-48FB-454A-A8C6-34825AE4BD8D}"/>
                    </a:ext>
                  </a:extLst>
                </p14:cNvPr>
                <p14:cNvContentPartPr/>
                <p14:nvPr/>
              </p14:nvContentPartPr>
              <p14:xfrm>
                <a:off x="1771690" y="1892635"/>
                <a:ext cx="93960" cy="372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F4506A2-48FB-454A-A8C6-34825AE4BD8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63050" y="1883995"/>
                  <a:ext cx="1116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46E6548-8701-4A50-A2FF-03B03CAE2D30}"/>
                    </a:ext>
                  </a:extLst>
                </p14:cNvPr>
                <p14:cNvContentPartPr/>
                <p14:nvPr/>
              </p14:nvContentPartPr>
              <p14:xfrm>
                <a:off x="2118730" y="1885795"/>
                <a:ext cx="73440" cy="332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46E6548-8701-4A50-A2FF-03B03CAE2D3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110090" y="1876795"/>
                  <a:ext cx="910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5E6B128-70D5-46BE-8A5B-8F188EB2D025}"/>
                    </a:ext>
                  </a:extLst>
                </p14:cNvPr>
                <p14:cNvContentPartPr/>
                <p14:nvPr/>
              </p14:nvContentPartPr>
              <p14:xfrm>
                <a:off x="2201890" y="1786795"/>
                <a:ext cx="58680" cy="120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5E6B128-70D5-46BE-8A5B-8F188EB2D02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192890" y="1777795"/>
                  <a:ext cx="7632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E6D5C2C-EC5F-4761-9FF9-400F9B70E5B9}"/>
              </a:ext>
            </a:extLst>
          </p:cNvPr>
          <p:cNvGrpSpPr/>
          <p:nvPr/>
        </p:nvGrpSpPr>
        <p:grpSpPr>
          <a:xfrm>
            <a:off x="3389530" y="1878595"/>
            <a:ext cx="137880" cy="88200"/>
            <a:chOff x="3389530" y="1878595"/>
            <a:chExt cx="137880" cy="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C0FB09D-C631-4290-8772-59D825D7FC37}"/>
                    </a:ext>
                  </a:extLst>
                </p14:cNvPr>
                <p14:cNvContentPartPr/>
                <p14:nvPr/>
              </p14:nvContentPartPr>
              <p14:xfrm>
                <a:off x="3432730" y="1878595"/>
                <a:ext cx="30240" cy="10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C0FB09D-C631-4290-8772-59D825D7FC3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23730" y="1869955"/>
                  <a:ext cx="478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C3BCD99-8F7E-431E-B5A2-14396173151D}"/>
                    </a:ext>
                  </a:extLst>
                </p14:cNvPr>
                <p14:cNvContentPartPr/>
                <p14:nvPr/>
              </p14:nvContentPartPr>
              <p14:xfrm>
                <a:off x="3389530" y="1915675"/>
                <a:ext cx="137880" cy="51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C3BCD99-8F7E-431E-B5A2-14396173151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380530" y="1907035"/>
                  <a:ext cx="15552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DC0B904-9A2B-44E7-B14C-8F17BBA64A43}"/>
              </a:ext>
            </a:extLst>
          </p:cNvPr>
          <p:cNvGrpSpPr/>
          <p:nvPr/>
        </p:nvGrpSpPr>
        <p:grpSpPr>
          <a:xfrm>
            <a:off x="3936370" y="1616155"/>
            <a:ext cx="1205280" cy="271800"/>
            <a:chOff x="3936370" y="1616155"/>
            <a:chExt cx="120528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CCC8F27-CD5E-47D7-891F-031B3C375CE0}"/>
                    </a:ext>
                  </a:extLst>
                </p14:cNvPr>
                <p14:cNvContentPartPr/>
                <p14:nvPr/>
              </p14:nvContentPartPr>
              <p14:xfrm>
                <a:off x="3936370" y="1718395"/>
                <a:ext cx="116280" cy="169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CCC8F27-CD5E-47D7-891F-031B3C375CE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927730" y="1709395"/>
                  <a:ext cx="133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9129DDA-6EE3-4021-AE58-4ABBE85BC1E0}"/>
                    </a:ext>
                  </a:extLst>
                </p14:cNvPr>
                <p14:cNvContentPartPr/>
                <p14:nvPr/>
              </p14:nvContentPartPr>
              <p14:xfrm>
                <a:off x="4084330" y="1770595"/>
                <a:ext cx="102960" cy="117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9129DDA-6EE3-4021-AE58-4ABBE85BC1E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075690" y="1761955"/>
                  <a:ext cx="1206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2A9524D-19E9-4470-AC4F-131654681637}"/>
                    </a:ext>
                  </a:extLst>
                </p14:cNvPr>
                <p14:cNvContentPartPr/>
                <p14:nvPr/>
              </p14:nvContentPartPr>
              <p14:xfrm>
                <a:off x="4175050" y="1779955"/>
                <a:ext cx="117000" cy="99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2A9524D-19E9-4470-AC4F-13165468163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66410" y="1771315"/>
                  <a:ext cx="1346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2C6B15A-DF68-41B0-A24E-46AE963B9D5C}"/>
                    </a:ext>
                  </a:extLst>
                </p14:cNvPr>
                <p14:cNvContentPartPr/>
                <p14:nvPr/>
              </p14:nvContentPartPr>
              <p14:xfrm>
                <a:off x="4398970" y="1791475"/>
                <a:ext cx="127440" cy="11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2C6B15A-DF68-41B0-A24E-46AE963B9D5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90330" y="1782475"/>
                  <a:ext cx="145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259BDD0-A493-4AB5-A3D2-7EF50190D4B2}"/>
                    </a:ext>
                  </a:extLst>
                </p14:cNvPr>
                <p14:cNvContentPartPr/>
                <p14:nvPr/>
              </p14:nvContentPartPr>
              <p14:xfrm>
                <a:off x="4467370" y="1714795"/>
                <a:ext cx="22680" cy="147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259BDD0-A493-4AB5-A3D2-7EF50190D4B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58730" y="1706155"/>
                  <a:ext cx="40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466C26E-61DD-4627-A677-2305AAFACC78}"/>
                    </a:ext>
                  </a:extLst>
                </p14:cNvPr>
                <p14:cNvContentPartPr/>
                <p14:nvPr/>
              </p14:nvContentPartPr>
              <p14:xfrm>
                <a:off x="4616410" y="1662595"/>
                <a:ext cx="119160" cy="198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466C26E-61DD-4627-A677-2305AAFACC7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607770" y="1653595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ACA8B52-244D-4910-9CF1-A22CB76CDBDB}"/>
                    </a:ext>
                  </a:extLst>
                </p14:cNvPr>
                <p14:cNvContentPartPr/>
                <p14:nvPr/>
              </p14:nvContentPartPr>
              <p14:xfrm>
                <a:off x="4815130" y="1689595"/>
                <a:ext cx="151200" cy="92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ACA8B52-244D-4910-9CF1-A22CB76CDBD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806130" y="1680955"/>
                  <a:ext cx="168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4556E9-2190-48CA-82E6-11B889A5C611}"/>
                    </a:ext>
                  </a:extLst>
                </p14:cNvPr>
                <p14:cNvContentPartPr/>
                <p14:nvPr/>
              </p14:nvContentPartPr>
              <p14:xfrm>
                <a:off x="4882810" y="1616155"/>
                <a:ext cx="258840" cy="155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4556E9-2190-48CA-82E6-11B889A5C61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73810" y="1607515"/>
                  <a:ext cx="27648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F5E3AC6-2C3D-4F95-A5B8-13414B1957A6}"/>
              </a:ext>
            </a:extLst>
          </p:cNvPr>
          <p:cNvGrpSpPr/>
          <p:nvPr/>
        </p:nvGrpSpPr>
        <p:grpSpPr>
          <a:xfrm>
            <a:off x="4091530" y="2175955"/>
            <a:ext cx="383760" cy="149760"/>
            <a:chOff x="4091530" y="2175955"/>
            <a:chExt cx="38376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1272825-31D8-4151-9EAC-D578928ADF62}"/>
                    </a:ext>
                  </a:extLst>
                </p14:cNvPr>
                <p14:cNvContentPartPr/>
                <p14:nvPr/>
              </p14:nvContentPartPr>
              <p14:xfrm>
                <a:off x="4091530" y="2223115"/>
                <a:ext cx="119520" cy="102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1272825-31D8-4151-9EAC-D578928ADF6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082530" y="2214115"/>
                  <a:ext cx="137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D8D5F33-9886-4BDD-9FF0-F62C76B07950}"/>
                    </a:ext>
                  </a:extLst>
                </p14:cNvPr>
                <p14:cNvContentPartPr/>
                <p14:nvPr/>
              </p14:nvContentPartPr>
              <p14:xfrm>
                <a:off x="4209250" y="2175955"/>
                <a:ext cx="230040" cy="145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D8D5F33-9886-4BDD-9FF0-F62C76B0795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200610" y="2167315"/>
                  <a:ext cx="247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FDBB934-4536-42C8-8170-C35009878354}"/>
                    </a:ext>
                  </a:extLst>
                </p14:cNvPr>
                <p14:cNvContentPartPr/>
                <p14:nvPr/>
              </p14:nvContentPartPr>
              <p14:xfrm>
                <a:off x="4412290" y="2234635"/>
                <a:ext cx="63000" cy="8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FDBB934-4536-42C8-8170-C3500987835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03650" y="2225635"/>
                  <a:ext cx="80640" cy="2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A96F1C7B-A807-4A01-933D-83D4347C0632}"/>
                  </a:ext>
                </a:extLst>
              </p14:cNvPr>
              <p14:cNvContentPartPr/>
              <p14:nvPr/>
            </p14:nvContentPartPr>
            <p14:xfrm>
              <a:off x="4676890" y="2191435"/>
              <a:ext cx="134280" cy="270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A96F1C7B-A807-4A01-933D-83D4347C063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667890" y="2182435"/>
                <a:ext cx="1519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DFF9A71-8DE7-4766-9AF6-677BCD64209E}"/>
                  </a:ext>
                </a:extLst>
              </p14:cNvPr>
              <p14:cNvContentPartPr/>
              <p14:nvPr/>
            </p14:nvContentPartPr>
            <p14:xfrm>
              <a:off x="4952650" y="2093875"/>
              <a:ext cx="200520" cy="1479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DFF9A71-8DE7-4766-9AF6-677BCD64209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943650" y="2085235"/>
                <a:ext cx="218160" cy="16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ED08227E-1F8B-4B3B-AFA3-DC95362600AF}"/>
              </a:ext>
            </a:extLst>
          </p:cNvPr>
          <p:cNvGrpSpPr/>
          <p:nvPr/>
        </p:nvGrpSpPr>
        <p:grpSpPr>
          <a:xfrm>
            <a:off x="5399050" y="2075155"/>
            <a:ext cx="408960" cy="126360"/>
            <a:chOff x="5399050" y="2075155"/>
            <a:chExt cx="40896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19594F0-A2B6-4321-AA9A-FCF5E8118996}"/>
                    </a:ext>
                  </a:extLst>
                </p14:cNvPr>
                <p14:cNvContentPartPr/>
                <p14:nvPr/>
              </p14:nvContentPartPr>
              <p14:xfrm>
                <a:off x="5414890" y="2146075"/>
                <a:ext cx="13680" cy="55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19594F0-A2B6-4321-AA9A-FCF5E811899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406250" y="2137075"/>
                  <a:ext cx="31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9F1FBCD-319D-406F-BC8E-C60965C8C6F9}"/>
                    </a:ext>
                  </a:extLst>
                </p14:cNvPr>
                <p14:cNvContentPartPr/>
                <p14:nvPr/>
              </p14:nvContentPartPr>
              <p14:xfrm>
                <a:off x="5399050" y="2075155"/>
                <a:ext cx="50760" cy="12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9F1FBCD-319D-406F-BC8E-C60965C8C6F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390050" y="2066155"/>
                  <a:ext cx="68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F5B5244-0223-43D3-8641-2DDECF9D988A}"/>
                    </a:ext>
                  </a:extLst>
                </p14:cNvPr>
                <p14:cNvContentPartPr/>
                <p14:nvPr/>
              </p14:nvContentPartPr>
              <p14:xfrm>
                <a:off x="5472850" y="2087395"/>
                <a:ext cx="73080" cy="99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F5B5244-0223-43D3-8641-2DDECF9D988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463850" y="2078395"/>
                  <a:ext cx="907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A2CB5F1-31C7-4244-8F97-24A37735B9FA}"/>
                    </a:ext>
                  </a:extLst>
                </p14:cNvPr>
                <p14:cNvContentPartPr/>
                <p14:nvPr/>
              </p14:nvContentPartPr>
              <p14:xfrm>
                <a:off x="5664730" y="2077675"/>
                <a:ext cx="143280" cy="70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A2CB5F1-31C7-4244-8F97-24A37735B9F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656090" y="2068675"/>
                  <a:ext cx="16092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A5C07FA-3636-40E8-879D-EC67A874EE0D}"/>
              </a:ext>
            </a:extLst>
          </p:cNvPr>
          <p:cNvGrpSpPr/>
          <p:nvPr/>
        </p:nvGrpSpPr>
        <p:grpSpPr>
          <a:xfrm>
            <a:off x="6066850" y="1915675"/>
            <a:ext cx="819720" cy="290880"/>
            <a:chOff x="6066850" y="1915675"/>
            <a:chExt cx="81972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6FC9201-FF16-4B9F-8FED-972CD6E65521}"/>
                    </a:ext>
                  </a:extLst>
                </p14:cNvPr>
                <p14:cNvContentPartPr/>
                <p14:nvPr/>
              </p14:nvContentPartPr>
              <p14:xfrm>
                <a:off x="6096730" y="1915675"/>
                <a:ext cx="63000" cy="290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6FC9201-FF16-4B9F-8FED-972CD6E6552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87730" y="1907035"/>
                  <a:ext cx="806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1CA4B5F-5A2A-478D-864D-B79D6DC529A0}"/>
                    </a:ext>
                  </a:extLst>
                </p14:cNvPr>
                <p14:cNvContentPartPr/>
                <p14:nvPr/>
              </p14:nvContentPartPr>
              <p14:xfrm>
                <a:off x="6066850" y="2067235"/>
                <a:ext cx="356760" cy="128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1CA4B5F-5A2A-478D-864D-B79D6DC529A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057850" y="2058235"/>
                  <a:ext cx="374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00F8EF2-D1B3-45B6-B450-69823FEEAE6B}"/>
                    </a:ext>
                  </a:extLst>
                </p14:cNvPr>
                <p14:cNvContentPartPr/>
                <p14:nvPr/>
              </p14:nvContentPartPr>
              <p14:xfrm>
                <a:off x="6429010" y="1927555"/>
                <a:ext cx="117720" cy="195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00F8EF2-D1B3-45B6-B450-69823FEEAE6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420010" y="1918915"/>
                  <a:ext cx="135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E151DF6-CE10-4647-AE37-B57DFBDEC485}"/>
                    </a:ext>
                  </a:extLst>
                </p14:cNvPr>
                <p14:cNvContentPartPr/>
                <p14:nvPr/>
              </p14:nvContentPartPr>
              <p14:xfrm>
                <a:off x="6567970" y="1915675"/>
                <a:ext cx="318600" cy="200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E151DF6-CE10-4647-AE37-B57DFBDEC48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558970" y="1907035"/>
                  <a:ext cx="33624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EA5D3ED-DAC1-4385-98E9-A26B6C32050E}"/>
                  </a:ext>
                </a:extLst>
              </p14:cNvPr>
              <p14:cNvContentPartPr/>
              <p14:nvPr/>
            </p14:nvContentPartPr>
            <p14:xfrm>
              <a:off x="9067630" y="1521295"/>
              <a:ext cx="2053080" cy="709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EA5D3ED-DAC1-4385-98E9-A26B6C32050E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058990" y="1512655"/>
                <a:ext cx="2070720" cy="72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6C21F09-3605-4D3C-9AFE-B4CCF9032CC9}"/>
                  </a:ext>
                </a:extLst>
              </p14:cNvPr>
              <p14:cNvContentPartPr/>
              <p14:nvPr/>
            </p14:nvContentPartPr>
            <p14:xfrm>
              <a:off x="9250870" y="1426615"/>
              <a:ext cx="106200" cy="175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6C21F09-3605-4D3C-9AFE-B4CCF9032CC9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242230" y="1417975"/>
                <a:ext cx="12384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DD11155-BC73-4FD3-8DF9-7A865EC49C12}"/>
                  </a:ext>
                </a:extLst>
              </p14:cNvPr>
              <p14:cNvContentPartPr/>
              <p14:nvPr/>
            </p14:nvContentPartPr>
            <p14:xfrm>
              <a:off x="9764230" y="1338775"/>
              <a:ext cx="137520" cy="1324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DD11155-BC73-4FD3-8DF9-7A865EC49C12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755590" y="1330135"/>
                <a:ext cx="1551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CAB41D7-0AFD-4B24-9663-804E792BC8BC}"/>
                  </a:ext>
                </a:extLst>
              </p14:cNvPr>
              <p14:cNvContentPartPr/>
              <p14:nvPr/>
            </p14:nvContentPartPr>
            <p14:xfrm>
              <a:off x="10312150" y="1290175"/>
              <a:ext cx="114840" cy="1220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CAB41D7-0AFD-4B24-9663-804E792BC8B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0303150" y="1281535"/>
                <a:ext cx="132480" cy="13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8C6D5C-6768-48FC-80DA-999CDBBB65D2}"/>
              </a:ext>
            </a:extLst>
          </p:cNvPr>
          <p:cNvGrpSpPr/>
          <p:nvPr/>
        </p:nvGrpSpPr>
        <p:grpSpPr>
          <a:xfrm>
            <a:off x="10810750" y="1208815"/>
            <a:ext cx="329400" cy="222120"/>
            <a:chOff x="9374890" y="2180995"/>
            <a:chExt cx="32940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044AA42-226A-40C1-8221-BAC205426FA4}"/>
                    </a:ext>
                  </a:extLst>
                </p14:cNvPr>
                <p14:cNvContentPartPr/>
                <p14:nvPr/>
              </p14:nvContentPartPr>
              <p14:xfrm>
                <a:off x="9374890" y="2219875"/>
                <a:ext cx="85680" cy="151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044AA42-226A-40C1-8221-BAC205426FA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366250" y="2211235"/>
                  <a:ext cx="103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9452806-1F5E-4910-8BC7-0BF89E4288A7}"/>
                    </a:ext>
                  </a:extLst>
                </p14:cNvPr>
                <p14:cNvContentPartPr/>
                <p14:nvPr/>
              </p14:nvContentPartPr>
              <p14:xfrm>
                <a:off x="9559570" y="2211595"/>
                <a:ext cx="144720" cy="80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9452806-1F5E-4910-8BC7-0BF89E4288A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550570" y="2202955"/>
                  <a:ext cx="16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12D09E5-8655-4704-BC43-C281320C8E92}"/>
                    </a:ext>
                  </a:extLst>
                </p14:cNvPr>
                <p14:cNvContentPartPr/>
                <p14:nvPr/>
              </p14:nvContentPartPr>
              <p14:xfrm>
                <a:off x="9615010" y="2180995"/>
                <a:ext cx="28440" cy="222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12D09E5-8655-4704-BC43-C281320C8E9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606010" y="2171995"/>
                  <a:ext cx="4608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2247166-62D7-4D75-B49B-F36AB22CFF4C}"/>
              </a:ext>
            </a:extLst>
          </p:cNvPr>
          <p:cNvGrpSpPr/>
          <p:nvPr/>
        </p:nvGrpSpPr>
        <p:grpSpPr>
          <a:xfrm>
            <a:off x="8529790" y="1563775"/>
            <a:ext cx="312120" cy="120600"/>
            <a:chOff x="7093930" y="2535955"/>
            <a:chExt cx="31212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F370538-6483-4BF5-9E0A-1DECEC0D2398}"/>
                    </a:ext>
                  </a:extLst>
                </p14:cNvPr>
                <p14:cNvContentPartPr/>
                <p14:nvPr/>
              </p14:nvContentPartPr>
              <p14:xfrm>
                <a:off x="7093930" y="2639275"/>
                <a:ext cx="77760" cy="9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F370538-6483-4BF5-9E0A-1DECEC0D239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085290" y="2630635"/>
                  <a:ext cx="954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F6E623A-43B6-40EA-B7E9-04F374E3CED4}"/>
                    </a:ext>
                  </a:extLst>
                </p14:cNvPr>
                <p14:cNvContentPartPr/>
                <p14:nvPr/>
              </p14:nvContentPartPr>
              <p14:xfrm>
                <a:off x="7230010" y="2535955"/>
                <a:ext cx="176040" cy="120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F6E623A-43B6-40EA-B7E9-04F374E3CED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21370" y="2526955"/>
                  <a:ext cx="19368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BC70DDC-EC00-4207-8C7A-7FF7BDE53B64}"/>
                  </a:ext>
                </a:extLst>
              </p14:cNvPr>
              <p14:cNvContentPartPr/>
              <p14:nvPr/>
            </p14:nvContentPartPr>
            <p14:xfrm>
              <a:off x="9313510" y="2288455"/>
              <a:ext cx="135000" cy="1663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BC70DDC-EC00-4207-8C7A-7FF7BDE53B6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304510" y="2279815"/>
                <a:ext cx="15264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E2EE489-2C30-4A93-B8D1-AC5CDE047F30}"/>
              </a:ext>
            </a:extLst>
          </p:cNvPr>
          <p:cNvGrpSpPr/>
          <p:nvPr/>
        </p:nvGrpSpPr>
        <p:grpSpPr>
          <a:xfrm>
            <a:off x="9585670" y="1687255"/>
            <a:ext cx="383040" cy="205200"/>
            <a:chOff x="8149810" y="2659435"/>
            <a:chExt cx="38304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32B69FC-C32E-4953-9F23-7EDBC9329944}"/>
                    </a:ext>
                  </a:extLst>
                </p14:cNvPr>
                <p14:cNvContentPartPr/>
                <p14:nvPr/>
              </p14:nvContentPartPr>
              <p14:xfrm>
                <a:off x="8326930" y="2709475"/>
                <a:ext cx="32400" cy="155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32B69FC-C32E-4953-9F23-7EDBC932994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318290" y="2700475"/>
                  <a:ext cx="50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6306EBE-EC21-4F48-BAA5-42CAF39E3B6C}"/>
                    </a:ext>
                  </a:extLst>
                </p14:cNvPr>
                <p14:cNvContentPartPr/>
                <p14:nvPr/>
              </p14:nvContentPartPr>
              <p14:xfrm>
                <a:off x="8419810" y="2659435"/>
                <a:ext cx="113040" cy="183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6306EBE-EC21-4F48-BAA5-42CAF39E3B6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410810" y="2650795"/>
                  <a:ext cx="130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AAC7605-0B42-4E41-A7FE-578E691BBABD}"/>
                    </a:ext>
                  </a:extLst>
                </p14:cNvPr>
                <p14:cNvContentPartPr/>
                <p14:nvPr/>
              </p14:nvContentPartPr>
              <p14:xfrm>
                <a:off x="8149810" y="2768515"/>
                <a:ext cx="130320" cy="25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AAC7605-0B42-4E41-A7FE-578E691BBAB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140810" y="2759515"/>
                  <a:ext cx="1479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F13EC2F-3BA0-4CBF-A695-5F839BB3D857}"/>
              </a:ext>
            </a:extLst>
          </p:cNvPr>
          <p:cNvGrpSpPr/>
          <p:nvPr/>
        </p:nvGrpSpPr>
        <p:grpSpPr>
          <a:xfrm>
            <a:off x="10270750" y="1679335"/>
            <a:ext cx="312120" cy="158760"/>
            <a:chOff x="8834890" y="2651515"/>
            <a:chExt cx="312120" cy="1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54AE8D2-EE74-4FF6-BF73-C238564579B1}"/>
                    </a:ext>
                  </a:extLst>
                </p14:cNvPr>
                <p14:cNvContentPartPr/>
                <p14:nvPr/>
              </p14:nvContentPartPr>
              <p14:xfrm>
                <a:off x="8834890" y="2750155"/>
                <a:ext cx="62640" cy="23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54AE8D2-EE74-4FF6-BF73-C238564579B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826250" y="2741515"/>
                  <a:ext cx="80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2E85CF3-D07C-4052-A666-53D1FA4571CA}"/>
                    </a:ext>
                  </a:extLst>
                </p14:cNvPr>
                <p14:cNvContentPartPr/>
                <p14:nvPr/>
              </p14:nvContentPartPr>
              <p14:xfrm>
                <a:off x="8855770" y="2660875"/>
                <a:ext cx="19080" cy="148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2E85CF3-D07C-4052-A666-53D1FA4571C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847130" y="2652235"/>
                  <a:ext cx="36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3B04A0E-E215-4AC4-85BD-7CA1C47049A4}"/>
                    </a:ext>
                  </a:extLst>
                </p14:cNvPr>
                <p14:cNvContentPartPr/>
                <p14:nvPr/>
              </p14:nvContentPartPr>
              <p14:xfrm>
                <a:off x="8927770" y="2651515"/>
                <a:ext cx="93240" cy="151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3B04A0E-E215-4AC4-85BD-7CA1C47049A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18770" y="2642875"/>
                  <a:ext cx="110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ED7670E-885A-400E-AFD7-03E36865B4C0}"/>
                    </a:ext>
                  </a:extLst>
                </p14:cNvPr>
                <p14:cNvContentPartPr/>
                <p14:nvPr/>
              </p14:nvContentPartPr>
              <p14:xfrm>
                <a:off x="9023890" y="2671315"/>
                <a:ext cx="123120" cy="138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ED7670E-885A-400E-AFD7-03E36865B4C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015250" y="2662675"/>
                  <a:ext cx="14076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3826973-90BA-4846-9EF0-C002E4C17FC5}"/>
              </a:ext>
            </a:extLst>
          </p:cNvPr>
          <p:cNvGrpSpPr/>
          <p:nvPr/>
        </p:nvGrpSpPr>
        <p:grpSpPr>
          <a:xfrm>
            <a:off x="9749470" y="2078215"/>
            <a:ext cx="916920" cy="280800"/>
            <a:chOff x="8313610" y="3050395"/>
            <a:chExt cx="91692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6DAC8A4-E5EA-4A80-BDCD-D3AE07BD3B19}"/>
                    </a:ext>
                  </a:extLst>
                </p14:cNvPr>
                <p14:cNvContentPartPr/>
                <p14:nvPr/>
              </p14:nvContentPartPr>
              <p14:xfrm>
                <a:off x="8313610" y="3245155"/>
                <a:ext cx="130680" cy="86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6DAC8A4-E5EA-4A80-BDCD-D3AE07BD3B1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304970" y="3236155"/>
                  <a:ext cx="1483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C9FF25F-E528-4A2B-8537-B6BF0BF344C7}"/>
                    </a:ext>
                  </a:extLst>
                </p14:cNvPr>
                <p14:cNvContentPartPr/>
                <p14:nvPr/>
              </p14:nvContentPartPr>
              <p14:xfrm>
                <a:off x="8494330" y="3136075"/>
                <a:ext cx="38880" cy="171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C9FF25F-E528-4A2B-8537-B6BF0BF344C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85690" y="3127435"/>
                  <a:ext cx="565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2B89565-F294-4FE6-BB84-BE8FAD19E7CF}"/>
                    </a:ext>
                  </a:extLst>
                </p14:cNvPr>
                <p14:cNvContentPartPr/>
                <p14:nvPr/>
              </p14:nvContentPartPr>
              <p14:xfrm>
                <a:off x="8621410" y="3050395"/>
                <a:ext cx="104760" cy="240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2B89565-F294-4FE6-BB84-BE8FAD19E7C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612410" y="3041395"/>
                  <a:ext cx="1224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E5D2F21-44C9-4FCC-A917-FC9B2BAAC49C}"/>
                    </a:ext>
                  </a:extLst>
                </p14:cNvPr>
                <p14:cNvContentPartPr/>
                <p14:nvPr/>
              </p14:nvContentPartPr>
              <p14:xfrm>
                <a:off x="8897890" y="3078835"/>
                <a:ext cx="110520" cy="153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E5D2F21-44C9-4FCC-A917-FC9B2BAAC49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888890" y="3070195"/>
                  <a:ext cx="128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D932C58-B55E-42EC-9126-773458D354DF}"/>
                    </a:ext>
                  </a:extLst>
                </p14:cNvPr>
                <p14:cNvContentPartPr/>
                <p14:nvPr/>
              </p14:nvContentPartPr>
              <p14:xfrm>
                <a:off x="9044410" y="3053635"/>
                <a:ext cx="186120" cy="157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D932C58-B55E-42EC-9126-773458D354D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035410" y="3044995"/>
                  <a:ext cx="20376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87FDB28-6F18-4249-AB54-5281D5880EBF}"/>
              </a:ext>
            </a:extLst>
          </p:cNvPr>
          <p:cNvGrpSpPr/>
          <p:nvPr/>
        </p:nvGrpSpPr>
        <p:grpSpPr>
          <a:xfrm>
            <a:off x="10799590" y="1595455"/>
            <a:ext cx="347760" cy="205920"/>
            <a:chOff x="9363730" y="2567635"/>
            <a:chExt cx="34776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E70B02E-758D-4B90-8877-3B216FF3D61F}"/>
                    </a:ext>
                  </a:extLst>
                </p14:cNvPr>
                <p14:cNvContentPartPr/>
                <p14:nvPr/>
              </p14:nvContentPartPr>
              <p14:xfrm>
                <a:off x="9363730" y="2681035"/>
                <a:ext cx="68040" cy="7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E70B02E-758D-4B90-8877-3B216FF3D61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355090" y="2672395"/>
                  <a:ext cx="856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459494A-B936-43A3-91B9-94289CAB24C1}"/>
                    </a:ext>
                  </a:extLst>
                </p14:cNvPr>
                <p14:cNvContentPartPr/>
                <p14:nvPr/>
              </p14:nvContentPartPr>
              <p14:xfrm>
                <a:off x="9479290" y="2567635"/>
                <a:ext cx="92160" cy="185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459494A-B936-43A3-91B9-94289CAB24C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470290" y="2558635"/>
                  <a:ext cx="109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E10E0DA-B2BB-427C-BC2F-CEB4EF1B2B84}"/>
                    </a:ext>
                  </a:extLst>
                </p14:cNvPr>
                <p14:cNvContentPartPr/>
                <p14:nvPr/>
              </p14:nvContentPartPr>
              <p14:xfrm>
                <a:off x="9628330" y="2578795"/>
                <a:ext cx="83160" cy="108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E10E0DA-B2BB-427C-BC2F-CEB4EF1B2B8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619690" y="2569795"/>
                  <a:ext cx="100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73628C3-A32A-482B-B92B-FCA57FFC8FB2}"/>
                    </a:ext>
                  </a:extLst>
                </p14:cNvPr>
                <p14:cNvContentPartPr/>
                <p14:nvPr/>
              </p14:nvContentPartPr>
              <p14:xfrm>
                <a:off x="9671170" y="2629555"/>
                <a:ext cx="32760" cy="144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73628C3-A32A-482B-B92B-FCA57FFC8FB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662530" y="2620915"/>
                  <a:ext cx="5040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A58FAD97-DA56-4E08-AE86-4F5BF27E2FCB}"/>
                  </a:ext>
                </a:extLst>
              </p14:cNvPr>
              <p14:cNvContentPartPr/>
              <p14:nvPr/>
            </p14:nvContentPartPr>
            <p14:xfrm>
              <a:off x="11048710" y="2031415"/>
              <a:ext cx="157320" cy="1954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A58FAD97-DA56-4E08-AE86-4F5BF27E2FCB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1040070" y="2022775"/>
                <a:ext cx="174960" cy="21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AD08A30-B964-4EB6-A27B-6094D63FEF9C}"/>
              </a:ext>
            </a:extLst>
          </p:cNvPr>
          <p:cNvGrpSpPr/>
          <p:nvPr/>
        </p:nvGrpSpPr>
        <p:grpSpPr>
          <a:xfrm>
            <a:off x="867730" y="3471595"/>
            <a:ext cx="425880" cy="361800"/>
            <a:chOff x="867730" y="3471595"/>
            <a:chExt cx="42588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7B75524-5CC2-420D-AFE0-9926B018ABDE}"/>
                    </a:ext>
                  </a:extLst>
                </p14:cNvPr>
                <p14:cNvContentPartPr/>
                <p14:nvPr/>
              </p14:nvContentPartPr>
              <p14:xfrm>
                <a:off x="867730" y="3538915"/>
                <a:ext cx="163440" cy="294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7B75524-5CC2-420D-AFE0-9926B018ABD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59090" y="3529915"/>
                  <a:ext cx="1810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5D5CB30-19E7-4A06-BFEF-006E5E464337}"/>
                    </a:ext>
                  </a:extLst>
                </p14:cNvPr>
                <p14:cNvContentPartPr/>
                <p14:nvPr/>
              </p14:nvContentPartPr>
              <p14:xfrm>
                <a:off x="1052050" y="3672475"/>
                <a:ext cx="56880" cy="143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5D5CB30-19E7-4A06-BFEF-006E5E46433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43050" y="3663835"/>
                  <a:ext cx="74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5703204-A72B-4F7A-8878-DA56B3EE118B}"/>
                    </a:ext>
                  </a:extLst>
                </p14:cNvPr>
                <p14:cNvContentPartPr/>
                <p14:nvPr/>
              </p14:nvContentPartPr>
              <p14:xfrm>
                <a:off x="1120810" y="3671395"/>
                <a:ext cx="92160" cy="148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5703204-A72B-4F7A-8878-DA56B3EE118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11810" y="3662395"/>
                  <a:ext cx="109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99DAE21-3C98-4763-9C79-73FD1A331EF0}"/>
                    </a:ext>
                  </a:extLst>
                </p14:cNvPr>
                <p14:cNvContentPartPr/>
                <p14:nvPr/>
              </p14:nvContentPartPr>
              <p14:xfrm>
                <a:off x="1229170" y="3471595"/>
                <a:ext cx="64440" cy="109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99DAE21-3C98-4763-9C79-73FD1A331EF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20170" y="3462955"/>
                  <a:ext cx="8208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C452DA1-3D99-4B06-BC92-F77BBC47023B}"/>
              </a:ext>
            </a:extLst>
          </p:cNvPr>
          <p:cNvGrpSpPr/>
          <p:nvPr/>
        </p:nvGrpSpPr>
        <p:grpSpPr>
          <a:xfrm>
            <a:off x="1391890" y="3537475"/>
            <a:ext cx="654480" cy="300600"/>
            <a:chOff x="1391890" y="3537475"/>
            <a:chExt cx="65448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4622F88-7BEC-402B-B515-42D46C45AB44}"/>
                    </a:ext>
                  </a:extLst>
                </p14:cNvPr>
                <p14:cNvContentPartPr/>
                <p14:nvPr/>
              </p14:nvContentPartPr>
              <p14:xfrm>
                <a:off x="1391890" y="3674275"/>
                <a:ext cx="110880" cy="11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4622F88-7BEC-402B-B515-42D46C45AB4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382890" y="3665275"/>
                  <a:ext cx="128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24A9D6A-DC58-4854-AC19-E9227D4BF987}"/>
                    </a:ext>
                  </a:extLst>
                </p14:cNvPr>
                <p14:cNvContentPartPr/>
                <p14:nvPr/>
              </p14:nvContentPartPr>
              <p14:xfrm>
                <a:off x="1461370" y="3579235"/>
                <a:ext cx="32400" cy="216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24A9D6A-DC58-4854-AC19-E9227D4BF98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452730" y="3570235"/>
                  <a:ext cx="500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9C32AC0-4DA7-417C-9292-CF8BBE9733AE}"/>
                    </a:ext>
                  </a:extLst>
                </p14:cNvPr>
                <p14:cNvContentPartPr/>
                <p14:nvPr/>
              </p14:nvContentPartPr>
              <p14:xfrm>
                <a:off x="1601050" y="3537475"/>
                <a:ext cx="81000" cy="261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9C32AC0-4DA7-417C-9292-CF8BBE9733A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92410" y="3528475"/>
                  <a:ext cx="986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15FF6C0-096F-40E2-A79E-CD1110078F5D}"/>
                    </a:ext>
                  </a:extLst>
                </p14:cNvPr>
                <p14:cNvContentPartPr/>
                <p14:nvPr/>
              </p14:nvContentPartPr>
              <p14:xfrm>
                <a:off x="1719490" y="3597955"/>
                <a:ext cx="91440" cy="147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15FF6C0-096F-40E2-A79E-CD1110078F5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10490" y="3589315"/>
                  <a:ext cx="109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5CBB2C8-DFB0-43E1-97F5-7C361FCFAA70}"/>
                    </a:ext>
                  </a:extLst>
                </p14:cNvPr>
                <p14:cNvContentPartPr/>
                <p14:nvPr/>
              </p14:nvContentPartPr>
              <p14:xfrm>
                <a:off x="1799050" y="3584275"/>
                <a:ext cx="198360" cy="2538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5CBB2C8-DFB0-43E1-97F5-7C361FCFAA7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790410" y="3575275"/>
                  <a:ext cx="216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D7E0475-ADD2-437B-A3F9-40D8B7ABCE84}"/>
                    </a:ext>
                  </a:extLst>
                </p14:cNvPr>
                <p14:cNvContentPartPr/>
                <p14:nvPr/>
              </p14:nvContentPartPr>
              <p14:xfrm>
                <a:off x="1957450" y="3750235"/>
                <a:ext cx="88920" cy="11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D7E0475-ADD2-437B-A3F9-40D8B7ABCE8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948810" y="3741235"/>
                  <a:ext cx="10656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D5D0159-4C38-4068-8A4D-1D9C0F878CC3}"/>
              </a:ext>
            </a:extLst>
          </p:cNvPr>
          <p:cNvGrpSpPr/>
          <p:nvPr/>
        </p:nvGrpSpPr>
        <p:grpSpPr>
          <a:xfrm>
            <a:off x="2220610" y="3569515"/>
            <a:ext cx="530640" cy="322200"/>
            <a:chOff x="2220610" y="3569515"/>
            <a:chExt cx="53064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AA0729B-C418-465F-8120-9092DCF04036}"/>
                    </a:ext>
                  </a:extLst>
                </p14:cNvPr>
                <p14:cNvContentPartPr/>
                <p14:nvPr/>
              </p14:nvContentPartPr>
              <p14:xfrm>
                <a:off x="2220610" y="3569515"/>
                <a:ext cx="92520" cy="322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AA0729B-C418-465F-8120-9092DCF0403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211610" y="3560515"/>
                  <a:ext cx="1101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EE0DED7-1108-448A-AA10-591AC09D3EAC}"/>
                    </a:ext>
                  </a:extLst>
                </p14:cNvPr>
                <p14:cNvContentPartPr/>
                <p14:nvPr/>
              </p14:nvContentPartPr>
              <p14:xfrm>
                <a:off x="2373610" y="3701995"/>
                <a:ext cx="151200" cy="1767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EE0DED7-1108-448A-AA10-591AC09D3EA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364610" y="3693355"/>
                  <a:ext cx="168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4733065-3287-4037-B87F-A28C5710F304}"/>
                    </a:ext>
                  </a:extLst>
                </p14:cNvPr>
                <p14:cNvContentPartPr/>
                <p14:nvPr/>
              </p14:nvContentPartPr>
              <p14:xfrm>
                <a:off x="2532010" y="3775075"/>
                <a:ext cx="101160" cy="98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4733065-3287-4037-B87F-A28C5710F30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523010" y="3766435"/>
                  <a:ext cx="118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6353F1A-3244-4F69-9C8C-02B1C3EF6241}"/>
                    </a:ext>
                  </a:extLst>
                </p14:cNvPr>
                <p14:cNvContentPartPr/>
                <p14:nvPr/>
              </p14:nvContentPartPr>
              <p14:xfrm>
                <a:off x="2621650" y="3727195"/>
                <a:ext cx="129600" cy="126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6353F1A-3244-4F69-9C8C-02B1C3EF624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613010" y="3718195"/>
                  <a:ext cx="14724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DBD9B1A-17C7-4D74-99F6-EB6AA2B07C8D}"/>
              </a:ext>
            </a:extLst>
          </p:cNvPr>
          <p:cNvGrpSpPr/>
          <p:nvPr/>
        </p:nvGrpSpPr>
        <p:grpSpPr>
          <a:xfrm>
            <a:off x="2954650" y="3516955"/>
            <a:ext cx="699840" cy="354960"/>
            <a:chOff x="2954650" y="3516955"/>
            <a:chExt cx="69984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C367A52-6389-4480-BA9F-2EDEA1B58557}"/>
                    </a:ext>
                  </a:extLst>
                </p14:cNvPr>
                <p14:cNvContentPartPr/>
                <p14:nvPr/>
              </p14:nvContentPartPr>
              <p14:xfrm>
                <a:off x="2954650" y="3741955"/>
                <a:ext cx="123120" cy="19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C367A52-6389-4480-BA9F-2EDEA1B5855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946010" y="3732955"/>
                  <a:ext cx="140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7C6BA26-27AE-4C92-8B01-9BBD08077154}"/>
                    </a:ext>
                  </a:extLst>
                </p14:cNvPr>
                <p14:cNvContentPartPr/>
                <p14:nvPr/>
              </p14:nvContentPartPr>
              <p14:xfrm>
                <a:off x="3009730" y="3624595"/>
                <a:ext cx="53280" cy="199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7C6BA26-27AE-4C92-8B01-9BBD0807715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001090" y="3615595"/>
                  <a:ext cx="70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1DEBF4B-863C-47BB-8F28-DE98B6158CEC}"/>
                    </a:ext>
                  </a:extLst>
                </p14:cNvPr>
                <p14:cNvContentPartPr/>
                <p14:nvPr/>
              </p14:nvContentPartPr>
              <p14:xfrm>
                <a:off x="3151930" y="3614875"/>
                <a:ext cx="97920" cy="127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1DEBF4B-863C-47BB-8F28-DE98B6158CE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143290" y="3605875"/>
                  <a:ext cx="115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999DD16-F589-4435-AC60-FC5928052017}"/>
                    </a:ext>
                  </a:extLst>
                </p14:cNvPr>
                <p14:cNvContentPartPr/>
                <p14:nvPr/>
              </p14:nvContentPartPr>
              <p14:xfrm>
                <a:off x="3229330" y="3634315"/>
                <a:ext cx="7200" cy="169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999DD16-F589-4435-AC60-FC592805201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220330" y="3625675"/>
                  <a:ext cx="24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A9A7A15-2D9D-40C3-B3F0-768864318D94}"/>
                    </a:ext>
                  </a:extLst>
                </p14:cNvPr>
                <p14:cNvContentPartPr/>
                <p14:nvPr/>
              </p14:nvContentPartPr>
              <p14:xfrm>
                <a:off x="3281170" y="3516955"/>
                <a:ext cx="119520" cy="354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A9A7A15-2D9D-40C3-B3F0-768864318D9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272530" y="3508315"/>
                  <a:ext cx="1371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B090332-697E-4FD1-A0B6-0B8ECA6989FE}"/>
                    </a:ext>
                  </a:extLst>
                </p14:cNvPr>
                <p14:cNvContentPartPr/>
                <p14:nvPr/>
              </p14:nvContentPartPr>
              <p14:xfrm>
                <a:off x="3510490" y="3521635"/>
                <a:ext cx="144000" cy="331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B090332-697E-4FD1-A0B6-0B8ECA6989F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501490" y="3512635"/>
                  <a:ext cx="161640" cy="34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B70D546-3A80-4F52-A765-281F7AADAF45}"/>
              </a:ext>
            </a:extLst>
          </p:cNvPr>
          <p:cNvGrpSpPr/>
          <p:nvPr/>
        </p:nvGrpSpPr>
        <p:grpSpPr>
          <a:xfrm>
            <a:off x="3687250" y="3485275"/>
            <a:ext cx="436680" cy="289080"/>
            <a:chOff x="3687250" y="3485275"/>
            <a:chExt cx="43668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D81CFD8-4B95-40D2-B422-8633F07196B0}"/>
                    </a:ext>
                  </a:extLst>
                </p14:cNvPr>
                <p14:cNvContentPartPr/>
                <p14:nvPr/>
              </p14:nvContentPartPr>
              <p14:xfrm>
                <a:off x="3687250" y="3597955"/>
                <a:ext cx="111960" cy="151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D81CFD8-4B95-40D2-B422-8633F07196B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678610" y="3589315"/>
                  <a:ext cx="129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8143BEF-6535-4A50-8FE0-FAD24167599C}"/>
                    </a:ext>
                  </a:extLst>
                </p14:cNvPr>
                <p14:cNvContentPartPr/>
                <p14:nvPr/>
              </p14:nvContentPartPr>
              <p14:xfrm>
                <a:off x="3736930" y="3614875"/>
                <a:ext cx="54720" cy="159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8143BEF-6535-4A50-8FE0-FAD24167599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728290" y="3605875"/>
                  <a:ext cx="72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F760B72-4295-4C4B-A950-9B96AF23CC93}"/>
                    </a:ext>
                  </a:extLst>
                </p14:cNvPr>
                <p14:cNvContentPartPr/>
                <p14:nvPr/>
              </p14:nvContentPartPr>
              <p14:xfrm>
                <a:off x="3863290" y="3666355"/>
                <a:ext cx="86760" cy="95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F760B72-4295-4C4B-A950-9B96AF23CC9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854290" y="3657715"/>
                  <a:ext cx="104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5339B59-2D2B-409A-85A0-DD45C9BA7605}"/>
                    </a:ext>
                  </a:extLst>
                </p14:cNvPr>
                <p14:cNvContentPartPr/>
                <p14:nvPr/>
              </p14:nvContentPartPr>
              <p14:xfrm>
                <a:off x="3957250" y="3646555"/>
                <a:ext cx="75960" cy="109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5339B59-2D2B-409A-85A0-DD45C9BA760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948250" y="3637915"/>
                  <a:ext cx="93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A381201-3074-4794-91C8-6EAE93CDE297}"/>
                    </a:ext>
                  </a:extLst>
                </p14:cNvPr>
                <p14:cNvContentPartPr/>
                <p14:nvPr/>
              </p14:nvContentPartPr>
              <p14:xfrm>
                <a:off x="4014130" y="3485275"/>
                <a:ext cx="109800" cy="81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A381201-3074-4794-91C8-6EAE93CDE29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005130" y="3476635"/>
                  <a:ext cx="12744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5041964-1364-4C7B-BA8B-D4C373D4C826}"/>
              </a:ext>
            </a:extLst>
          </p:cNvPr>
          <p:cNvGrpSpPr/>
          <p:nvPr/>
        </p:nvGrpSpPr>
        <p:grpSpPr>
          <a:xfrm>
            <a:off x="4238770" y="3334435"/>
            <a:ext cx="1162800" cy="456480"/>
            <a:chOff x="4238770" y="3334435"/>
            <a:chExt cx="116280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93B1690-5D1C-4A62-B5E6-2A8293A7D210}"/>
                    </a:ext>
                  </a:extLst>
                </p14:cNvPr>
                <p14:cNvContentPartPr/>
                <p14:nvPr/>
              </p14:nvContentPartPr>
              <p14:xfrm>
                <a:off x="4238770" y="3679675"/>
                <a:ext cx="89640" cy="28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93B1690-5D1C-4A62-B5E6-2A8293A7D21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229770" y="3671035"/>
                  <a:ext cx="107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6AE725B-A99C-4AF1-9E9E-A15CD85E666D}"/>
                    </a:ext>
                  </a:extLst>
                </p14:cNvPr>
                <p14:cNvContentPartPr/>
                <p14:nvPr/>
              </p14:nvContentPartPr>
              <p14:xfrm>
                <a:off x="4401130" y="3529555"/>
                <a:ext cx="126720" cy="170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6AE725B-A99C-4AF1-9E9E-A15CD85E666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92490" y="3520915"/>
                  <a:ext cx="144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9E24F31-C8E1-4AD9-9005-90D20826946D}"/>
                    </a:ext>
                  </a:extLst>
                </p14:cNvPr>
                <p14:cNvContentPartPr/>
                <p14:nvPr/>
              </p14:nvContentPartPr>
              <p14:xfrm>
                <a:off x="4556290" y="3574195"/>
                <a:ext cx="79200" cy="97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9E24F31-C8E1-4AD9-9005-90D20826946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547290" y="3565555"/>
                  <a:ext cx="96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6BE9EBB-3F41-487A-95DA-B52CEAEF3A34}"/>
                    </a:ext>
                  </a:extLst>
                </p14:cNvPr>
                <p14:cNvContentPartPr/>
                <p14:nvPr/>
              </p14:nvContentPartPr>
              <p14:xfrm>
                <a:off x="4623250" y="3569515"/>
                <a:ext cx="105120" cy="109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6BE9EBB-3F41-487A-95DA-B52CEAEF3A3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614250" y="3560515"/>
                  <a:ext cx="1227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B30EE45-BE76-49B8-AB05-2BFB1E1234B1}"/>
                    </a:ext>
                  </a:extLst>
                </p14:cNvPr>
                <p14:cNvContentPartPr/>
                <p14:nvPr/>
              </p14:nvContentPartPr>
              <p14:xfrm>
                <a:off x="4829530" y="3575635"/>
                <a:ext cx="1119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B30EE45-BE76-49B8-AB05-2BFB1E1234B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820890" y="3566995"/>
                  <a:ext cx="129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CBF91C7-27BE-413A-830D-7738B05E9D30}"/>
                    </a:ext>
                  </a:extLst>
                </p14:cNvPr>
                <p14:cNvContentPartPr/>
                <p14:nvPr/>
              </p14:nvContentPartPr>
              <p14:xfrm>
                <a:off x="4877410" y="3493555"/>
                <a:ext cx="30240" cy="175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CBF91C7-27BE-413A-830D-7738B05E9D3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868410" y="3484555"/>
                  <a:ext cx="47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1168F42-E1CB-4D81-86CA-2026DCEA7365}"/>
                    </a:ext>
                  </a:extLst>
                </p14:cNvPr>
                <p14:cNvContentPartPr/>
                <p14:nvPr/>
              </p14:nvContentPartPr>
              <p14:xfrm>
                <a:off x="5028610" y="3496795"/>
                <a:ext cx="19080" cy="166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1168F42-E1CB-4D81-86CA-2026DCEA736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019610" y="3488155"/>
                  <a:ext cx="36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40CA0DB-4538-43BA-BB2C-932E7F824445}"/>
                    </a:ext>
                  </a:extLst>
                </p14:cNvPr>
                <p14:cNvContentPartPr/>
                <p14:nvPr/>
              </p14:nvContentPartPr>
              <p14:xfrm>
                <a:off x="5139490" y="3468355"/>
                <a:ext cx="84960" cy="174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40CA0DB-4538-43BA-BB2C-932E7F82444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130490" y="3459355"/>
                  <a:ext cx="102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1539CC8-5474-463C-BC61-0646A576AA2B}"/>
                    </a:ext>
                  </a:extLst>
                </p14:cNvPr>
                <p14:cNvContentPartPr/>
                <p14:nvPr/>
              </p14:nvContentPartPr>
              <p14:xfrm>
                <a:off x="5273410" y="3334435"/>
                <a:ext cx="128160" cy="456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1539CC8-5474-463C-BC61-0646A576AA2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264770" y="3325435"/>
                  <a:ext cx="145800" cy="47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C8E766B-4802-4D1A-8E8D-DC4A563FA705}"/>
              </a:ext>
            </a:extLst>
          </p:cNvPr>
          <p:cNvGrpSpPr/>
          <p:nvPr/>
        </p:nvGrpSpPr>
        <p:grpSpPr>
          <a:xfrm>
            <a:off x="2020450" y="4237315"/>
            <a:ext cx="181800" cy="109080"/>
            <a:chOff x="2020450" y="4237315"/>
            <a:chExt cx="181800" cy="1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529890C-B1D3-44C8-8E65-6ED6E379E03D}"/>
                    </a:ext>
                  </a:extLst>
                </p14:cNvPr>
                <p14:cNvContentPartPr/>
                <p14:nvPr/>
              </p14:nvContentPartPr>
              <p14:xfrm>
                <a:off x="2020450" y="4237315"/>
                <a:ext cx="132120" cy="25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529890C-B1D3-44C8-8E65-6ED6E379E03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011450" y="4228315"/>
                  <a:ext cx="149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8E6BBF3-F85F-41CA-8ADA-1B4A56B1DDBC}"/>
                    </a:ext>
                  </a:extLst>
                </p14:cNvPr>
                <p14:cNvContentPartPr/>
                <p14:nvPr/>
              </p14:nvContentPartPr>
              <p14:xfrm>
                <a:off x="2044930" y="4320835"/>
                <a:ext cx="157320" cy="25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8E6BBF3-F85F-41CA-8ADA-1B4A56B1DDB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035930" y="4312195"/>
                  <a:ext cx="17496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EAE6E18-CBE5-4B9B-8BF6-B43C80DF365A}"/>
              </a:ext>
            </a:extLst>
          </p:cNvPr>
          <p:cNvGrpSpPr/>
          <p:nvPr/>
        </p:nvGrpSpPr>
        <p:grpSpPr>
          <a:xfrm>
            <a:off x="2401330" y="3997195"/>
            <a:ext cx="2716200" cy="415080"/>
            <a:chOff x="2401330" y="3997195"/>
            <a:chExt cx="271620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978FAE6-EB50-4DF0-825F-91623050DB38}"/>
                    </a:ext>
                  </a:extLst>
                </p14:cNvPr>
                <p14:cNvContentPartPr/>
                <p14:nvPr/>
              </p14:nvContentPartPr>
              <p14:xfrm>
                <a:off x="2401330" y="4206355"/>
                <a:ext cx="162360" cy="168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978FAE6-EB50-4DF0-825F-91623050DB3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392690" y="4197355"/>
                  <a:ext cx="180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28394FB-F151-48F2-A0AE-DE20EC54887E}"/>
                    </a:ext>
                  </a:extLst>
                </p14:cNvPr>
                <p14:cNvContentPartPr/>
                <p14:nvPr/>
              </p14:nvContentPartPr>
              <p14:xfrm>
                <a:off x="2608330" y="4138315"/>
                <a:ext cx="86400" cy="273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28394FB-F151-48F2-A0AE-DE20EC54887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599690" y="4129315"/>
                  <a:ext cx="1040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5A7BB6A-F6C6-4649-BB63-508D579AE061}"/>
                    </a:ext>
                  </a:extLst>
                </p14:cNvPr>
                <p14:cNvContentPartPr/>
                <p14:nvPr/>
              </p14:nvContentPartPr>
              <p14:xfrm>
                <a:off x="2722090" y="4213555"/>
                <a:ext cx="55440" cy="155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5A7BB6A-F6C6-4649-BB63-508D579AE06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713090" y="4204555"/>
                  <a:ext cx="73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5CB280A-5307-47CF-992B-E6468790266D}"/>
                    </a:ext>
                  </a:extLst>
                </p14:cNvPr>
                <p14:cNvContentPartPr/>
                <p14:nvPr/>
              </p14:nvContentPartPr>
              <p14:xfrm>
                <a:off x="2788690" y="4244875"/>
                <a:ext cx="192600" cy="110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5CB280A-5307-47CF-992B-E6468790266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779690" y="4235875"/>
                  <a:ext cx="210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099A523-6450-4E2E-B64C-73AE9F685CCA}"/>
                    </a:ext>
                  </a:extLst>
                </p14:cNvPr>
                <p14:cNvContentPartPr/>
                <p14:nvPr/>
              </p14:nvContentPartPr>
              <p14:xfrm>
                <a:off x="2930170" y="4213555"/>
                <a:ext cx="47880" cy="143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099A523-6450-4E2E-B64C-73AE9F685CC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921530" y="4204555"/>
                  <a:ext cx="65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63C6DCC-47C1-4457-B1CB-89A7F51C0B12}"/>
                    </a:ext>
                  </a:extLst>
                </p14:cNvPr>
                <p14:cNvContentPartPr/>
                <p14:nvPr/>
              </p14:nvContentPartPr>
              <p14:xfrm>
                <a:off x="3043210" y="4195195"/>
                <a:ext cx="102960" cy="130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63C6DCC-47C1-4457-B1CB-89A7F51C0B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034570" y="4186555"/>
                  <a:ext cx="120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EE3299B-E609-4DA5-B8F7-4CF1FB7B755A}"/>
                    </a:ext>
                  </a:extLst>
                </p14:cNvPr>
                <p14:cNvContentPartPr/>
                <p14:nvPr/>
              </p14:nvContentPartPr>
              <p14:xfrm>
                <a:off x="3144010" y="4123915"/>
                <a:ext cx="122760" cy="255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EE3299B-E609-4DA5-B8F7-4CF1FB7B755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135010" y="4115275"/>
                  <a:ext cx="140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7665C3B-6BCB-4B35-8EBC-9F3934A25FAA}"/>
                    </a:ext>
                  </a:extLst>
                </p14:cNvPr>
                <p14:cNvContentPartPr/>
                <p14:nvPr/>
              </p14:nvContentPartPr>
              <p14:xfrm>
                <a:off x="3393850" y="4104475"/>
                <a:ext cx="37080" cy="233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7665C3B-6BCB-4B35-8EBC-9F3934A25FA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384850" y="4095835"/>
                  <a:ext cx="547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10545CB-0053-4109-A48D-F88B4BA105D8}"/>
                    </a:ext>
                  </a:extLst>
                </p14:cNvPr>
                <p14:cNvContentPartPr/>
                <p14:nvPr/>
              </p14:nvContentPartPr>
              <p14:xfrm>
                <a:off x="3507610" y="4129675"/>
                <a:ext cx="91440" cy="111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10545CB-0053-4109-A48D-F88B4BA105D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498970" y="4121035"/>
                  <a:ext cx="109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F91F635-65E5-4325-9725-81C6DD29B90F}"/>
                    </a:ext>
                  </a:extLst>
                </p14:cNvPr>
                <p14:cNvContentPartPr/>
                <p14:nvPr/>
              </p14:nvContentPartPr>
              <p14:xfrm>
                <a:off x="3566650" y="4119955"/>
                <a:ext cx="51120" cy="209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F91F635-65E5-4325-9725-81C6DD29B90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558010" y="4111315"/>
                  <a:ext cx="68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C31C0DD-269F-42F7-B86C-6ABAB2D6F3DF}"/>
                    </a:ext>
                  </a:extLst>
                </p14:cNvPr>
                <p14:cNvContentPartPr/>
                <p14:nvPr/>
              </p14:nvContentPartPr>
              <p14:xfrm>
                <a:off x="3647650" y="4194835"/>
                <a:ext cx="164880" cy="125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C31C0DD-269F-42F7-B86C-6ABAB2D6F3D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638650" y="4185835"/>
                  <a:ext cx="182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CBED56A-F9BB-4D8A-9C67-3471CD4383B1}"/>
                    </a:ext>
                  </a:extLst>
                </p14:cNvPr>
                <p14:cNvContentPartPr/>
                <p14:nvPr/>
              </p14:nvContentPartPr>
              <p14:xfrm>
                <a:off x="3789130" y="4064155"/>
                <a:ext cx="87480" cy="90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CBED56A-F9BB-4D8A-9C67-3471CD4383B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780490" y="4055155"/>
                  <a:ext cx="105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36D27A6-534A-4287-A737-B76FF7638E07}"/>
                    </a:ext>
                  </a:extLst>
                </p14:cNvPr>
                <p14:cNvContentPartPr/>
                <p14:nvPr/>
              </p14:nvContentPartPr>
              <p14:xfrm>
                <a:off x="3986050" y="4220395"/>
                <a:ext cx="88920" cy="12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36D27A6-534A-4287-A737-B76FF7638E0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977410" y="4211755"/>
                  <a:ext cx="106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B4E3B2D-EC1B-4B31-820F-C8D06B0C2FB0}"/>
                    </a:ext>
                  </a:extLst>
                </p14:cNvPr>
                <p14:cNvContentPartPr/>
                <p14:nvPr/>
              </p14:nvContentPartPr>
              <p14:xfrm>
                <a:off x="4128970" y="4095835"/>
                <a:ext cx="97920" cy="174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B4E3B2D-EC1B-4B31-820F-C8D06B0C2FB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119970" y="4086835"/>
                  <a:ext cx="115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18A107B-4CED-406B-8BCC-8F7CB672A41B}"/>
                    </a:ext>
                  </a:extLst>
                </p14:cNvPr>
                <p14:cNvContentPartPr/>
                <p14:nvPr/>
              </p14:nvContentPartPr>
              <p14:xfrm>
                <a:off x="4276930" y="4200235"/>
                <a:ext cx="147600" cy="107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18A107B-4CED-406B-8BCC-8F7CB672A41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268290" y="4191595"/>
                  <a:ext cx="165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1B31B8C-F6A2-4570-8315-8D167B45FCA4}"/>
                    </a:ext>
                  </a:extLst>
                </p14:cNvPr>
                <p14:cNvContentPartPr/>
                <p14:nvPr/>
              </p14:nvContentPartPr>
              <p14:xfrm>
                <a:off x="4561690" y="4220395"/>
                <a:ext cx="100800" cy="12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1B31B8C-F6A2-4570-8315-8D167B45FCA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553050" y="4211755"/>
                  <a:ext cx="118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40A5FD9-DB21-4BD2-9F7C-0BBFC51F2CF0}"/>
                    </a:ext>
                  </a:extLst>
                </p14:cNvPr>
                <p14:cNvContentPartPr/>
                <p14:nvPr/>
              </p14:nvContentPartPr>
              <p14:xfrm>
                <a:off x="4593730" y="4138315"/>
                <a:ext cx="55440" cy="143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40A5FD9-DB21-4BD2-9F7C-0BBFC51F2CF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585090" y="4129315"/>
                  <a:ext cx="730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8EECEA6-C3BD-450E-8C5A-1FD73DEA9157}"/>
                    </a:ext>
                  </a:extLst>
                </p14:cNvPr>
                <p14:cNvContentPartPr/>
                <p14:nvPr/>
              </p14:nvContentPartPr>
              <p14:xfrm>
                <a:off x="4764010" y="4059115"/>
                <a:ext cx="140040" cy="179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8EECEA6-C3BD-450E-8C5A-1FD73DEA915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755370" y="4050475"/>
                  <a:ext cx="157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04E91FF-8B4B-4E9F-8440-6C14DB1B952E}"/>
                    </a:ext>
                  </a:extLst>
                </p14:cNvPr>
                <p14:cNvContentPartPr/>
                <p14:nvPr/>
              </p14:nvContentPartPr>
              <p14:xfrm>
                <a:off x="4954450" y="3997195"/>
                <a:ext cx="163080" cy="354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04E91FF-8B4B-4E9F-8440-6C14DB1B952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945810" y="3988195"/>
                  <a:ext cx="180720" cy="37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ACCDFDA-2B7D-4156-B5BA-78B9E4405386}"/>
              </a:ext>
            </a:extLst>
          </p:cNvPr>
          <p:cNvGrpSpPr/>
          <p:nvPr/>
        </p:nvGrpSpPr>
        <p:grpSpPr>
          <a:xfrm>
            <a:off x="2175250" y="4552675"/>
            <a:ext cx="1555560" cy="281880"/>
            <a:chOff x="2175250" y="4552675"/>
            <a:chExt cx="155556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852CAF1-EEEA-4C41-888B-4FE062BFED4E}"/>
                    </a:ext>
                  </a:extLst>
                </p14:cNvPr>
                <p14:cNvContentPartPr/>
                <p14:nvPr/>
              </p14:nvContentPartPr>
              <p14:xfrm>
                <a:off x="2175250" y="4695595"/>
                <a:ext cx="65880" cy="1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852CAF1-EEEA-4C41-888B-4FE062BFED4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166610" y="4686955"/>
                  <a:ext cx="83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DE5BFB5-6F6C-4185-8918-D00995B5CEB0}"/>
                    </a:ext>
                  </a:extLst>
                </p14:cNvPr>
                <p14:cNvContentPartPr/>
                <p14:nvPr/>
              </p14:nvContentPartPr>
              <p14:xfrm>
                <a:off x="2216650" y="4742395"/>
                <a:ext cx="79920" cy="15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DE5BFB5-6F6C-4185-8918-D00995B5CEB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207650" y="4733755"/>
                  <a:ext cx="975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6C3F824-A7CC-449B-BD3A-328C885F3442}"/>
                    </a:ext>
                  </a:extLst>
                </p14:cNvPr>
                <p14:cNvContentPartPr/>
                <p14:nvPr/>
              </p14:nvContentPartPr>
              <p14:xfrm>
                <a:off x="2399890" y="4634035"/>
                <a:ext cx="153360" cy="199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6C3F824-A7CC-449B-BD3A-328C885F344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391250" y="4625395"/>
                  <a:ext cx="171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2BB32E0-665C-4395-AF75-46CBA4E29DD5}"/>
                    </a:ext>
                  </a:extLst>
                </p14:cNvPr>
                <p14:cNvContentPartPr/>
                <p14:nvPr/>
              </p14:nvContentPartPr>
              <p14:xfrm>
                <a:off x="2636770" y="4586155"/>
                <a:ext cx="106920" cy="248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2BB32E0-665C-4395-AF75-46CBA4E29DD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628130" y="4577155"/>
                  <a:ext cx="1245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E56D697-B99B-4F35-BEC0-D968CACF4116}"/>
                    </a:ext>
                  </a:extLst>
                </p14:cNvPr>
                <p14:cNvContentPartPr/>
                <p14:nvPr/>
              </p14:nvContentPartPr>
              <p14:xfrm>
                <a:off x="2781130" y="4676875"/>
                <a:ext cx="164880" cy="124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E56D697-B99B-4F35-BEC0-D968CACF411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772130" y="4667875"/>
                  <a:ext cx="182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5DCE92B-E928-4073-8F54-E97E0BB7A61F}"/>
                    </a:ext>
                  </a:extLst>
                </p14:cNvPr>
                <p14:cNvContentPartPr/>
                <p14:nvPr/>
              </p14:nvContentPartPr>
              <p14:xfrm>
                <a:off x="3064450" y="4712515"/>
                <a:ext cx="102240" cy="31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5DCE92B-E928-4073-8F54-E97E0BB7A61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055450" y="4703515"/>
                  <a:ext cx="119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CA5EB84-04F8-424D-AD2C-7175A9EBE2A0}"/>
                    </a:ext>
                  </a:extLst>
                </p14:cNvPr>
                <p14:cNvContentPartPr/>
                <p14:nvPr/>
              </p14:nvContentPartPr>
              <p14:xfrm>
                <a:off x="3121330" y="4648075"/>
                <a:ext cx="43560" cy="148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CA5EB84-04F8-424D-AD2C-7175A9EBE2A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112690" y="4639435"/>
                  <a:ext cx="61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C5D37D2-8960-4EFE-A3B9-A787C6860194}"/>
                    </a:ext>
                  </a:extLst>
                </p14:cNvPr>
                <p14:cNvContentPartPr/>
                <p14:nvPr/>
              </p14:nvContentPartPr>
              <p14:xfrm>
                <a:off x="3189370" y="4659955"/>
                <a:ext cx="211680" cy="1328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C5D37D2-8960-4EFE-A3B9-A787C686019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180370" y="4651315"/>
                  <a:ext cx="229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F473332-DC0C-4602-A0D4-E132338C8DFE}"/>
                    </a:ext>
                  </a:extLst>
                </p14:cNvPr>
                <p14:cNvContentPartPr/>
                <p14:nvPr/>
              </p14:nvContentPartPr>
              <p14:xfrm>
                <a:off x="3390970" y="4552675"/>
                <a:ext cx="121680" cy="248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F473332-DC0C-4602-A0D4-E132338C8DF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381970" y="4543675"/>
                  <a:ext cx="1393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144DDCD-F6C0-4EBD-9017-F627CA237094}"/>
                    </a:ext>
                  </a:extLst>
                </p14:cNvPr>
                <p14:cNvContentPartPr/>
                <p14:nvPr/>
              </p14:nvContentPartPr>
              <p14:xfrm>
                <a:off x="3623170" y="4572835"/>
                <a:ext cx="107640" cy="228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144DDCD-F6C0-4EBD-9017-F627CA23709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614530" y="4564195"/>
                  <a:ext cx="12528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52C4EE30-2CE4-4C7D-AE93-E95D2A6EA736}"/>
              </a:ext>
            </a:extLst>
          </p:cNvPr>
          <p:cNvGrpSpPr/>
          <p:nvPr/>
        </p:nvGrpSpPr>
        <p:grpSpPr>
          <a:xfrm>
            <a:off x="3758530" y="4482115"/>
            <a:ext cx="1447920" cy="357480"/>
            <a:chOff x="3758530" y="4482115"/>
            <a:chExt cx="144792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4E58354-C28F-4DF7-BAEE-95D363A21D99}"/>
                    </a:ext>
                  </a:extLst>
                </p14:cNvPr>
                <p14:cNvContentPartPr/>
                <p14:nvPr/>
              </p14:nvContentPartPr>
              <p14:xfrm>
                <a:off x="3758530" y="4656715"/>
                <a:ext cx="83880" cy="106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4E58354-C28F-4DF7-BAEE-95D363A21D9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749530" y="4647715"/>
                  <a:ext cx="101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51B0E3F-2903-4F67-8B8B-F5D5A00CBEA5}"/>
                    </a:ext>
                  </a:extLst>
                </p14:cNvPr>
                <p14:cNvContentPartPr/>
                <p14:nvPr/>
              </p14:nvContentPartPr>
              <p14:xfrm>
                <a:off x="3864730" y="4655275"/>
                <a:ext cx="82080" cy="89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51B0E3F-2903-4F67-8B8B-F5D5A00CBEA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855730" y="4646275"/>
                  <a:ext cx="997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F865102-22CE-433E-A3EA-6057B7B85C57}"/>
                    </a:ext>
                  </a:extLst>
                </p14:cNvPr>
                <p14:cNvContentPartPr/>
                <p14:nvPr/>
              </p14:nvContentPartPr>
              <p14:xfrm>
                <a:off x="3919810" y="4502275"/>
                <a:ext cx="104400" cy="84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F865102-22CE-433E-A3EA-6057B7B85C5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910810" y="4493635"/>
                  <a:ext cx="122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B3E8082-4443-4903-8508-53EC63D420F5}"/>
                    </a:ext>
                  </a:extLst>
                </p14:cNvPr>
                <p14:cNvContentPartPr/>
                <p14:nvPr/>
              </p14:nvContentPartPr>
              <p14:xfrm>
                <a:off x="4122130" y="4684435"/>
                <a:ext cx="109800" cy="169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B3E8082-4443-4903-8508-53EC63D420F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113130" y="4675795"/>
                  <a:ext cx="127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07C9762-84A1-463A-9B6B-E21EA2363F81}"/>
                    </a:ext>
                  </a:extLst>
                </p14:cNvPr>
                <p14:cNvContentPartPr/>
                <p14:nvPr/>
              </p14:nvContentPartPr>
              <p14:xfrm>
                <a:off x="4312570" y="4612075"/>
                <a:ext cx="109800" cy="1814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07C9762-84A1-463A-9B6B-E21EA2363F8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303930" y="4603075"/>
                  <a:ext cx="127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7DA1850-F5EC-4CD6-BD40-B7ECF35F9A67}"/>
                    </a:ext>
                  </a:extLst>
                </p14:cNvPr>
                <p14:cNvContentPartPr/>
                <p14:nvPr/>
              </p14:nvContentPartPr>
              <p14:xfrm>
                <a:off x="4452250" y="4680475"/>
                <a:ext cx="85320" cy="120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7DA1850-F5EC-4CD6-BD40-B7ECF35F9A6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443250" y="4671475"/>
                  <a:ext cx="102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64DF823-B49D-468D-BBBE-2E172BB160E3}"/>
                    </a:ext>
                  </a:extLst>
                </p14:cNvPr>
                <p14:cNvContentPartPr/>
                <p14:nvPr/>
              </p14:nvContentPartPr>
              <p14:xfrm>
                <a:off x="4566010" y="4656715"/>
                <a:ext cx="111240" cy="1404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64DF823-B49D-468D-BBBE-2E172BB160E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557370" y="4647715"/>
                  <a:ext cx="128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76B0A01-4103-4BA6-80EF-C3BBE4E98E8B}"/>
                    </a:ext>
                  </a:extLst>
                </p14:cNvPr>
                <p14:cNvContentPartPr/>
                <p14:nvPr/>
              </p14:nvContentPartPr>
              <p14:xfrm>
                <a:off x="4682290" y="4618195"/>
                <a:ext cx="108360" cy="1342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76B0A01-4103-4BA6-80EF-C3BBE4E98E8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673650" y="4609555"/>
                  <a:ext cx="126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862F6F2-9D32-445D-8725-3B0DA91142A4}"/>
                    </a:ext>
                  </a:extLst>
                </p14:cNvPr>
                <p14:cNvContentPartPr/>
                <p14:nvPr/>
              </p14:nvContentPartPr>
              <p14:xfrm>
                <a:off x="4882810" y="4623235"/>
                <a:ext cx="147600" cy="1033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862F6F2-9D32-445D-8725-3B0DA91142A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873810" y="4614235"/>
                  <a:ext cx="165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FA0256D-6349-4E0C-957E-AE98E0519032}"/>
                    </a:ext>
                  </a:extLst>
                </p14:cNvPr>
                <p14:cNvContentPartPr/>
                <p14:nvPr/>
              </p14:nvContentPartPr>
              <p14:xfrm>
                <a:off x="4984690" y="4482115"/>
                <a:ext cx="221760" cy="3574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FA0256D-6349-4E0C-957E-AE98E051903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975690" y="4473475"/>
                  <a:ext cx="239400" cy="375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7432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50"/>
                            </p:stCondLst>
                            <p:childTnLst>
                              <p:par>
                                <p:cTn id="5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250"/>
                            </p:stCondLst>
                            <p:childTnLst>
                              <p:par>
                                <p:cTn id="7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750"/>
                            </p:stCondLst>
                            <p:childTnLst>
                              <p:par>
                                <p:cTn id="8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7600" y="812617"/>
            <a:ext cx="9144000" cy="105497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AU" sz="4000" dirty="0"/>
              <a:t>Complete Ex 7A &amp; 7C</a:t>
            </a:r>
          </a:p>
          <a:p>
            <a:pPr algn="l"/>
            <a:r>
              <a:rPr lang="en-AU" sz="4000" dirty="0"/>
              <a:t>Skip 7B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389546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</p:spTree>
    <p:extLst>
      <p:ext uri="{BB962C8B-B14F-4D97-AF65-F5344CB8AC3E}">
        <p14:creationId xmlns:p14="http://schemas.microsoft.com/office/powerpoint/2010/main" val="989493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91164" y="728128"/>
                <a:ext cx="106488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dirty="0"/>
                  <a:t>Let </a:t>
                </a:r>
                <a14:m>
                  <m:oMath xmlns:m="http://schemas.openxmlformats.org/officeDocument/2006/math">
                    <m:r>
                      <a:rPr lang="en-AU" sz="2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−20</m:t>
                    </m:r>
                  </m:oMath>
                </a14:m>
                <a:r>
                  <a:rPr lang="en-US" sz="2800" dirty="0"/>
                  <a:t>. If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sz="2800" dirty="0"/>
                  <a:t> find the value of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4" y="728128"/>
                <a:ext cx="1064888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202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771560" y="1992335"/>
                <a:ext cx="10648880" cy="523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−20</m:t>
                      </m:r>
                    </m:oMath>
                  </m:oMathPara>
                </a14:m>
                <a:br>
                  <a:rPr lang="en-AU" sz="2800" b="0" i="1" dirty="0">
                    <a:latin typeface="Cambria Math" panose="02040503050406030204" pitchFamily="18" charset="0"/>
                  </a:rPr>
                </a:b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60" y="1992335"/>
                <a:ext cx="10648880" cy="5232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7BBA64-34CE-472D-87EB-4DE9B1FA1725}"/>
                  </a:ext>
                </a:extLst>
              </p:cNvPr>
              <p:cNvSpPr txBox="1"/>
              <p:nvPr/>
            </p:nvSpPr>
            <p:spPr>
              <a:xfrm>
                <a:off x="1202255" y="2515620"/>
                <a:ext cx="10648880" cy="523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0=</m:t>
                      </m:r>
                      <m:sSup>
                        <m:sSup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(2)</m:t>
                          </m:r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800" i="1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800" i="1">
                          <a:latin typeface="Cambria Math" panose="02040503050406030204" pitchFamily="18" charset="0"/>
                        </a:rPr>
                        <m:t>−20</m:t>
                      </m:r>
                    </m:oMath>
                  </m:oMathPara>
                </a14:m>
                <a:br>
                  <a:rPr lang="en-AU" sz="2800" b="0" i="1" dirty="0">
                    <a:latin typeface="Cambria Math" panose="02040503050406030204" pitchFamily="18" charset="0"/>
                  </a:rPr>
                </a:br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7BBA64-34CE-472D-87EB-4DE9B1FA1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255" y="2515620"/>
                <a:ext cx="10648880" cy="5232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434D37-571A-4AF2-A407-5DB3EF83F680}"/>
                  </a:ext>
                </a:extLst>
              </p:cNvPr>
              <p:cNvSpPr txBox="1"/>
              <p:nvPr/>
            </p:nvSpPr>
            <p:spPr>
              <a:xfrm>
                <a:off x="1301647" y="3112143"/>
                <a:ext cx="10648880" cy="523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8+20−2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−20=0</m:t>
                      </m:r>
                    </m:oMath>
                  </m:oMathPara>
                </a14:m>
                <a:br>
                  <a:rPr lang="en-AU" sz="2800" b="0" i="1" dirty="0">
                    <a:latin typeface="Cambria Math" panose="02040503050406030204" pitchFamily="18" charset="0"/>
                  </a:rPr>
                </a:br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434D37-571A-4AF2-A407-5DB3EF83F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647" y="3112143"/>
                <a:ext cx="10648880" cy="5232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2D8E5B-BAB2-412A-840E-F72C8657C879}"/>
                  </a:ext>
                </a:extLst>
              </p:cNvPr>
              <p:cNvSpPr txBox="1"/>
              <p:nvPr/>
            </p:nvSpPr>
            <p:spPr>
              <a:xfrm>
                <a:off x="1301647" y="3635428"/>
                <a:ext cx="1064888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2D8E5B-BAB2-412A-840E-F72C865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647" y="3635428"/>
                <a:ext cx="10648880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94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91164" y="728128"/>
                <a:ext cx="1064888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dirty="0"/>
                  <a:t>Let </a:t>
                </a:r>
                <a14:m>
                  <m:oMath xmlns:m="http://schemas.openxmlformats.org/officeDocument/2006/math">
                    <m:r>
                      <a:rPr lang="en-AU" sz="2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sz="2800" dirty="0"/>
                  <a:t>. </a:t>
                </a:r>
                <a:br>
                  <a:rPr lang="en-US" sz="2800" dirty="0"/>
                </a:b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(2)=0,</m:t>
                    </m:r>
                  </m:oMath>
                </a14:m>
                <a:r>
                  <a:rPr lang="en-US" sz="2800" dirty="0"/>
                  <a:t> find the value of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4" y="728128"/>
                <a:ext cx="10648880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202" t="-5732" b="-1719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91164" y="3208523"/>
                <a:ext cx="7506669" cy="1200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3(2)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−5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+10</m:t>
                      </m:r>
                    </m:oMath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92−40+4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+10=0</m:t>
                      </m:r>
                    </m:oMath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𝟏𝟔𝟐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−−−(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AU" sz="2400" b="0" i="1" dirty="0">
                    <a:latin typeface="Cambria Math" panose="02040503050406030204" pitchFamily="18" charset="0"/>
                  </a:rPr>
                </a:br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4" y="3208523"/>
                <a:ext cx="7506669" cy="1200393"/>
              </a:xfrm>
              <a:prstGeom prst="rect">
                <a:avLst/>
              </a:prstGeom>
              <a:blipFill>
                <a:blip r:embed="rId3"/>
                <a:stretch>
                  <a:fillRect l="-244" b="-710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91164" y="1825588"/>
                <a:ext cx="10648880" cy="1200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3(−1)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−5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+10</m:t>
                      </m:r>
                    </m:oMath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0=3+5+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+10</m:t>
                      </m:r>
                    </m:oMath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𝟏𝟖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−−−(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AU" sz="2400" b="1" i="1" dirty="0">
                    <a:latin typeface="Cambria Math" panose="02040503050406030204" pitchFamily="18" charset="0"/>
                  </a:rPr>
                </a:br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4" y="1825588"/>
                <a:ext cx="10648880" cy="1200393"/>
              </a:xfrm>
              <a:prstGeom prst="rect">
                <a:avLst/>
              </a:prstGeom>
              <a:blipFill>
                <a:blip r:embed="rId4"/>
                <a:stretch>
                  <a:fillRect l="-172" b="-710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177304" y="5984797"/>
                <a:ext cx="4419599" cy="461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=−15</m:t>
                      </m:r>
                    </m:oMath>
                  </m:oMathPara>
                </a14:m>
                <a:br>
                  <a:rPr lang="en-AU" sz="2400" b="0" i="1" dirty="0">
                    <a:latin typeface="Cambria Math" panose="02040503050406030204" pitchFamily="18" charset="0"/>
                  </a:rPr>
                </a:br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04" y="5984797"/>
                <a:ext cx="4419599" cy="461729"/>
              </a:xfrm>
              <a:prstGeom prst="rect">
                <a:avLst/>
              </a:prstGeom>
              <a:blipFill>
                <a:blip r:embed="rId5"/>
                <a:stretch>
                  <a:fillRect l="-41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46D92-D759-4C2F-8C17-7AC1CD04E569}"/>
                  </a:ext>
                </a:extLst>
              </p:cNvPr>
              <p:cNvSpPr txBox="1"/>
              <p:nvPr/>
            </p:nvSpPr>
            <p:spPr>
              <a:xfrm>
                <a:off x="177304" y="4415072"/>
                <a:ext cx="4532880" cy="1569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2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198+6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=−198</m:t>
                      </m:r>
                    </m:oMath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=−33</m:t>
                      </m:r>
                    </m:oMath>
                  </m:oMathPara>
                </a14:m>
                <a:br>
                  <a:rPr lang="en-AU" sz="2400" b="0" i="1" dirty="0">
                    <a:latin typeface="Cambria Math" panose="02040503050406030204" pitchFamily="18" charset="0"/>
                  </a:rPr>
                </a:b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46D92-D759-4C2F-8C17-7AC1CD04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04" y="4415072"/>
                <a:ext cx="4532880" cy="1569725"/>
              </a:xfrm>
              <a:prstGeom prst="rect">
                <a:avLst/>
              </a:prstGeom>
              <a:blipFill>
                <a:blip r:embed="rId6"/>
                <a:stretch>
                  <a:fillRect l="-26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582DA-F1F2-41BA-B6D0-CA8AEF4D2961}"/>
                  </a:ext>
                </a:extLst>
              </p:cNvPr>
              <p:cNvSpPr txBox="1"/>
              <p:nvPr/>
            </p:nvSpPr>
            <p:spPr>
              <a:xfrm>
                <a:off x="2695218" y="6129872"/>
                <a:ext cx="5693409" cy="461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−5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−33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−15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br>
                  <a:rPr lang="en-AU" sz="2400" b="0" i="1" dirty="0">
                    <a:latin typeface="Cambria Math" panose="02040503050406030204" pitchFamily="18" charset="0"/>
                  </a:rPr>
                </a:b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582DA-F1F2-41BA-B6D0-CA8AEF4D2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218" y="6129872"/>
                <a:ext cx="5693409" cy="461729"/>
              </a:xfrm>
              <a:prstGeom prst="rect">
                <a:avLst/>
              </a:prstGeom>
              <a:blipFill>
                <a:blip r:embed="rId7"/>
                <a:stretch>
                  <a:fillRect l="-21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04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57913" y="584775"/>
                <a:ext cx="10648880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dirty="0"/>
                  <a:t>Expand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3" y="584775"/>
                <a:ext cx="10648880" cy="578685"/>
              </a:xfrm>
              <a:prstGeom prst="rect">
                <a:avLst/>
              </a:prstGeom>
              <a:blipFill rotWithShape="0">
                <a:blip r:embed="rId2"/>
                <a:stretch>
                  <a:fillRect l="-1203" t="-5263" b="-2526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202001" y="1421975"/>
                <a:ext cx="10648880" cy="954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−6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−6</m:t>
                      </m:r>
                    </m:oMath>
                  </m:oMathPara>
                </a14:m>
                <a:br>
                  <a:rPr lang="en-AU" sz="2800" b="0" i="1" dirty="0">
                    <a:latin typeface="Cambria Math" panose="02040503050406030204" pitchFamily="18" charset="0"/>
                  </a:rPr>
                </a:b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01" y="1421975"/>
                <a:ext cx="10648880" cy="9541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55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91164" y="728128"/>
                <a:ext cx="10648880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−7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+4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+12=</m:t>
                    </m:r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𝑏𝑥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find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4" y="728128"/>
                <a:ext cx="10648880" cy="578685"/>
              </a:xfrm>
              <a:prstGeom prst="rect">
                <a:avLst/>
              </a:prstGeom>
              <a:blipFill rotWithShape="0">
                <a:blip r:embed="rId2"/>
                <a:stretch>
                  <a:fillRect l="-1202" t="-4211" b="-2526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91164" y="1306813"/>
                <a:ext cx="10648880" cy="1385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0" dirty="0">
                    <a:latin typeface="Cambria Math" panose="02040503050406030204" pitchFamily="18" charset="0"/>
                  </a:rPr>
                  <a:t>Expand the brackets: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br>
                  <a:rPr lang="en-AU" sz="2800" b="0" i="1" dirty="0">
                    <a:latin typeface="Cambria Math" panose="02040503050406030204" pitchFamily="18" charset="0"/>
                  </a:rPr>
                </a:b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4" y="1306813"/>
                <a:ext cx="10648880" cy="1385059"/>
              </a:xfrm>
              <a:prstGeom prst="rect">
                <a:avLst/>
              </a:prstGeom>
              <a:blipFill>
                <a:blip r:embed="rId3"/>
                <a:stretch>
                  <a:fillRect l="-1202" t="-438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915867-E566-4279-807C-58B9ACAA2406}"/>
                  </a:ext>
                </a:extLst>
              </p:cNvPr>
              <p:cNvSpPr txBox="1"/>
              <p:nvPr/>
            </p:nvSpPr>
            <p:spPr>
              <a:xfrm>
                <a:off x="-156093" y="2810935"/>
                <a:ext cx="106488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−7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+12=</m:t>
                      </m:r>
                      <m:sSup>
                        <m:sSup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AU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AU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915867-E566-4279-807C-58B9ACAA2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6093" y="2810935"/>
                <a:ext cx="1064888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1BD105-F948-4126-863E-978D409F8B0A}"/>
                  </a:ext>
                </a:extLst>
              </p:cNvPr>
              <p:cNvSpPr txBox="1"/>
              <p:nvPr/>
            </p:nvSpPr>
            <p:spPr>
              <a:xfrm>
                <a:off x="301107" y="3579204"/>
                <a:ext cx="1064888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dirty="0">
                    <a:latin typeface="Cambria Math" panose="02040503050406030204" pitchFamily="18" charset="0"/>
                  </a:rPr>
                  <a:t>Comparing the coefficient of </a:t>
                </a:r>
                <a:r>
                  <a:rPr lang="en-AU" sz="2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AU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−7=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=−8</m:t>
                      </m:r>
                    </m:oMath>
                  </m:oMathPara>
                </a14:m>
                <a:endParaRPr lang="en-AU" sz="2800" b="0" i="1" dirty="0">
                  <a:latin typeface="Cambria Math" panose="02040503050406030204" pitchFamily="18" charset="0"/>
                </a:endParaRPr>
              </a:p>
              <a:p>
                <a:endParaRPr lang="en-AU" sz="2800" dirty="0">
                  <a:latin typeface="Cambria Math" panose="02040503050406030204" pitchFamily="18" charset="0"/>
                </a:endParaRPr>
              </a:p>
              <a:p>
                <a:pPr/>
                <a:r>
                  <a:rPr lang="en-AU" sz="2800" dirty="0">
                    <a:latin typeface="Cambria Math" panose="02040503050406030204" pitchFamily="18" charset="0"/>
                  </a:rPr>
                  <a:t>Comparing the coefficient 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8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AU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2800" b="0" i="0" smtClean="0">
                        <a:latin typeface="Cambria Math" panose="02040503050406030204" pitchFamily="18" charset="0"/>
                      </a:rPr>
                      <m:t>constant</m:t>
                    </m:r>
                    <m:r>
                      <a:rPr lang="en-AU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AU" sz="2800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AU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1BD105-F948-4126-863E-978D409F8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07" y="3579204"/>
                <a:ext cx="10648880" cy="2677656"/>
              </a:xfrm>
              <a:prstGeom prst="rect">
                <a:avLst/>
              </a:prstGeom>
              <a:blipFill>
                <a:blip r:embed="rId5"/>
                <a:stretch>
                  <a:fillRect l="-1145" t="-22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6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57913" y="584775"/>
                <a:ext cx="106488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dirty="0"/>
                  <a:t>Divide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−4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+7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−6 </m:t>
                    </m:r>
                    <m:r>
                      <m:rPr>
                        <m:nor/>
                      </m:rPr>
                      <a:rPr lang="en-AU" sz="2800" b="0" i="0" smtClean="0">
                        <a:latin typeface="Cambria Math" panose="02040503050406030204" pitchFamily="18" charset="0"/>
                      </a:rPr>
                      <m:t>by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3" y="584775"/>
                <a:ext cx="1064888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203" t="-11628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6222360" y="1153113"/>
              <a:ext cx="1075680" cy="35388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00040" y="1146273"/>
                <a:ext cx="111708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1" name="Ink 60"/>
              <p14:cNvContentPartPr/>
              <p14:nvPr/>
            </p14:nvContentPartPr>
            <p14:xfrm>
              <a:off x="2367480" y="1904073"/>
              <a:ext cx="222840" cy="25776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49480" y="1887513"/>
                <a:ext cx="2527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4" name="Ink 73"/>
              <p14:cNvContentPartPr/>
              <p14:nvPr/>
            </p14:nvContentPartPr>
            <p14:xfrm>
              <a:off x="2957880" y="1596633"/>
              <a:ext cx="4452840" cy="11484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1760" y="1579353"/>
                <a:ext cx="44805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2" name="Ink 81"/>
              <p14:cNvContentPartPr/>
              <p14:nvPr/>
            </p14:nvContentPartPr>
            <p14:xfrm>
              <a:off x="6071160" y="2743953"/>
              <a:ext cx="396000" cy="127908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56400" y="2722353"/>
                <a:ext cx="434880" cy="13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1" name="Ink 90"/>
              <p14:cNvContentPartPr/>
              <p14:nvPr/>
            </p14:nvContentPartPr>
            <p14:xfrm>
              <a:off x="492240" y="1185153"/>
              <a:ext cx="4811400" cy="60300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0280" y="1163900"/>
                <a:ext cx="4848480" cy="642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3" name="Ink 92"/>
              <p14:cNvContentPartPr/>
              <p14:nvPr/>
            </p14:nvContentPartPr>
            <p14:xfrm>
              <a:off x="507720" y="1774833"/>
              <a:ext cx="8299080" cy="402264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5400" y="1767633"/>
                <a:ext cx="8345160" cy="40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5" name="Ink 184"/>
              <p14:cNvContentPartPr/>
              <p14:nvPr/>
            </p14:nvContentPartPr>
            <p14:xfrm>
              <a:off x="2357673" y="3000441"/>
              <a:ext cx="254160" cy="3348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40033" y="2981361"/>
                <a:ext cx="2898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6" name="Ink 185"/>
              <p14:cNvContentPartPr/>
              <p14:nvPr/>
            </p14:nvContentPartPr>
            <p14:xfrm>
              <a:off x="2456673" y="2861121"/>
              <a:ext cx="21240" cy="2858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37233" y="2843121"/>
                <a:ext cx="53280" cy="31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263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57913" y="584775"/>
                <a:ext cx="106488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dirty="0"/>
                  <a:t>Divide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−14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−24</m:t>
                    </m:r>
                    <m:r>
                      <m:rPr>
                        <m:nor/>
                      </m:rPr>
                      <a:rPr lang="en-AU" sz="28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AU" sz="2800" b="0" i="0" smtClean="0">
                        <a:latin typeface="Cambria Math" panose="02040503050406030204" pitchFamily="18" charset="0"/>
                      </a:rPr>
                      <m:t>by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</m:oMath>
                </a14:m>
                <a:r>
                  <a:rPr lang="en-US" sz="2800" dirty="0"/>
                  <a:t> and then </a:t>
                </a:r>
                <a:r>
                  <a:rPr lang="en-US" sz="2800" dirty="0" err="1"/>
                  <a:t>factorise</a:t>
                </a:r>
                <a:r>
                  <a:rPr lang="en-US" sz="2800" dirty="0"/>
                  <a:t> fully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3" y="584775"/>
                <a:ext cx="10648880" cy="523220"/>
              </a:xfrm>
              <a:prstGeom prst="rect">
                <a:avLst/>
              </a:prstGeom>
              <a:blipFill>
                <a:blip r:embed="rId2"/>
                <a:stretch>
                  <a:fillRect l="-1203" t="-11628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B13CBDB-F1BA-4DDC-B945-E7D3553A4238}"/>
                  </a:ext>
                </a:extLst>
              </p14:cNvPr>
              <p14:cNvContentPartPr/>
              <p14:nvPr/>
            </p14:nvContentPartPr>
            <p14:xfrm>
              <a:off x="3186130" y="4670166"/>
              <a:ext cx="85320" cy="24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B13CBDB-F1BA-4DDC-B945-E7D3553A42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7130" y="4661166"/>
                <a:ext cx="10296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8241D806-76B7-44DA-AE83-578469510AC6}"/>
              </a:ext>
            </a:extLst>
          </p:cNvPr>
          <p:cNvGrpSpPr/>
          <p:nvPr/>
        </p:nvGrpSpPr>
        <p:grpSpPr>
          <a:xfrm>
            <a:off x="1204690" y="1256155"/>
            <a:ext cx="825480" cy="200160"/>
            <a:chOff x="1204690" y="1256155"/>
            <a:chExt cx="82548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271CFF4-B0D6-4946-9F07-55D4850C0FD2}"/>
                    </a:ext>
                  </a:extLst>
                </p14:cNvPr>
                <p14:cNvContentPartPr/>
                <p14:nvPr/>
              </p14:nvContentPartPr>
              <p14:xfrm>
                <a:off x="1204690" y="1316995"/>
                <a:ext cx="86040" cy="139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271CFF4-B0D6-4946-9F07-55D4850C0FD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96050" y="1308355"/>
                  <a:ext cx="103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E86BB39-A329-45B6-989D-6AFA15D6E4AD}"/>
                    </a:ext>
                  </a:extLst>
                </p14:cNvPr>
                <p14:cNvContentPartPr/>
                <p14:nvPr/>
              </p14:nvContentPartPr>
              <p14:xfrm>
                <a:off x="1319170" y="1319875"/>
                <a:ext cx="99360" cy="1065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E86BB39-A329-45B6-989D-6AFA15D6E4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10170" y="1310875"/>
                  <a:ext cx="117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C481EDA-F605-4C62-81BB-C20FFE3D054D}"/>
                    </a:ext>
                  </a:extLst>
                </p14:cNvPr>
                <p14:cNvContentPartPr/>
                <p14:nvPr/>
              </p14:nvContentPartPr>
              <p14:xfrm>
                <a:off x="1435090" y="1300435"/>
                <a:ext cx="88560" cy="1105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C481EDA-F605-4C62-81BB-C20FFE3D054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6090" y="1291435"/>
                  <a:ext cx="106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3A33949-7E7C-4E97-8CE5-CA0A68FFD3FC}"/>
                    </a:ext>
                  </a:extLst>
                </p14:cNvPr>
                <p14:cNvContentPartPr/>
                <p14:nvPr/>
              </p14:nvContentPartPr>
              <p14:xfrm>
                <a:off x="1572610" y="1276675"/>
                <a:ext cx="149760" cy="134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3A33949-7E7C-4E97-8CE5-CA0A68FFD3F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63610" y="1267675"/>
                  <a:ext cx="167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5B6362A-B4CC-4D19-9809-3D0A221C11E4}"/>
                    </a:ext>
                  </a:extLst>
                </p14:cNvPr>
                <p14:cNvContentPartPr/>
                <p14:nvPr/>
              </p14:nvContentPartPr>
              <p14:xfrm>
                <a:off x="1772770" y="1305835"/>
                <a:ext cx="98640" cy="680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5B6362A-B4CC-4D19-9809-3D0A221C11E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63770" y="1297195"/>
                  <a:ext cx="116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A5D2B46-1035-4B48-9A1F-CDBAF99A9F35}"/>
                    </a:ext>
                  </a:extLst>
                </p14:cNvPr>
                <p14:cNvContentPartPr/>
                <p14:nvPr/>
              </p14:nvContentPartPr>
              <p14:xfrm>
                <a:off x="1911730" y="1256155"/>
                <a:ext cx="118440" cy="1663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A5D2B46-1035-4B48-9A1F-CDBAF99A9F3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02730" y="1247515"/>
                  <a:ext cx="13608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831CE1F-94F1-4EAB-A154-DB2EB187D0EC}"/>
              </a:ext>
            </a:extLst>
          </p:cNvPr>
          <p:cNvGrpSpPr/>
          <p:nvPr/>
        </p:nvGrpSpPr>
        <p:grpSpPr>
          <a:xfrm>
            <a:off x="1565410" y="1611115"/>
            <a:ext cx="680040" cy="232560"/>
            <a:chOff x="1565410" y="1611115"/>
            <a:chExt cx="68004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3F468B3-8568-4C32-9D9A-E8C971BFEE25}"/>
                    </a:ext>
                  </a:extLst>
                </p14:cNvPr>
                <p14:cNvContentPartPr/>
                <p14:nvPr/>
              </p14:nvContentPartPr>
              <p14:xfrm>
                <a:off x="1565410" y="1700035"/>
                <a:ext cx="91080" cy="1166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3F468B3-8568-4C32-9D9A-E8C971BFEE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56770" y="1691395"/>
                  <a:ext cx="108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B8C3817-3129-4348-B887-27B645F1B6DA}"/>
                    </a:ext>
                  </a:extLst>
                </p14:cNvPr>
                <p14:cNvContentPartPr/>
                <p14:nvPr/>
              </p14:nvContentPartPr>
              <p14:xfrm>
                <a:off x="1654330" y="1689595"/>
                <a:ext cx="111240" cy="1540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B8C3817-3129-4348-B887-27B645F1B6D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45330" y="1680955"/>
                  <a:ext cx="128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F11D93F-D567-4CC8-989C-23D3F1B390A7}"/>
                    </a:ext>
                  </a:extLst>
                </p14:cNvPr>
                <p14:cNvContentPartPr/>
                <p14:nvPr/>
              </p14:nvContentPartPr>
              <p14:xfrm>
                <a:off x="1812370" y="1689595"/>
                <a:ext cx="138600" cy="63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F11D93F-D567-4CC8-989C-23D3F1B390A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03730" y="1680955"/>
                  <a:ext cx="156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C451916-4948-456A-9722-30ECEA67E07A}"/>
                    </a:ext>
                  </a:extLst>
                </p14:cNvPr>
                <p14:cNvContentPartPr/>
                <p14:nvPr/>
              </p14:nvContentPartPr>
              <p14:xfrm>
                <a:off x="2016130" y="1665835"/>
                <a:ext cx="74160" cy="25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C451916-4948-456A-9722-30ECEA67E07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07490" y="1657195"/>
                  <a:ext cx="91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6E838BC-C24B-412B-8B7C-B696B6593606}"/>
                    </a:ext>
                  </a:extLst>
                </p14:cNvPr>
                <p14:cNvContentPartPr/>
                <p14:nvPr/>
              </p14:nvContentPartPr>
              <p14:xfrm>
                <a:off x="2124490" y="1611115"/>
                <a:ext cx="120960" cy="149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6E838BC-C24B-412B-8B7C-B696B659360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15490" y="1602115"/>
                  <a:ext cx="13860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65234D5B-6F8B-4146-A44D-5C41515DC909}"/>
                  </a:ext>
                </a:extLst>
              </p14:cNvPr>
              <p14:cNvContentPartPr/>
              <p14:nvPr/>
            </p14:nvContentPartPr>
            <p14:xfrm>
              <a:off x="5687410" y="1719835"/>
              <a:ext cx="30240" cy="2412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65234D5B-6F8B-4146-A44D-5C41515DC90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78410" y="1710835"/>
                <a:ext cx="4788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4" name="Group 273">
            <a:extLst>
              <a:ext uri="{FF2B5EF4-FFF2-40B4-BE49-F238E27FC236}">
                <a16:creationId xmlns:a16="http://schemas.microsoft.com/office/drawing/2014/main" id="{3E517F0E-BFB3-43BF-ACDA-C2306EF5A30C}"/>
              </a:ext>
            </a:extLst>
          </p:cNvPr>
          <p:cNvGrpSpPr/>
          <p:nvPr/>
        </p:nvGrpSpPr>
        <p:grpSpPr>
          <a:xfrm>
            <a:off x="4117810" y="1405555"/>
            <a:ext cx="3912840" cy="1591560"/>
            <a:chOff x="4117810" y="1405555"/>
            <a:chExt cx="3912840" cy="159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8B68E46-B0D1-4DE2-961F-4F967B7F93E0}"/>
                    </a:ext>
                  </a:extLst>
                </p14:cNvPr>
                <p14:cNvContentPartPr/>
                <p14:nvPr/>
              </p14:nvContentPartPr>
              <p14:xfrm>
                <a:off x="4935730" y="1455955"/>
                <a:ext cx="32400" cy="284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8B68E46-B0D1-4DE2-961F-4F967B7F93E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26730" y="1446955"/>
                  <a:ext cx="500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6E1914D-F7D2-496E-8EFB-1EE9CD3F8C85}"/>
                    </a:ext>
                  </a:extLst>
                </p14:cNvPr>
                <p14:cNvContentPartPr/>
                <p14:nvPr/>
              </p14:nvContentPartPr>
              <p14:xfrm>
                <a:off x="5709370" y="1528675"/>
                <a:ext cx="10080" cy="233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6E1914D-F7D2-496E-8EFB-1EE9CD3F8C8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00730" y="1519675"/>
                  <a:ext cx="277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C329710-9E55-4685-B3D8-59C159A54141}"/>
                    </a:ext>
                  </a:extLst>
                </p14:cNvPr>
                <p14:cNvContentPartPr/>
                <p14:nvPr/>
              </p14:nvContentPartPr>
              <p14:xfrm>
                <a:off x="6293650" y="1607515"/>
                <a:ext cx="156600" cy="43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C329710-9E55-4685-B3D8-59C159A5414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84650" y="1598515"/>
                  <a:ext cx="1742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56D1AED-DC5D-4D57-9090-979AA0AD5DA0}"/>
                    </a:ext>
                  </a:extLst>
                </p14:cNvPr>
                <p14:cNvContentPartPr/>
                <p14:nvPr/>
              </p14:nvContentPartPr>
              <p14:xfrm>
                <a:off x="6625570" y="1455955"/>
                <a:ext cx="13680" cy="195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56D1AED-DC5D-4D57-9090-979AA0AD5D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16930" y="1446955"/>
                  <a:ext cx="31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C473957-8036-468B-83D6-BAC7E93A4ED5}"/>
                    </a:ext>
                  </a:extLst>
                </p14:cNvPr>
                <p14:cNvContentPartPr/>
                <p14:nvPr/>
              </p14:nvContentPartPr>
              <p14:xfrm>
                <a:off x="6724930" y="1461715"/>
                <a:ext cx="110160" cy="124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C473957-8036-468B-83D6-BAC7E93A4ED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16290" y="1453075"/>
                  <a:ext cx="127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3B1C577-9F27-47EE-9AC6-CCF2D6156550}"/>
                    </a:ext>
                  </a:extLst>
                </p14:cNvPr>
                <p14:cNvContentPartPr/>
                <p14:nvPr/>
              </p14:nvContentPartPr>
              <p14:xfrm>
                <a:off x="6797290" y="1499875"/>
                <a:ext cx="32400" cy="153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3B1C577-9F27-47EE-9AC6-CCF2D615655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88650" y="1491235"/>
                  <a:ext cx="50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6101F5C-DB77-4099-A280-847FFE6A4282}"/>
                    </a:ext>
                  </a:extLst>
                </p14:cNvPr>
                <p14:cNvContentPartPr/>
                <p14:nvPr/>
              </p14:nvContentPartPr>
              <p14:xfrm>
                <a:off x="7248730" y="1505635"/>
                <a:ext cx="126720" cy="35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6101F5C-DB77-4099-A280-847FFE6A428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40090" y="1496635"/>
                  <a:ext cx="144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B167029-327E-4CFC-B5AB-41081E5E7295}"/>
                    </a:ext>
                  </a:extLst>
                </p14:cNvPr>
                <p14:cNvContentPartPr/>
                <p14:nvPr/>
              </p14:nvContentPartPr>
              <p14:xfrm>
                <a:off x="7444930" y="1417075"/>
                <a:ext cx="202680" cy="158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B167029-327E-4CFC-B5AB-41081E5E729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36290" y="1408435"/>
                  <a:ext cx="220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0445C0A-C3EA-4BB3-85CD-866949E97351}"/>
                    </a:ext>
                  </a:extLst>
                </p14:cNvPr>
                <p14:cNvContentPartPr/>
                <p14:nvPr/>
              </p14:nvContentPartPr>
              <p14:xfrm>
                <a:off x="7681450" y="1415995"/>
                <a:ext cx="145440" cy="85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0445C0A-C3EA-4BB3-85CD-866949E9735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72810" y="1407355"/>
                  <a:ext cx="163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E7B1C2B-BA78-485C-A9CC-056BB95BD6E4}"/>
                    </a:ext>
                  </a:extLst>
                </p14:cNvPr>
                <p14:cNvContentPartPr/>
                <p14:nvPr/>
              </p14:nvContentPartPr>
              <p14:xfrm>
                <a:off x="7773610" y="1405555"/>
                <a:ext cx="23400" cy="213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E7B1C2B-BA78-485C-A9CC-056BB95BD6E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764610" y="1396915"/>
                  <a:ext cx="410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9930CF1-2F02-48C9-BDC4-32D4C9AACC7A}"/>
                    </a:ext>
                  </a:extLst>
                </p14:cNvPr>
                <p14:cNvContentPartPr/>
                <p14:nvPr/>
              </p14:nvContentPartPr>
              <p14:xfrm>
                <a:off x="4604890" y="1417435"/>
                <a:ext cx="3425760" cy="15796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9930CF1-2F02-48C9-BDC4-32D4C9AACC7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596250" y="1408795"/>
                  <a:ext cx="3443400" cy="15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193DFC7-FF0C-4F25-B4C5-683F5025D0EF}"/>
                    </a:ext>
                  </a:extLst>
                </p14:cNvPr>
                <p14:cNvContentPartPr/>
                <p14:nvPr/>
              </p14:nvContentPartPr>
              <p14:xfrm>
                <a:off x="4117810" y="1661155"/>
                <a:ext cx="114120" cy="288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193DFC7-FF0C-4F25-B4C5-683F5025D0E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09170" y="1652515"/>
                  <a:ext cx="131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9391B9D-DF79-4118-B3C7-774EDB48AB23}"/>
                    </a:ext>
                  </a:extLst>
                </p14:cNvPr>
                <p14:cNvContentPartPr/>
                <p14:nvPr/>
              </p14:nvContentPartPr>
              <p14:xfrm>
                <a:off x="4263610" y="1548835"/>
                <a:ext cx="211680" cy="2181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9391B9D-DF79-4118-B3C7-774EDB48AB2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54970" y="1539835"/>
                  <a:ext cx="229320" cy="23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B6BA7554-0F4D-4621-A757-8B82BE3F9C6D}"/>
                  </a:ext>
                </a:extLst>
              </p14:cNvPr>
              <p14:cNvContentPartPr/>
              <p14:nvPr/>
            </p14:nvContentPartPr>
            <p14:xfrm>
              <a:off x="5030050" y="3213475"/>
              <a:ext cx="7920" cy="2332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B6BA7554-0F4D-4621-A757-8B82BE3F9C6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021050" y="3204835"/>
                <a:ext cx="25560" cy="25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oup 280">
            <a:extLst>
              <a:ext uri="{FF2B5EF4-FFF2-40B4-BE49-F238E27FC236}">
                <a16:creationId xmlns:a16="http://schemas.microsoft.com/office/drawing/2014/main" id="{7F11D5BB-8E9E-45ED-92D7-7F05020E7BA5}"/>
              </a:ext>
            </a:extLst>
          </p:cNvPr>
          <p:cNvGrpSpPr/>
          <p:nvPr/>
        </p:nvGrpSpPr>
        <p:grpSpPr>
          <a:xfrm>
            <a:off x="5564650" y="2462515"/>
            <a:ext cx="383400" cy="215640"/>
            <a:chOff x="5564650" y="2462515"/>
            <a:chExt cx="38340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4433A09-E16E-4952-A500-09CE438F993F}"/>
                    </a:ext>
                  </a:extLst>
                </p14:cNvPr>
                <p14:cNvContentPartPr/>
                <p14:nvPr/>
              </p14:nvContentPartPr>
              <p14:xfrm>
                <a:off x="5564650" y="2570515"/>
                <a:ext cx="114480" cy="705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4433A09-E16E-4952-A500-09CE438F993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56010" y="2561875"/>
                  <a:ext cx="132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048D44F-8B9A-4F03-BAE3-50244E312C78}"/>
                    </a:ext>
                  </a:extLst>
                </p14:cNvPr>
                <p14:cNvContentPartPr/>
                <p14:nvPr/>
              </p14:nvContentPartPr>
              <p14:xfrm>
                <a:off x="5717290" y="2462515"/>
                <a:ext cx="230760" cy="2156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048D44F-8B9A-4F03-BAE3-50244E312C7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708290" y="2453515"/>
                  <a:ext cx="2484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B8506AC-73CF-4566-BDFA-2F77F65ABCCE}"/>
              </a:ext>
            </a:extLst>
          </p:cNvPr>
          <p:cNvGrpSpPr/>
          <p:nvPr/>
        </p:nvGrpSpPr>
        <p:grpSpPr>
          <a:xfrm>
            <a:off x="5674090" y="3210235"/>
            <a:ext cx="250200" cy="236880"/>
            <a:chOff x="5674090" y="3210235"/>
            <a:chExt cx="25020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678F74A-B6EF-412B-8BEE-6C548D205F8E}"/>
                    </a:ext>
                  </a:extLst>
                </p14:cNvPr>
                <p14:cNvContentPartPr/>
                <p14:nvPr/>
              </p14:nvContentPartPr>
              <p14:xfrm>
                <a:off x="5674090" y="3321115"/>
                <a:ext cx="119520" cy="651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678F74A-B6EF-412B-8BEE-6C548D205F8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65090" y="3312115"/>
                  <a:ext cx="137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27AD1F9-18CB-43C3-BB7C-E192D9B4C59A}"/>
                    </a:ext>
                  </a:extLst>
                </p14:cNvPr>
                <p14:cNvContentPartPr/>
                <p14:nvPr/>
              </p14:nvContentPartPr>
              <p14:xfrm>
                <a:off x="5919610" y="3210235"/>
                <a:ext cx="4680" cy="2368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27AD1F9-18CB-43C3-BB7C-E192D9B4C59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910610" y="3201235"/>
                  <a:ext cx="22320" cy="25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030C3A8F-6F94-4C96-B715-4F0794F9A11A}"/>
                  </a:ext>
                </a:extLst>
              </p14:cNvPr>
              <p14:cNvContentPartPr/>
              <p14:nvPr/>
            </p14:nvContentPartPr>
            <p14:xfrm>
              <a:off x="6595690" y="2324635"/>
              <a:ext cx="199800" cy="22068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030C3A8F-6F94-4C96-B715-4F0794F9A11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587050" y="2315635"/>
                <a:ext cx="217440" cy="23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3622216-4D66-41EF-BD89-25B047CBF6E7}"/>
              </a:ext>
            </a:extLst>
          </p:cNvPr>
          <p:cNvGrpSpPr/>
          <p:nvPr/>
        </p:nvGrpSpPr>
        <p:grpSpPr>
          <a:xfrm>
            <a:off x="6444490" y="3122755"/>
            <a:ext cx="479520" cy="208440"/>
            <a:chOff x="6444490" y="3122755"/>
            <a:chExt cx="4795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8B3A6D3-8778-43C4-B30B-CC736898E9B9}"/>
                    </a:ext>
                  </a:extLst>
                </p14:cNvPr>
                <p14:cNvContentPartPr/>
                <p14:nvPr/>
              </p14:nvContentPartPr>
              <p14:xfrm>
                <a:off x="6444490" y="3243715"/>
                <a:ext cx="123120" cy="45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8B3A6D3-8778-43C4-B30B-CC736898E9B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435490" y="3234715"/>
                  <a:ext cx="1407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098FF55-DE75-4694-801E-85B7387C02A4}"/>
                    </a:ext>
                  </a:extLst>
                </p14:cNvPr>
                <p14:cNvContentPartPr/>
                <p14:nvPr/>
              </p14:nvContentPartPr>
              <p14:xfrm>
                <a:off x="6684250" y="3122755"/>
                <a:ext cx="32400" cy="173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098FF55-DE75-4694-801E-85B7387C02A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75610" y="3114115"/>
                  <a:ext cx="50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0499BC7-2167-4DC1-A8D1-4D3A78B2D3D9}"/>
                    </a:ext>
                  </a:extLst>
                </p14:cNvPr>
                <p14:cNvContentPartPr/>
                <p14:nvPr/>
              </p14:nvContentPartPr>
              <p14:xfrm>
                <a:off x="6789370" y="3123115"/>
                <a:ext cx="134640" cy="208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0499BC7-2167-4DC1-A8D1-4D3A78B2D3D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80370" y="3114115"/>
                  <a:ext cx="15228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E275C8-643C-4C09-83B9-C11E528A2599}"/>
              </a:ext>
            </a:extLst>
          </p:cNvPr>
          <p:cNvGrpSpPr/>
          <p:nvPr/>
        </p:nvGrpSpPr>
        <p:grpSpPr>
          <a:xfrm>
            <a:off x="7507570" y="2322475"/>
            <a:ext cx="353160" cy="305280"/>
            <a:chOff x="7507570" y="2322475"/>
            <a:chExt cx="35316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948A916-060D-447F-991F-3E7CCFE1DCF5}"/>
                    </a:ext>
                  </a:extLst>
                </p14:cNvPr>
                <p14:cNvContentPartPr/>
                <p14:nvPr/>
              </p14:nvContentPartPr>
              <p14:xfrm>
                <a:off x="7507570" y="2333275"/>
                <a:ext cx="199800" cy="183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948A916-060D-447F-991F-3E7CCFE1DCF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98930" y="2324275"/>
                  <a:ext cx="217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6DE1037-D81D-4634-AA97-A21B1477272E}"/>
                    </a:ext>
                  </a:extLst>
                </p14:cNvPr>
                <p14:cNvContentPartPr/>
                <p14:nvPr/>
              </p14:nvContentPartPr>
              <p14:xfrm>
                <a:off x="7750570" y="2322475"/>
                <a:ext cx="110160" cy="138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6DE1037-D81D-4634-AA97-A21B1477272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741930" y="2313475"/>
                  <a:ext cx="127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D0A06FB-2C73-454D-8AA5-ACF17AA4DF88}"/>
                    </a:ext>
                  </a:extLst>
                </p14:cNvPr>
                <p14:cNvContentPartPr/>
                <p14:nvPr/>
              </p14:nvContentPartPr>
              <p14:xfrm>
                <a:off x="7788010" y="2332195"/>
                <a:ext cx="47880" cy="295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D0A06FB-2C73-454D-8AA5-ACF17AA4DF8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779370" y="2323555"/>
                  <a:ext cx="65520" cy="31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6F29C9E-69BC-4E26-A736-9C9EB9C73B53}"/>
                  </a:ext>
                </a:extLst>
              </p14:cNvPr>
              <p14:cNvContentPartPr/>
              <p14:nvPr/>
            </p14:nvContentPartPr>
            <p14:xfrm>
              <a:off x="7778470" y="3020155"/>
              <a:ext cx="164520" cy="2052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6F29C9E-69BC-4E26-A736-9C9EB9C73B5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769470" y="3011155"/>
                <a:ext cx="182160" cy="22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D74BCA6-6881-4366-9CFD-4908D88F8E9D}"/>
              </a:ext>
            </a:extLst>
          </p:cNvPr>
          <p:cNvGrpSpPr/>
          <p:nvPr/>
        </p:nvGrpSpPr>
        <p:grpSpPr>
          <a:xfrm>
            <a:off x="1483690" y="4032835"/>
            <a:ext cx="5811480" cy="597600"/>
            <a:chOff x="1483690" y="4032835"/>
            <a:chExt cx="581148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9FB9EF5-9EEB-4417-8428-9DD6160EC528}"/>
                    </a:ext>
                  </a:extLst>
                </p14:cNvPr>
                <p14:cNvContentPartPr/>
                <p14:nvPr/>
              </p14:nvContentPartPr>
              <p14:xfrm>
                <a:off x="1483690" y="4430635"/>
                <a:ext cx="125280" cy="199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9FB9EF5-9EEB-4417-8428-9DD6160EC52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475050" y="4421635"/>
                  <a:ext cx="142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692762E-692E-41C9-BA42-C26C1CA87C14}"/>
                    </a:ext>
                  </a:extLst>
                </p14:cNvPr>
                <p14:cNvContentPartPr/>
                <p14:nvPr/>
              </p14:nvContentPartPr>
              <p14:xfrm>
                <a:off x="1621930" y="4447195"/>
                <a:ext cx="111600" cy="146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692762E-692E-41C9-BA42-C26C1CA87C1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612930" y="4438195"/>
                  <a:ext cx="129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F076F23-3D6F-43D2-A841-93C022943EB6}"/>
                    </a:ext>
                  </a:extLst>
                </p14:cNvPr>
                <p14:cNvContentPartPr/>
                <p14:nvPr/>
              </p14:nvContentPartPr>
              <p14:xfrm>
                <a:off x="1737130" y="4269355"/>
                <a:ext cx="105120" cy="126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F076F23-3D6F-43D2-A841-93C022943EB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728130" y="4260355"/>
                  <a:ext cx="122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CBEF793-70BC-49D6-842F-11A66498A962}"/>
                    </a:ext>
                  </a:extLst>
                </p14:cNvPr>
                <p14:cNvContentPartPr/>
                <p14:nvPr/>
              </p14:nvContentPartPr>
              <p14:xfrm>
                <a:off x="1920010" y="4378075"/>
                <a:ext cx="123120" cy="158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CBEF793-70BC-49D6-842F-11A66498A96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911010" y="4369435"/>
                  <a:ext cx="140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C21698D-A60C-4289-8B34-15822EE80DF4}"/>
                    </a:ext>
                  </a:extLst>
                </p14:cNvPr>
                <p14:cNvContentPartPr/>
                <p14:nvPr/>
              </p14:nvContentPartPr>
              <p14:xfrm>
                <a:off x="2109010" y="4371235"/>
                <a:ext cx="109800" cy="131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C21698D-A60C-4289-8B34-15822EE80DF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100370" y="4362235"/>
                  <a:ext cx="127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3127713-CF5B-4F85-BDF1-A1A38865BD4F}"/>
                    </a:ext>
                  </a:extLst>
                </p14:cNvPr>
                <p14:cNvContentPartPr/>
                <p14:nvPr/>
              </p14:nvContentPartPr>
              <p14:xfrm>
                <a:off x="2243650" y="4386355"/>
                <a:ext cx="80640" cy="123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3127713-CF5B-4F85-BDF1-A1A38865BD4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234650" y="4377715"/>
                  <a:ext cx="98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C23AE5B-6B0C-4CD6-8004-11C8109EC301}"/>
                    </a:ext>
                  </a:extLst>
                </p14:cNvPr>
                <p14:cNvContentPartPr/>
                <p14:nvPr/>
              </p14:nvContentPartPr>
              <p14:xfrm>
                <a:off x="2343370" y="4250635"/>
                <a:ext cx="281880" cy="219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C23AE5B-6B0C-4CD6-8004-11C8109EC30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334730" y="4241995"/>
                  <a:ext cx="299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3010104-0104-4BE8-B353-482C901470CD}"/>
                    </a:ext>
                  </a:extLst>
                </p14:cNvPr>
                <p14:cNvContentPartPr/>
                <p14:nvPr/>
              </p14:nvContentPartPr>
              <p14:xfrm>
                <a:off x="2709850" y="4325875"/>
                <a:ext cx="51120" cy="168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3010104-0104-4BE8-B353-482C901470C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700850" y="4316875"/>
                  <a:ext cx="68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EEA04BA-775D-479C-9A9E-E8FF41F6389F}"/>
                    </a:ext>
                  </a:extLst>
                </p14:cNvPr>
                <p14:cNvContentPartPr/>
                <p14:nvPr/>
              </p14:nvContentPartPr>
              <p14:xfrm>
                <a:off x="2825050" y="4308955"/>
                <a:ext cx="137880" cy="213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EEA04BA-775D-479C-9A9E-E8FF41F6389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816050" y="4300315"/>
                  <a:ext cx="155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8E7A3D8-27CB-4ECA-8C54-208C469C32A6}"/>
                    </a:ext>
                  </a:extLst>
                </p14:cNvPr>
                <p14:cNvContentPartPr/>
                <p14:nvPr/>
              </p14:nvContentPartPr>
              <p14:xfrm>
                <a:off x="3024490" y="4353955"/>
                <a:ext cx="108000" cy="110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8E7A3D8-27CB-4ECA-8C54-208C469C32A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015850" y="4344955"/>
                  <a:ext cx="125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E3396B5-47B7-42A8-8C99-898E39EAAF27}"/>
                    </a:ext>
                  </a:extLst>
                </p14:cNvPr>
                <p14:cNvContentPartPr/>
                <p14:nvPr/>
              </p14:nvContentPartPr>
              <p14:xfrm>
                <a:off x="3141850" y="4359715"/>
                <a:ext cx="336600" cy="117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E3396B5-47B7-42A8-8C99-898E39EAAF2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132850" y="4350715"/>
                  <a:ext cx="354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8A0D23C-D32C-4799-AA4F-6C9ED8F259C4}"/>
                    </a:ext>
                  </a:extLst>
                </p14:cNvPr>
                <p14:cNvContentPartPr/>
                <p14:nvPr/>
              </p14:nvContentPartPr>
              <p14:xfrm>
                <a:off x="3544330" y="4294915"/>
                <a:ext cx="141840" cy="181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8A0D23C-D32C-4799-AA4F-6C9ED8F259C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535690" y="4286275"/>
                  <a:ext cx="159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1DDC412-BCCC-4FD4-8948-B7E2883B519B}"/>
                    </a:ext>
                  </a:extLst>
                </p14:cNvPr>
                <p14:cNvContentPartPr/>
                <p14:nvPr/>
              </p14:nvContentPartPr>
              <p14:xfrm>
                <a:off x="3736210" y="4275475"/>
                <a:ext cx="136440" cy="148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1DDC412-BCCC-4FD4-8948-B7E2883B519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727570" y="4266835"/>
                  <a:ext cx="1540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6B6B75B-E013-4E3C-A136-33603B6B90E5}"/>
                    </a:ext>
                  </a:extLst>
                </p14:cNvPr>
                <p14:cNvContentPartPr/>
                <p14:nvPr/>
              </p14:nvContentPartPr>
              <p14:xfrm>
                <a:off x="3838810" y="4274035"/>
                <a:ext cx="311400" cy="203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6B6B75B-E013-4E3C-A136-33603B6B90E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830170" y="4265395"/>
                  <a:ext cx="329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A18B9D6-F5F6-4D87-B40F-20EA2CCFF68E}"/>
                    </a:ext>
                  </a:extLst>
                </p14:cNvPr>
                <p14:cNvContentPartPr/>
                <p14:nvPr/>
              </p14:nvContentPartPr>
              <p14:xfrm>
                <a:off x="4050130" y="4428475"/>
                <a:ext cx="107640" cy="21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A18B9D6-F5F6-4D87-B40F-20EA2CCFF68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041490" y="4419475"/>
                  <a:ext cx="1252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6E14624-4E9B-44AD-AD4F-4C6EF2CB83C7}"/>
                    </a:ext>
                  </a:extLst>
                </p14:cNvPr>
                <p14:cNvContentPartPr/>
                <p14:nvPr/>
              </p14:nvContentPartPr>
              <p14:xfrm>
                <a:off x="4304650" y="4212115"/>
                <a:ext cx="57240" cy="260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6E14624-4E9B-44AD-AD4F-4C6EF2CB83C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296010" y="4203475"/>
                  <a:ext cx="748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368A98E-2845-4676-A4D2-295C73356C5F}"/>
                    </a:ext>
                  </a:extLst>
                </p14:cNvPr>
                <p14:cNvContentPartPr/>
                <p14:nvPr/>
              </p14:nvContentPartPr>
              <p14:xfrm>
                <a:off x="4431370" y="4255315"/>
                <a:ext cx="186120" cy="153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368A98E-2845-4676-A4D2-295C73356C5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22370" y="4246675"/>
                  <a:ext cx="203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C9CEFCE-9E7B-411D-B009-F9CBA9D7CFD0}"/>
                    </a:ext>
                  </a:extLst>
                </p14:cNvPr>
                <p14:cNvContentPartPr/>
                <p14:nvPr/>
              </p14:nvContentPartPr>
              <p14:xfrm>
                <a:off x="4718650" y="4320835"/>
                <a:ext cx="136440" cy="36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C9CEFCE-9E7B-411D-B009-F9CBA9D7CFD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710010" y="4312195"/>
                  <a:ext cx="154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8343652-52D5-4F0A-A7F8-EBCF0E2B2EB3}"/>
                    </a:ext>
                  </a:extLst>
                </p14:cNvPr>
                <p14:cNvContentPartPr/>
                <p14:nvPr/>
              </p14:nvContentPartPr>
              <p14:xfrm>
                <a:off x="4783090" y="4261075"/>
                <a:ext cx="47160" cy="146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8343652-52D5-4F0A-A7F8-EBCF0E2B2EB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774090" y="4252075"/>
                  <a:ext cx="64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05287C5-A158-44D2-BFFD-2E5B4DB7F0E5}"/>
                    </a:ext>
                  </a:extLst>
                </p14:cNvPr>
                <p14:cNvContentPartPr/>
                <p14:nvPr/>
              </p14:nvContentPartPr>
              <p14:xfrm>
                <a:off x="4958050" y="4105915"/>
                <a:ext cx="355680" cy="296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05287C5-A158-44D2-BFFD-2E5B4DB7F0E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949410" y="4097275"/>
                  <a:ext cx="3733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C1CA00B-D1E9-4D89-B604-32F0BABB5B18}"/>
                    </a:ext>
                  </a:extLst>
                </p14:cNvPr>
                <p14:cNvContentPartPr/>
                <p14:nvPr/>
              </p14:nvContentPartPr>
              <p14:xfrm>
                <a:off x="5396530" y="4101235"/>
                <a:ext cx="81720" cy="321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C1CA00B-D1E9-4D89-B604-32F0BABB5B1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387890" y="4092235"/>
                  <a:ext cx="993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42BF077-8CEE-4C6A-8015-0B7FFA1CAC04}"/>
                    </a:ext>
                  </a:extLst>
                </p14:cNvPr>
                <p14:cNvContentPartPr/>
                <p14:nvPr/>
              </p14:nvContentPartPr>
              <p14:xfrm>
                <a:off x="5532250" y="4209955"/>
                <a:ext cx="192960" cy="141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42BF077-8CEE-4C6A-8015-0B7FFA1CAC0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523610" y="4201315"/>
                  <a:ext cx="2106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9C1151D-02AA-4400-9B85-7C79FA45E55B}"/>
                    </a:ext>
                  </a:extLst>
                </p14:cNvPr>
                <p14:cNvContentPartPr/>
                <p14:nvPr/>
              </p14:nvContentPartPr>
              <p14:xfrm>
                <a:off x="5736010" y="4094755"/>
                <a:ext cx="95400" cy="82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9C1151D-02AA-4400-9B85-7C79FA45E55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727370" y="4086115"/>
                  <a:ext cx="1130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C3E8F74-4CAE-47A3-91F0-C661C728D89F}"/>
                    </a:ext>
                  </a:extLst>
                </p14:cNvPr>
                <p14:cNvContentPartPr/>
                <p14:nvPr/>
              </p14:nvContentPartPr>
              <p14:xfrm>
                <a:off x="5979730" y="4187995"/>
                <a:ext cx="351720" cy="143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C3E8F74-4CAE-47A3-91F0-C661C728D89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970730" y="4178995"/>
                  <a:ext cx="369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148FC60-3BC2-47F4-9C45-515D4C41BEBE}"/>
                    </a:ext>
                  </a:extLst>
                </p14:cNvPr>
                <p14:cNvContentPartPr/>
                <p14:nvPr/>
              </p14:nvContentPartPr>
              <p14:xfrm>
                <a:off x="6342610" y="4175035"/>
                <a:ext cx="108000" cy="167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148FC60-3BC2-47F4-9C45-515D4C41BEB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333610" y="4166395"/>
                  <a:ext cx="125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D2E4122-822E-492C-AC0D-5E9DAA03BB66}"/>
                    </a:ext>
                  </a:extLst>
                </p14:cNvPr>
                <p14:cNvContentPartPr/>
                <p14:nvPr/>
              </p14:nvContentPartPr>
              <p14:xfrm>
                <a:off x="6637090" y="4237315"/>
                <a:ext cx="125280" cy="32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D2E4122-822E-492C-AC0D-5E9DAA03BB6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628090" y="4228315"/>
                  <a:ext cx="142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548CF68-4BA8-4386-949C-7AE2F6D2151C}"/>
                    </a:ext>
                  </a:extLst>
                </p14:cNvPr>
                <p14:cNvContentPartPr/>
                <p14:nvPr/>
              </p14:nvContentPartPr>
              <p14:xfrm>
                <a:off x="6861370" y="4145155"/>
                <a:ext cx="39960" cy="154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548CF68-4BA8-4386-949C-7AE2F6D2151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852370" y="4136155"/>
                  <a:ext cx="57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E800D5B-D02D-4262-B8CF-D784CF36BAD0}"/>
                    </a:ext>
                  </a:extLst>
                </p14:cNvPr>
                <p14:cNvContentPartPr/>
                <p14:nvPr/>
              </p14:nvContentPartPr>
              <p14:xfrm>
                <a:off x="6960010" y="4130755"/>
                <a:ext cx="164160" cy="149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E800D5B-D02D-4262-B8CF-D784CF36BAD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951010" y="4121755"/>
                  <a:ext cx="181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EAE69ED-5477-4320-BCF8-24E752D6F2EA}"/>
                    </a:ext>
                  </a:extLst>
                </p14:cNvPr>
                <p14:cNvContentPartPr/>
                <p14:nvPr/>
              </p14:nvContentPartPr>
              <p14:xfrm>
                <a:off x="7180330" y="4032835"/>
                <a:ext cx="114840" cy="379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EAE69ED-5477-4320-BCF8-24E752D6F2E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171690" y="4023835"/>
                  <a:ext cx="132480" cy="39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56ED90F-1959-4776-96B5-118E075B8C17}"/>
              </a:ext>
            </a:extLst>
          </p:cNvPr>
          <p:cNvGrpSpPr/>
          <p:nvPr/>
        </p:nvGrpSpPr>
        <p:grpSpPr>
          <a:xfrm>
            <a:off x="4010530" y="4893235"/>
            <a:ext cx="132120" cy="85320"/>
            <a:chOff x="4010530" y="4893235"/>
            <a:chExt cx="132120" cy="8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F213F27-321B-4BD3-BFE6-078725831ACB}"/>
                    </a:ext>
                  </a:extLst>
                </p14:cNvPr>
                <p14:cNvContentPartPr/>
                <p14:nvPr/>
              </p14:nvContentPartPr>
              <p14:xfrm>
                <a:off x="4010530" y="4893235"/>
                <a:ext cx="118440" cy="19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F213F27-321B-4BD3-BFE6-078725831AC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001530" y="4884235"/>
                  <a:ext cx="136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BB2A159-CFC9-4A46-BA08-9A23AADA491D}"/>
                    </a:ext>
                  </a:extLst>
                </p14:cNvPr>
                <p14:cNvContentPartPr/>
                <p14:nvPr/>
              </p14:nvContentPartPr>
              <p14:xfrm>
                <a:off x="4020250" y="4962355"/>
                <a:ext cx="122400" cy="16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BB2A159-CFC9-4A46-BA08-9A23AADA491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011250" y="4953355"/>
                  <a:ext cx="1400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742E9FB-2821-44C1-AC8E-5F5BE5426337}"/>
              </a:ext>
            </a:extLst>
          </p:cNvPr>
          <p:cNvGrpSpPr/>
          <p:nvPr/>
        </p:nvGrpSpPr>
        <p:grpSpPr>
          <a:xfrm>
            <a:off x="4427770" y="4712515"/>
            <a:ext cx="1439280" cy="352800"/>
            <a:chOff x="4427770" y="4712515"/>
            <a:chExt cx="1439280" cy="3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A3C6A17-3EE1-4588-B556-E612013F15ED}"/>
                    </a:ext>
                  </a:extLst>
                </p14:cNvPr>
                <p14:cNvContentPartPr/>
                <p14:nvPr/>
              </p14:nvContentPartPr>
              <p14:xfrm>
                <a:off x="4427770" y="4803235"/>
                <a:ext cx="216360" cy="262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A3C6A17-3EE1-4588-B556-E612013F15E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419130" y="4794235"/>
                  <a:ext cx="234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79EC54D-AAEB-444B-A5A7-F50C52F237FC}"/>
                    </a:ext>
                  </a:extLst>
                </p14:cNvPr>
                <p14:cNvContentPartPr/>
                <p14:nvPr/>
              </p14:nvContentPartPr>
              <p14:xfrm>
                <a:off x="4660330" y="4860115"/>
                <a:ext cx="126720" cy="135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79EC54D-AAEB-444B-A5A7-F50C52F237F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651330" y="4851475"/>
                  <a:ext cx="144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21F71B7-FF93-4DF5-9700-81D7FA6AF474}"/>
                    </a:ext>
                  </a:extLst>
                </p14:cNvPr>
                <p14:cNvContentPartPr/>
                <p14:nvPr/>
              </p14:nvContentPartPr>
              <p14:xfrm>
                <a:off x="4831690" y="4769035"/>
                <a:ext cx="134280" cy="18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21F71B7-FF93-4DF5-9700-81D7FA6AF47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823050" y="4760035"/>
                  <a:ext cx="151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07849F3-276F-43BE-AF3B-1289F447AF26}"/>
                    </a:ext>
                  </a:extLst>
                </p14:cNvPr>
                <p14:cNvContentPartPr/>
                <p14:nvPr/>
              </p14:nvContentPartPr>
              <p14:xfrm>
                <a:off x="5115010" y="4792435"/>
                <a:ext cx="172080" cy="124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07849F3-276F-43BE-AF3B-1289F447AF2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106370" y="4783795"/>
                  <a:ext cx="189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ECDAB47-6958-441A-98C7-A7191123EB8B}"/>
                    </a:ext>
                  </a:extLst>
                </p14:cNvPr>
                <p14:cNvContentPartPr/>
                <p14:nvPr/>
              </p14:nvContentPartPr>
              <p14:xfrm>
                <a:off x="5277010" y="4712515"/>
                <a:ext cx="140400" cy="288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ECDAB47-6958-441A-98C7-A7191123EB8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268010" y="4703515"/>
                  <a:ext cx="1580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A854306-E17A-4934-985A-7A52838AB4C4}"/>
                    </a:ext>
                  </a:extLst>
                </p14:cNvPr>
                <p14:cNvContentPartPr/>
                <p14:nvPr/>
              </p14:nvContentPartPr>
              <p14:xfrm>
                <a:off x="5532250" y="4742395"/>
                <a:ext cx="228240" cy="278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A854306-E17A-4934-985A-7A52838AB4C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523610" y="4733755"/>
                  <a:ext cx="2458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BF61FF-5CA6-4C57-810E-041B7FEC50EC}"/>
                    </a:ext>
                  </a:extLst>
                </p14:cNvPr>
                <p14:cNvContentPartPr/>
                <p14:nvPr/>
              </p14:nvContentPartPr>
              <p14:xfrm>
                <a:off x="5767690" y="4821235"/>
                <a:ext cx="99360" cy="189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BF61FF-5CA6-4C57-810E-041B7FEC50E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758690" y="4812595"/>
                  <a:ext cx="11700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50C8170-75C8-4F0E-BDFE-AFC93D75123D}"/>
              </a:ext>
            </a:extLst>
          </p:cNvPr>
          <p:cNvGrpSpPr/>
          <p:nvPr/>
        </p:nvGrpSpPr>
        <p:grpSpPr>
          <a:xfrm>
            <a:off x="6062530" y="4584715"/>
            <a:ext cx="1440000" cy="374400"/>
            <a:chOff x="6062530" y="4584715"/>
            <a:chExt cx="144000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3AE2E4D-52DA-4CDA-A634-8C5CEE0B21B0}"/>
                    </a:ext>
                  </a:extLst>
                </p14:cNvPr>
                <p14:cNvContentPartPr/>
                <p14:nvPr/>
              </p14:nvContentPartPr>
              <p14:xfrm>
                <a:off x="6062530" y="4883515"/>
                <a:ext cx="135000" cy="27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3AE2E4D-52DA-4CDA-A634-8C5CEE0B21B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053890" y="4874515"/>
                  <a:ext cx="152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544686F-F645-4963-94D1-C6039A17AB3D}"/>
                    </a:ext>
                  </a:extLst>
                </p14:cNvPr>
                <p14:cNvContentPartPr/>
                <p14:nvPr/>
              </p14:nvContentPartPr>
              <p14:xfrm>
                <a:off x="6304810" y="4729075"/>
                <a:ext cx="109800" cy="165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544686F-F645-4963-94D1-C6039A17AB3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296170" y="4720435"/>
                  <a:ext cx="127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D953C6B-22E0-41AC-9DCF-9960C6C72601}"/>
                    </a:ext>
                  </a:extLst>
                </p14:cNvPr>
                <p14:cNvContentPartPr/>
                <p14:nvPr/>
              </p14:nvContentPartPr>
              <p14:xfrm>
                <a:off x="6438730" y="4703875"/>
                <a:ext cx="106200" cy="223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D953C6B-22E0-41AC-9DCF-9960C6C7260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30090" y="4695235"/>
                  <a:ext cx="1238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46F7659-D1F9-44C3-9BA4-7C9FDFEFDD59}"/>
                    </a:ext>
                  </a:extLst>
                </p14:cNvPr>
                <p14:cNvContentPartPr/>
                <p14:nvPr/>
              </p14:nvContentPartPr>
              <p14:xfrm>
                <a:off x="6636730" y="4703875"/>
                <a:ext cx="70200" cy="180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46F7659-D1F9-44C3-9BA4-7C9FDFEFDD5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628090" y="4695235"/>
                  <a:ext cx="87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6744791-E51E-4850-8B33-C03D9D926CE6}"/>
                    </a:ext>
                  </a:extLst>
                </p14:cNvPr>
                <p14:cNvContentPartPr/>
                <p14:nvPr/>
              </p14:nvContentPartPr>
              <p14:xfrm>
                <a:off x="6756970" y="4742395"/>
                <a:ext cx="148320" cy="135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6744791-E51E-4850-8B33-C03D9D926CE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747970" y="4733755"/>
                  <a:ext cx="165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11D5B5A-2E26-4D13-B9EB-0B1D92CB9BF8}"/>
                    </a:ext>
                  </a:extLst>
                </p14:cNvPr>
                <p14:cNvContentPartPr/>
                <p14:nvPr/>
              </p14:nvContentPartPr>
              <p14:xfrm>
                <a:off x="7039570" y="4710355"/>
                <a:ext cx="94680" cy="151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11D5B5A-2E26-4D13-B9EB-0B1D92CB9BF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030570" y="4701355"/>
                  <a:ext cx="112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77A6CCE-DD36-4DC4-8283-CABE3F1CB734}"/>
                    </a:ext>
                  </a:extLst>
                </p14:cNvPr>
                <p14:cNvContentPartPr/>
                <p14:nvPr/>
              </p14:nvContentPartPr>
              <p14:xfrm>
                <a:off x="7230010" y="4688755"/>
                <a:ext cx="134280" cy="190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77A6CCE-DD36-4DC4-8283-CABE3F1CB73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21370" y="4679755"/>
                  <a:ext cx="1519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490E1A2-C609-4A4D-B957-6080DC642147}"/>
                    </a:ext>
                  </a:extLst>
                </p14:cNvPr>
                <p14:cNvContentPartPr/>
                <p14:nvPr/>
              </p14:nvContentPartPr>
              <p14:xfrm>
                <a:off x="7409290" y="4584715"/>
                <a:ext cx="93240" cy="374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490E1A2-C609-4A4D-B957-6080DC64214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400650" y="4575715"/>
                  <a:ext cx="110880" cy="39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66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ED9F47-6697-EA40-AC2C-288183A9F6F7}"/>
                  </a:ext>
                </a:extLst>
              </p:cNvPr>
              <p:cNvSpPr txBox="1"/>
              <p:nvPr/>
            </p:nvSpPr>
            <p:spPr>
              <a:xfrm>
                <a:off x="57913" y="584775"/>
                <a:ext cx="106488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dirty="0"/>
                  <a:t>Divide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−7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−6  </m:t>
                    </m:r>
                    <m:r>
                      <m:rPr>
                        <m:nor/>
                      </m:rPr>
                      <a:rPr lang="en-AU" sz="2800" b="0" i="0" smtClean="0">
                        <a:latin typeface="Cambria Math" panose="02040503050406030204" pitchFamily="18" charset="0"/>
                      </a:rPr>
                      <m:t>by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CED9F47-6697-EA40-AC2C-288183A9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3" y="584775"/>
                <a:ext cx="1064888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203" t="-11628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77E90870-8F68-4423-98DF-0DC94C1CA244}"/>
                  </a:ext>
                </a:extLst>
              </p14:cNvPr>
              <p14:cNvContentPartPr/>
              <p14:nvPr/>
            </p14:nvContentPartPr>
            <p14:xfrm>
              <a:off x="3951850" y="1365235"/>
              <a:ext cx="6120" cy="2674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77E90870-8F68-4423-98DF-0DC94C1CA2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3210" y="1356235"/>
                <a:ext cx="237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B46E7C35-E92E-4570-8E6F-1D6090BCE7C1}"/>
                  </a:ext>
                </a:extLst>
              </p14:cNvPr>
              <p14:cNvContentPartPr/>
              <p14:nvPr/>
            </p14:nvContentPartPr>
            <p14:xfrm>
              <a:off x="4633690" y="1381795"/>
              <a:ext cx="180000" cy="2458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B46E7C35-E92E-4570-8E6F-1D6090BCE7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4690" y="1373155"/>
                <a:ext cx="19764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oup 237">
            <a:extLst>
              <a:ext uri="{FF2B5EF4-FFF2-40B4-BE49-F238E27FC236}">
                <a16:creationId xmlns:a16="http://schemas.microsoft.com/office/drawing/2014/main" id="{E28D87F2-E8E9-49D2-B4E0-EC11901C2BDC}"/>
              </a:ext>
            </a:extLst>
          </p:cNvPr>
          <p:cNvGrpSpPr/>
          <p:nvPr/>
        </p:nvGrpSpPr>
        <p:grpSpPr>
          <a:xfrm>
            <a:off x="3513730" y="1331755"/>
            <a:ext cx="3540960" cy="1286280"/>
            <a:chOff x="3513730" y="1331755"/>
            <a:chExt cx="3540960" cy="12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642A71B-7C98-4090-BC0B-9A8BF6E0C7F7}"/>
                    </a:ext>
                  </a:extLst>
                </p14:cNvPr>
                <p14:cNvContentPartPr/>
                <p14:nvPr/>
              </p14:nvContentPartPr>
              <p14:xfrm>
                <a:off x="5430370" y="1521475"/>
                <a:ext cx="113400" cy="27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642A71B-7C98-4090-BC0B-9A8BF6E0C7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21730" y="1512835"/>
                  <a:ext cx="1310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81B571E-867B-492E-956E-22C611235F83}"/>
                    </a:ext>
                  </a:extLst>
                </p14:cNvPr>
                <p14:cNvContentPartPr/>
                <p14:nvPr/>
              </p14:nvContentPartPr>
              <p14:xfrm>
                <a:off x="5626570" y="1424635"/>
                <a:ext cx="113760" cy="2167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81B571E-867B-492E-956E-22C611235F8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17570" y="1415635"/>
                  <a:ext cx="1314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60BB481-43F5-407A-9467-E30AEE48AFD3}"/>
                    </a:ext>
                  </a:extLst>
                </p14:cNvPr>
                <p14:cNvContentPartPr/>
                <p14:nvPr/>
              </p14:nvContentPartPr>
              <p14:xfrm>
                <a:off x="5639890" y="1521475"/>
                <a:ext cx="164880" cy="41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60BB481-43F5-407A-9467-E30AEE48AFD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30890" y="1512835"/>
                  <a:ext cx="182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27402DC-32C2-4C29-A8CF-D9A49660B056}"/>
                    </a:ext>
                  </a:extLst>
                </p14:cNvPr>
                <p14:cNvContentPartPr/>
                <p14:nvPr/>
              </p14:nvContentPartPr>
              <p14:xfrm>
                <a:off x="6227410" y="1460635"/>
                <a:ext cx="151200" cy="42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27402DC-32C2-4C29-A8CF-D9A49660B05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18410" y="1451995"/>
                  <a:ext cx="168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1CAE4AE-3721-4A07-84F3-70BAEF805C8E}"/>
                    </a:ext>
                  </a:extLst>
                </p14:cNvPr>
                <p14:cNvContentPartPr/>
                <p14:nvPr/>
              </p14:nvContentPartPr>
              <p14:xfrm>
                <a:off x="6484090" y="1331755"/>
                <a:ext cx="144720" cy="2808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1CAE4AE-3721-4A07-84F3-70BAEF805C8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75450" y="1322755"/>
                  <a:ext cx="1623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03C3159-44F0-4D10-AC7B-74A502753C07}"/>
                    </a:ext>
                  </a:extLst>
                </p14:cNvPr>
                <p14:cNvContentPartPr/>
                <p14:nvPr/>
              </p14:nvContentPartPr>
              <p14:xfrm>
                <a:off x="3513730" y="1395835"/>
                <a:ext cx="3540960" cy="1222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03C3159-44F0-4D10-AC7B-74A502753C0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04730" y="1387195"/>
                  <a:ext cx="3558600" cy="12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C07B2B9-BC76-468B-ACCC-CE32B2A1DB7A}"/>
              </a:ext>
            </a:extLst>
          </p:cNvPr>
          <p:cNvGrpSpPr/>
          <p:nvPr/>
        </p:nvGrpSpPr>
        <p:grpSpPr>
          <a:xfrm>
            <a:off x="2934490" y="1444075"/>
            <a:ext cx="250920" cy="231840"/>
            <a:chOff x="2934490" y="1444075"/>
            <a:chExt cx="2509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FE88368-CBF9-4622-8CF7-95E50DE3B6EF}"/>
                    </a:ext>
                  </a:extLst>
                </p14:cNvPr>
                <p14:cNvContentPartPr/>
                <p14:nvPr/>
              </p14:nvContentPartPr>
              <p14:xfrm>
                <a:off x="2934490" y="1565395"/>
                <a:ext cx="134280" cy="115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FE88368-CBF9-4622-8CF7-95E50DE3B6E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25850" y="1556755"/>
                  <a:ext cx="1519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3CBD41D-5154-414F-9FB7-B2B6EE83BABD}"/>
                    </a:ext>
                  </a:extLst>
                </p14:cNvPr>
                <p14:cNvContentPartPr/>
                <p14:nvPr/>
              </p14:nvContentPartPr>
              <p14:xfrm>
                <a:off x="3153010" y="1444075"/>
                <a:ext cx="32400" cy="2318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3CBD41D-5154-414F-9FB7-B2B6EE83BAB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44010" y="1435075"/>
                  <a:ext cx="50040" cy="24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22ACA4A3-F778-4374-845D-12EE4628C529}"/>
                  </a:ext>
                </a:extLst>
              </p14:cNvPr>
              <p14:cNvContentPartPr/>
              <p14:nvPr/>
            </p14:nvContentPartPr>
            <p14:xfrm>
              <a:off x="3924130" y="2832595"/>
              <a:ext cx="5760" cy="2019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22ACA4A3-F778-4374-845D-12EE4628C52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15490" y="2823955"/>
                <a:ext cx="23400" cy="21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Group 244">
            <a:extLst>
              <a:ext uri="{FF2B5EF4-FFF2-40B4-BE49-F238E27FC236}">
                <a16:creationId xmlns:a16="http://schemas.microsoft.com/office/drawing/2014/main" id="{93ED598F-16B6-469A-9C9E-5BF7CD9BCC59}"/>
              </a:ext>
            </a:extLst>
          </p:cNvPr>
          <p:cNvGrpSpPr/>
          <p:nvPr/>
        </p:nvGrpSpPr>
        <p:grpSpPr>
          <a:xfrm>
            <a:off x="4554130" y="2164075"/>
            <a:ext cx="240480" cy="234000"/>
            <a:chOff x="4554130" y="2164075"/>
            <a:chExt cx="24048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882787B-FA8F-4B1E-80B3-391BD179C537}"/>
                    </a:ext>
                  </a:extLst>
                </p14:cNvPr>
                <p14:cNvContentPartPr/>
                <p14:nvPr/>
              </p14:nvContentPartPr>
              <p14:xfrm>
                <a:off x="4554130" y="2292235"/>
                <a:ext cx="147600" cy="13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882787B-FA8F-4B1E-80B3-391BD179C53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45130" y="2283235"/>
                  <a:ext cx="165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D0217DF-CDE0-47BE-87F8-2ECD40018116}"/>
                    </a:ext>
                  </a:extLst>
                </p14:cNvPr>
                <p14:cNvContentPartPr/>
                <p14:nvPr/>
              </p14:nvContentPartPr>
              <p14:xfrm>
                <a:off x="4778770" y="2164075"/>
                <a:ext cx="15840" cy="234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D0217DF-CDE0-47BE-87F8-2ECD4001811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69770" y="2155435"/>
                  <a:ext cx="3348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7A5FA46F-558A-419F-BD54-24017BC06319}"/>
              </a:ext>
            </a:extLst>
          </p:cNvPr>
          <p:cNvGrpSpPr/>
          <p:nvPr/>
        </p:nvGrpSpPr>
        <p:grpSpPr>
          <a:xfrm>
            <a:off x="4612810" y="2810275"/>
            <a:ext cx="203760" cy="217440"/>
            <a:chOff x="4612810" y="2810275"/>
            <a:chExt cx="20376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BDC023A-44D0-449B-9592-DC1E6ACC75FC}"/>
                    </a:ext>
                  </a:extLst>
                </p14:cNvPr>
                <p14:cNvContentPartPr/>
                <p14:nvPr/>
              </p14:nvContentPartPr>
              <p14:xfrm>
                <a:off x="4612810" y="2907835"/>
                <a:ext cx="102240" cy="162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BDC023A-44D0-449B-9592-DC1E6ACC75F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03810" y="2899195"/>
                  <a:ext cx="119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A15A3E8-31F0-43DF-AC3B-7FF4F814E740}"/>
                    </a:ext>
                  </a:extLst>
                </p14:cNvPr>
                <p14:cNvContentPartPr/>
                <p14:nvPr/>
              </p14:nvContentPartPr>
              <p14:xfrm>
                <a:off x="4797490" y="2810275"/>
                <a:ext cx="19080" cy="2174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A15A3E8-31F0-43DF-AC3B-7FF4F814E74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88850" y="2801635"/>
                  <a:ext cx="36720" cy="23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CA68ED34-F3F5-4591-A0D9-D6A2F413C235}"/>
                  </a:ext>
                </a:extLst>
              </p14:cNvPr>
              <p14:cNvContentPartPr/>
              <p14:nvPr/>
            </p14:nvContentPartPr>
            <p14:xfrm>
              <a:off x="5649610" y="2114035"/>
              <a:ext cx="19080" cy="25236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CA68ED34-F3F5-4591-A0D9-D6A2F413C23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640610" y="2105035"/>
                <a:ext cx="36720" cy="27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570EE622-7112-4B7B-99A3-928F7EA53448}"/>
              </a:ext>
            </a:extLst>
          </p:cNvPr>
          <p:cNvGrpSpPr/>
          <p:nvPr/>
        </p:nvGrpSpPr>
        <p:grpSpPr>
          <a:xfrm>
            <a:off x="5443690" y="2694355"/>
            <a:ext cx="406080" cy="226080"/>
            <a:chOff x="5443690" y="2694355"/>
            <a:chExt cx="4060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0B75D21-AD25-450B-9EDA-B1B882E8CB0D}"/>
                    </a:ext>
                  </a:extLst>
                </p14:cNvPr>
                <p14:cNvContentPartPr/>
                <p14:nvPr/>
              </p14:nvContentPartPr>
              <p14:xfrm>
                <a:off x="5443690" y="2871115"/>
                <a:ext cx="103680" cy="493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0B75D21-AD25-450B-9EDA-B1B882E8CB0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35050" y="2862115"/>
                  <a:ext cx="121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133C42E-FDB8-4CE8-A201-F97C6B82A1FD}"/>
                    </a:ext>
                  </a:extLst>
                </p14:cNvPr>
                <p14:cNvContentPartPr/>
                <p14:nvPr/>
              </p14:nvContentPartPr>
              <p14:xfrm>
                <a:off x="5719090" y="2694355"/>
                <a:ext cx="130680" cy="2170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133C42E-FDB8-4CE8-A201-F97C6B82A1F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710090" y="2685715"/>
                  <a:ext cx="148320" cy="23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FAC7E323-EAFF-4740-B8C2-C59762A7B34A}"/>
                  </a:ext>
                </a:extLst>
              </p14:cNvPr>
              <p14:cNvContentPartPr/>
              <p14:nvPr/>
            </p14:nvContentPartPr>
            <p14:xfrm>
              <a:off x="6550330" y="2043115"/>
              <a:ext cx="84960" cy="2408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FAC7E323-EAFF-4740-B8C2-C59762A7B34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541690" y="2034475"/>
                <a:ext cx="10260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D30240E-0855-4A36-95DF-66E39456DFF5}"/>
                  </a:ext>
                </a:extLst>
              </p14:cNvPr>
              <p14:cNvContentPartPr/>
              <p14:nvPr/>
            </p14:nvContentPartPr>
            <p14:xfrm>
              <a:off x="6582370" y="2685715"/>
              <a:ext cx="145080" cy="173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D30240E-0855-4A36-95DF-66E39456DFF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573730" y="2677075"/>
                <a:ext cx="162720" cy="19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127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arrisda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D09F3E-4688-4AEC-BB50-774283436312}" vid="{7665B62D-697D-483D-AB8C-FB5EBA543C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Harrisdale SHS Master Slides</Template>
  <TotalTime>12401</TotalTime>
  <Words>1098</Words>
  <Application>Microsoft Office PowerPoint</Application>
  <PresentationFormat>Widescreen</PresentationFormat>
  <Paragraphs>105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Harrisdale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any polynomial P(x)</vt:lpstr>
      <vt:lpstr>PowerPoint Presentation</vt:lpstr>
      <vt:lpstr>Procedure to factorise a polynomial P(x)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TAN Mei Yi [Harrisdale Senior High School]</cp:lastModifiedBy>
  <cp:revision>433</cp:revision>
  <dcterms:created xsi:type="dcterms:W3CDTF">2018-12-02T08:34:01Z</dcterms:created>
  <dcterms:modified xsi:type="dcterms:W3CDTF">2022-03-23T04:21:47Z</dcterms:modified>
</cp:coreProperties>
</file>